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50" r:id="rId4"/>
  </p:sldMasterIdLst>
  <p:notesMasterIdLst>
    <p:notesMasterId r:id="rId5"/>
  </p:notesMasterIdLst>
  <p:sldIdLst>
    <p:sldId id="256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7" roundtripDataSignature="AMtx7mhz32lL2lpWGz6YU7AFxgLAkZKr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4" name="Google Shape;9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6" name="Google Shape;2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9" name="Google Shape;69;p1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0" name="Google Shape;70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04040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/>
          <p:nvPr/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0" y="0"/>
            <a:ext cx="11786754" cy="6858000"/>
          </a:xfrm>
          <a:custGeom>
            <a:rect b="b" l="l" r="r" t="t"/>
            <a:pathLst>
              <a:path extrusionOk="0" h="6858000" w="11786754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41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0" y="0"/>
            <a:ext cx="3581400" cy="6858000"/>
          </a:xfrm>
          <a:custGeom>
            <a:rect b="b" l="l" r="r" t="t"/>
            <a:pathLst>
              <a:path extrusionOk="0" h="6858000" w="35814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41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468061" y="2965203"/>
            <a:ext cx="10515598" cy="7798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12700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3370800" y="678875"/>
            <a:ext cx="5652000" cy="8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C55A11"/>
                </a:solidFill>
                <a:latin typeface="Calibri"/>
                <a:ea typeface="Calibri"/>
                <a:cs typeface="Calibri"/>
                <a:sym typeface="Calibri"/>
              </a:rPr>
              <a:t>Probleme juridice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3738426" y="1362688"/>
            <a:ext cx="4369377" cy="8402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Încarcerare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1434671" y="6085383"/>
            <a:ext cx="8709295" cy="7571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Dezvoltarea tulburării de conduit</a:t>
            </a:r>
            <a:r>
              <a:rPr lang="en-US" sz="48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ă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1870145" y="5440280"/>
            <a:ext cx="9207844" cy="7571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Relații familiale cu probleme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1090675" y="15475"/>
            <a:ext cx="10262100" cy="8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Abuzul și dependența de substanțe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3963834" y="4723055"/>
            <a:ext cx="4187789" cy="7571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Izolare sociala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117250" y="3406475"/>
            <a:ext cx="121920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0" i="0" lang="en-US" sz="46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Dezvoltarea tulburării de personalitate antisocială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"/>
          <p:cNvSpPr/>
          <p:nvPr/>
        </p:nvSpPr>
        <p:spPr>
          <a:xfrm>
            <a:off x="2337312" y="2178910"/>
            <a:ext cx="8273509" cy="7571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Scăderea performanței școlare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"/>
          <p:cNvSpPr/>
          <p:nvPr/>
        </p:nvSpPr>
        <p:spPr>
          <a:xfrm>
            <a:off x="468050" y="2775900"/>
            <a:ext cx="113187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7CAAC"/>
                </a:solidFill>
                <a:latin typeface="Calibri"/>
                <a:ea typeface="Calibri"/>
                <a:cs typeface="Calibri"/>
                <a:sym typeface="Calibri"/>
              </a:rPr>
              <a:t>Suspendarea sau exmatricularea de la școală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"/>
          <p:cNvSpPr/>
          <p:nvPr/>
        </p:nvSpPr>
        <p:spPr>
          <a:xfrm>
            <a:off x="2261160" y="4045371"/>
            <a:ext cx="9610430" cy="7571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4B081"/>
                </a:solidFill>
                <a:latin typeface="Calibri"/>
                <a:ea typeface="Calibri"/>
                <a:cs typeface="Calibri"/>
                <a:sym typeface="Calibri"/>
              </a:rPr>
              <a:t>Angajarea în comportamente riscante</a:t>
            </a:r>
            <a:endParaRPr b="0" i="0" sz="4800" u="none" cap="none" strike="noStrike">
              <a:solidFill>
                <a:srgbClr val="F4B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2021-01-26T15:37:55Z</dcterms:created>
  <dc:creator>Κόβας Κωνσταντίνος</dc:creator>
</cp:coreProperties>
</file>