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omments/comment1.xml" ContentType="application/vnd.openxmlformats-officedocument.presentationml.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772" r:id="rId2"/>
    <p:sldId id="773" r:id="rId3"/>
    <p:sldId id="774" r:id="rId4"/>
    <p:sldId id="775" r:id="rId5"/>
    <p:sldId id="776" r:id="rId6"/>
    <p:sldId id="777" r:id="rId7"/>
    <p:sldId id="778" r:id="rId8"/>
    <p:sldId id="779" r:id="rId9"/>
    <p:sldId id="780" r:id="rId10"/>
    <p:sldId id="781" r:id="rId11"/>
    <p:sldId id="782" r:id="rId12"/>
    <p:sldId id="783" r:id="rId13"/>
    <p:sldId id="784" r:id="rId14"/>
    <p:sldId id="785" r:id="rId15"/>
    <p:sldId id="786" r:id="rId16"/>
    <p:sldId id="787" r:id="rId17"/>
    <p:sldId id="788" r:id="rId18"/>
    <p:sldId id="789" r:id="rId19"/>
    <p:sldId id="790" r:id="rId20"/>
    <p:sldId id="791" r:id="rId21"/>
    <p:sldId id="792" r:id="rId22"/>
    <p:sldId id="793" r:id="rId23"/>
    <p:sldId id="794" r:id="rId24"/>
    <p:sldId id="795" r:id="rId25"/>
    <p:sldId id="796" r:id="rId26"/>
    <p:sldId id="797" r:id="rId27"/>
    <p:sldId id="798" r:id="rId28"/>
    <p:sldId id="799" r:id="rId29"/>
    <p:sldId id="800" r:id="rId30"/>
    <p:sldId id="801" r:id="rId31"/>
    <p:sldId id="802" r:id="rId32"/>
  </p:sldIdLst>
  <p:sldSz cx="10972800" cy="3657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Κόβας Κωνσταντίνος" initials="ΚΚ" lastIdx="1" clrIdx="0">
    <p:extLst>
      <p:ext uri="{19B8F6BF-5375-455C-9EA6-DF929625EA0E}">
        <p15:presenceInfo xmlns:p15="http://schemas.microsoft.com/office/powerpoint/2012/main" userId="Κόβας Κωνσταντίνος" providerId="None"/>
      </p:ext>
    </p:extLst>
  </p:cmAuthor>
  <p:cmAuthor id="2" name="Universe" initials="U" lastIdx="2" clrIdx="1">
    <p:extLst>
      <p:ext uri="{19B8F6BF-5375-455C-9EA6-DF929625EA0E}">
        <p15:presenceInfo xmlns:p15="http://schemas.microsoft.com/office/powerpoint/2012/main" userId="Univers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0204" autoAdjust="0"/>
    <p:restoredTop sz="75155" autoAdjust="0"/>
  </p:normalViewPr>
  <p:slideViewPr>
    <p:cSldViewPr snapToGrid="0">
      <p:cViewPr varScale="1">
        <p:scale>
          <a:sx n="71" d="100"/>
          <a:sy n="71" d="100"/>
        </p:scale>
        <p:origin x="66" y="4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21-03-04T16:30:07.673" idx="2">
    <p:pos x="6733" y="1048"/>
    <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4807AA-82D7-4557-AB82-6F336AACDDED}" type="datetimeFigureOut">
              <a:rPr lang="en-US" smtClean="0"/>
              <a:t>11-Mar-21</a:t>
            </a:fld>
            <a:endParaRPr lang="en-US"/>
          </a:p>
        </p:txBody>
      </p:sp>
      <p:sp>
        <p:nvSpPr>
          <p:cNvPr id="4" name="Slide Image Placeholder 3"/>
          <p:cNvSpPr>
            <a:spLocks noGrp="1" noRot="1" noChangeAspect="1"/>
          </p:cNvSpPr>
          <p:nvPr>
            <p:ph type="sldImg" idx="2"/>
          </p:nvPr>
        </p:nvSpPr>
        <p:spPr>
          <a:xfrm>
            <a:off x="-1200150" y="1143000"/>
            <a:ext cx="92583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232F03-E5C2-4DF3-B4CF-F5B0AE03BA54}" type="slidenum">
              <a:rPr lang="en-US" smtClean="0"/>
              <a:t>‹#›</a:t>
            </a:fld>
            <a:endParaRPr lang="en-US"/>
          </a:p>
        </p:txBody>
      </p:sp>
    </p:spTree>
    <p:extLst>
      <p:ext uri="{BB962C8B-B14F-4D97-AF65-F5344CB8AC3E}">
        <p14:creationId xmlns:p14="http://schemas.microsoft.com/office/powerpoint/2010/main" val="4017245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a:t>
            </a:fld>
            <a:endParaRPr lang="en-US"/>
          </a:p>
        </p:txBody>
      </p:sp>
    </p:spTree>
    <p:extLst>
      <p:ext uri="{BB962C8B-B14F-4D97-AF65-F5344CB8AC3E}">
        <p14:creationId xmlns:p14="http://schemas.microsoft.com/office/powerpoint/2010/main" val="342178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10</a:t>
            </a:fld>
            <a:endParaRPr lang="en-US"/>
          </a:p>
        </p:txBody>
      </p:sp>
    </p:spTree>
    <p:extLst>
      <p:ext uri="{BB962C8B-B14F-4D97-AF65-F5344CB8AC3E}">
        <p14:creationId xmlns:p14="http://schemas.microsoft.com/office/powerpoint/2010/main" val="2977013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11</a:t>
            </a:fld>
            <a:endParaRPr lang="en-US"/>
          </a:p>
        </p:txBody>
      </p:sp>
    </p:spTree>
    <p:extLst>
      <p:ext uri="{BB962C8B-B14F-4D97-AF65-F5344CB8AC3E}">
        <p14:creationId xmlns:p14="http://schemas.microsoft.com/office/powerpoint/2010/main" val="9212362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12</a:t>
            </a:fld>
            <a:endParaRPr lang="en-US"/>
          </a:p>
        </p:txBody>
      </p:sp>
    </p:spTree>
    <p:extLst>
      <p:ext uri="{BB962C8B-B14F-4D97-AF65-F5344CB8AC3E}">
        <p14:creationId xmlns:p14="http://schemas.microsoft.com/office/powerpoint/2010/main" val="32069720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13</a:t>
            </a:fld>
            <a:endParaRPr lang="en-US"/>
          </a:p>
        </p:txBody>
      </p:sp>
    </p:spTree>
    <p:extLst>
      <p:ext uri="{BB962C8B-B14F-4D97-AF65-F5344CB8AC3E}">
        <p14:creationId xmlns:p14="http://schemas.microsoft.com/office/powerpoint/2010/main" val="1041154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14</a:t>
            </a:fld>
            <a:endParaRPr lang="en-US"/>
          </a:p>
        </p:txBody>
      </p:sp>
    </p:spTree>
    <p:extLst>
      <p:ext uri="{BB962C8B-B14F-4D97-AF65-F5344CB8AC3E}">
        <p14:creationId xmlns:p14="http://schemas.microsoft.com/office/powerpoint/2010/main" val="1733556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15</a:t>
            </a:fld>
            <a:endParaRPr lang="en-US"/>
          </a:p>
        </p:txBody>
      </p:sp>
    </p:spTree>
    <p:extLst>
      <p:ext uri="{BB962C8B-B14F-4D97-AF65-F5344CB8AC3E}">
        <p14:creationId xmlns:p14="http://schemas.microsoft.com/office/powerpoint/2010/main" val="11346184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16</a:t>
            </a:fld>
            <a:endParaRPr lang="en-US"/>
          </a:p>
        </p:txBody>
      </p:sp>
    </p:spTree>
    <p:extLst>
      <p:ext uri="{BB962C8B-B14F-4D97-AF65-F5344CB8AC3E}">
        <p14:creationId xmlns:p14="http://schemas.microsoft.com/office/powerpoint/2010/main" val="42396037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17</a:t>
            </a:fld>
            <a:endParaRPr lang="en-US"/>
          </a:p>
        </p:txBody>
      </p:sp>
    </p:spTree>
    <p:extLst>
      <p:ext uri="{BB962C8B-B14F-4D97-AF65-F5344CB8AC3E}">
        <p14:creationId xmlns:p14="http://schemas.microsoft.com/office/powerpoint/2010/main" val="1320235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18</a:t>
            </a:fld>
            <a:endParaRPr lang="en-US"/>
          </a:p>
        </p:txBody>
      </p:sp>
    </p:spTree>
    <p:extLst>
      <p:ext uri="{BB962C8B-B14F-4D97-AF65-F5344CB8AC3E}">
        <p14:creationId xmlns:p14="http://schemas.microsoft.com/office/powerpoint/2010/main" val="3174584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19</a:t>
            </a:fld>
            <a:endParaRPr lang="en-US"/>
          </a:p>
        </p:txBody>
      </p:sp>
    </p:spTree>
    <p:extLst>
      <p:ext uri="{BB962C8B-B14F-4D97-AF65-F5344CB8AC3E}">
        <p14:creationId xmlns:p14="http://schemas.microsoft.com/office/powerpoint/2010/main" val="575188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a:t>
            </a:fld>
            <a:endParaRPr lang="en-US"/>
          </a:p>
        </p:txBody>
      </p:sp>
    </p:spTree>
    <p:extLst>
      <p:ext uri="{BB962C8B-B14F-4D97-AF65-F5344CB8AC3E}">
        <p14:creationId xmlns:p14="http://schemas.microsoft.com/office/powerpoint/2010/main" val="17250429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20</a:t>
            </a:fld>
            <a:endParaRPr lang="en-US"/>
          </a:p>
        </p:txBody>
      </p:sp>
    </p:spTree>
    <p:extLst>
      <p:ext uri="{BB962C8B-B14F-4D97-AF65-F5344CB8AC3E}">
        <p14:creationId xmlns:p14="http://schemas.microsoft.com/office/powerpoint/2010/main" val="35963728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21</a:t>
            </a:fld>
            <a:endParaRPr lang="en-US"/>
          </a:p>
        </p:txBody>
      </p:sp>
    </p:spTree>
    <p:extLst>
      <p:ext uri="{BB962C8B-B14F-4D97-AF65-F5344CB8AC3E}">
        <p14:creationId xmlns:p14="http://schemas.microsoft.com/office/powerpoint/2010/main" val="20970588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22</a:t>
            </a:fld>
            <a:endParaRPr lang="en-US"/>
          </a:p>
        </p:txBody>
      </p:sp>
    </p:spTree>
    <p:extLst>
      <p:ext uri="{BB962C8B-B14F-4D97-AF65-F5344CB8AC3E}">
        <p14:creationId xmlns:p14="http://schemas.microsoft.com/office/powerpoint/2010/main" val="20340973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23</a:t>
            </a:fld>
            <a:endParaRPr lang="en-US"/>
          </a:p>
        </p:txBody>
      </p:sp>
    </p:spTree>
    <p:extLst>
      <p:ext uri="{BB962C8B-B14F-4D97-AF65-F5344CB8AC3E}">
        <p14:creationId xmlns:p14="http://schemas.microsoft.com/office/powerpoint/2010/main" val="7021491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24</a:t>
            </a:fld>
            <a:endParaRPr lang="en-US"/>
          </a:p>
        </p:txBody>
      </p:sp>
    </p:spTree>
    <p:extLst>
      <p:ext uri="{BB962C8B-B14F-4D97-AF65-F5344CB8AC3E}">
        <p14:creationId xmlns:p14="http://schemas.microsoft.com/office/powerpoint/2010/main" val="10265295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25</a:t>
            </a:fld>
            <a:endParaRPr lang="en-US"/>
          </a:p>
        </p:txBody>
      </p:sp>
    </p:spTree>
    <p:extLst>
      <p:ext uri="{BB962C8B-B14F-4D97-AF65-F5344CB8AC3E}">
        <p14:creationId xmlns:p14="http://schemas.microsoft.com/office/powerpoint/2010/main" val="42098770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26</a:t>
            </a:fld>
            <a:endParaRPr lang="en-US"/>
          </a:p>
        </p:txBody>
      </p:sp>
    </p:spTree>
    <p:extLst>
      <p:ext uri="{BB962C8B-B14F-4D97-AF65-F5344CB8AC3E}">
        <p14:creationId xmlns:p14="http://schemas.microsoft.com/office/powerpoint/2010/main" val="12642425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27</a:t>
            </a:fld>
            <a:endParaRPr lang="en-US"/>
          </a:p>
        </p:txBody>
      </p:sp>
    </p:spTree>
    <p:extLst>
      <p:ext uri="{BB962C8B-B14F-4D97-AF65-F5344CB8AC3E}">
        <p14:creationId xmlns:p14="http://schemas.microsoft.com/office/powerpoint/2010/main" val="24484429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28</a:t>
            </a:fld>
            <a:endParaRPr lang="en-US"/>
          </a:p>
        </p:txBody>
      </p:sp>
    </p:spTree>
    <p:extLst>
      <p:ext uri="{BB962C8B-B14F-4D97-AF65-F5344CB8AC3E}">
        <p14:creationId xmlns:p14="http://schemas.microsoft.com/office/powerpoint/2010/main" val="29195780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29</a:t>
            </a:fld>
            <a:endParaRPr lang="en-US"/>
          </a:p>
        </p:txBody>
      </p:sp>
    </p:spTree>
    <p:extLst>
      <p:ext uri="{BB962C8B-B14F-4D97-AF65-F5344CB8AC3E}">
        <p14:creationId xmlns:p14="http://schemas.microsoft.com/office/powerpoint/2010/main" val="617047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1200" b="1" kern="1200" dirty="0">
                <a:solidFill>
                  <a:schemeClr val="tx1"/>
                </a:solidFill>
                <a:effectLst/>
                <a:latin typeface="+mn-lt"/>
                <a:ea typeface="+mn-ea"/>
                <a:cs typeface="+mn-cs"/>
              </a:rPr>
              <a:t>TEST</a:t>
            </a:r>
            <a:endParaRPr lang="en-US" dirty="0"/>
          </a:p>
          <a:p>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3</a:t>
            </a:fld>
            <a:endParaRPr lang="en-US"/>
          </a:p>
        </p:txBody>
      </p:sp>
    </p:spTree>
    <p:extLst>
      <p:ext uri="{BB962C8B-B14F-4D97-AF65-F5344CB8AC3E}">
        <p14:creationId xmlns:p14="http://schemas.microsoft.com/office/powerpoint/2010/main" val="24423338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30</a:t>
            </a:fld>
            <a:endParaRPr lang="en-US"/>
          </a:p>
        </p:txBody>
      </p:sp>
    </p:spTree>
    <p:extLst>
      <p:ext uri="{BB962C8B-B14F-4D97-AF65-F5344CB8AC3E}">
        <p14:creationId xmlns:p14="http://schemas.microsoft.com/office/powerpoint/2010/main" val="29452611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31</a:t>
            </a:fld>
            <a:endParaRPr lang="en-US"/>
          </a:p>
        </p:txBody>
      </p:sp>
    </p:spTree>
    <p:extLst>
      <p:ext uri="{BB962C8B-B14F-4D97-AF65-F5344CB8AC3E}">
        <p14:creationId xmlns:p14="http://schemas.microsoft.com/office/powerpoint/2010/main" val="2465618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1200" b="1" kern="1200" dirty="0">
                <a:solidFill>
                  <a:schemeClr val="tx1"/>
                </a:solidFill>
                <a:effectLst/>
                <a:latin typeface="+mn-lt"/>
                <a:ea typeface="+mn-ea"/>
                <a:cs typeface="+mn-cs"/>
              </a:rPr>
              <a:t>TEST</a:t>
            </a:r>
            <a:endParaRPr lang="en-US" dirty="0"/>
          </a:p>
          <a:p>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4</a:t>
            </a:fld>
            <a:endParaRPr lang="en-US"/>
          </a:p>
        </p:txBody>
      </p:sp>
    </p:spTree>
    <p:extLst>
      <p:ext uri="{BB962C8B-B14F-4D97-AF65-F5344CB8AC3E}">
        <p14:creationId xmlns:p14="http://schemas.microsoft.com/office/powerpoint/2010/main" val="1488273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1200" b="1" kern="1200" dirty="0">
                <a:solidFill>
                  <a:schemeClr val="tx1"/>
                </a:solidFill>
                <a:effectLst/>
                <a:latin typeface="+mn-lt"/>
                <a:ea typeface="+mn-ea"/>
                <a:cs typeface="+mn-cs"/>
              </a:rPr>
              <a:t>TEST</a:t>
            </a:r>
            <a:endParaRPr lang="en-US" dirty="0"/>
          </a:p>
          <a:p>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5</a:t>
            </a:fld>
            <a:endParaRPr lang="en-US"/>
          </a:p>
        </p:txBody>
      </p:sp>
    </p:spTree>
    <p:extLst>
      <p:ext uri="{BB962C8B-B14F-4D97-AF65-F5344CB8AC3E}">
        <p14:creationId xmlns:p14="http://schemas.microsoft.com/office/powerpoint/2010/main" val="1171986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1200" b="1" kern="1200" dirty="0">
                <a:solidFill>
                  <a:schemeClr val="tx1"/>
                </a:solidFill>
                <a:effectLst/>
                <a:latin typeface="+mn-lt"/>
                <a:ea typeface="+mn-ea"/>
                <a:cs typeface="+mn-cs"/>
              </a:rPr>
              <a:t>TEST</a:t>
            </a:r>
            <a:endParaRPr lang="en-US" dirty="0"/>
          </a:p>
          <a:p>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6</a:t>
            </a:fld>
            <a:endParaRPr lang="en-US"/>
          </a:p>
        </p:txBody>
      </p:sp>
    </p:spTree>
    <p:extLst>
      <p:ext uri="{BB962C8B-B14F-4D97-AF65-F5344CB8AC3E}">
        <p14:creationId xmlns:p14="http://schemas.microsoft.com/office/powerpoint/2010/main" val="3666560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7</a:t>
            </a:fld>
            <a:endParaRPr lang="en-US"/>
          </a:p>
        </p:txBody>
      </p:sp>
    </p:spTree>
    <p:extLst>
      <p:ext uri="{BB962C8B-B14F-4D97-AF65-F5344CB8AC3E}">
        <p14:creationId xmlns:p14="http://schemas.microsoft.com/office/powerpoint/2010/main" val="2289080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8</a:t>
            </a:fld>
            <a:endParaRPr lang="en-US"/>
          </a:p>
        </p:txBody>
      </p:sp>
    </p:spTree>
    <p:extLst>
      <p:ext uri="{BB962C8B-B14F-4D97-AF65-F5344CB8AC3E}">
        <p14:creationId xmlns:p14="http://schemas.microsoft.com/office/powerpoint/2010/main" val="3977034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kern="1200" dirty="0">
                <a:solidFill>
                  <a:schemeClr val="tx1"/>
                </a:solidFill>
                <a:effectLst/>
                <a:latin typeface="+mn-lt"/>
                <a:ea typeface="+mn-ea"/>
                <a:cs typeface="+mn-cs"/>
              </a:rPr>
              <a:t>TEST</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9</a:t>
            </a:fld>
            <a:endParaRPr lang="en-US"/>
          </a:p>
        </p:txBody>
      </p:sp>
    </p:spTree>
    <p:extLst>
      <p:ext uri="{BB962C8B-B14F-4D97-AF65-F5344CB8AC3E}">
        <p14:creationId xmlns:p14="http://schemas.microsoft.com/office/powerpoint/2010/main" val="3655734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598593"/>
            <a:ext cx="8229600" cy="1273387"/>
          </a:xfrm>
        </p:spPr>
        <p:txBody>
          <a:bodyPr anchor="b"/>
          <a:lstStyle>
            <a:lvl1pPr algn="ctr">
              <a:defRPr sz="3200"/>
            </a:lvl1pPr>
          </a:lstStyle>
          <a:p>
            <a:r>
              <a:rPr lang="en-US"/>
              <a:t>Click to edit Master title style</a:t>
            </a:r>
            <a:endParaRPr lang="en-US" dirty="0"/>
          </a:p>
        </p:txBody>
      </p:sp>
      <p:sp>
        <p:nvSpPr>
          <p:cNvPr id="3" name="Subtitle 2"/>
          <p:cNvSpPr>
            <a:spLocks noGrp="1"/>
          </p:cNvSpPr>
          <p:nvPr>
            <p:ph type="subTitle" idx="1"/>
          </p:nvPr>
        </p:nvSpPr>
        <p:spPr>
          <a:xfrm>
            <a:off x="1371600" y="1921087"/>
            <a:ext cx="8229600" cy="883073"/>
          </a:xfrm>
        </p:spPr>
        <p:txBody>
          <a:bodyPr/>
          <a:lstStyle>
            <a:lvl1pPr marL="0" indent="0" algn="ctr">
              <a:buNone/>
              <a:defRPr sz="1280"/>
            </a:lvl1pPr>
            <a:lvl2pPr marL="243825" indent="0" algn="ctr">
              <a:buNone/>
              <a:defRPr sz="1067"/>
            </a:lvl2pPr>
            <a:lvl3pPr marL="487650" indent="0" algn="ctr">
              <a:buNone/>
              <a:defRPr sz="960"/>
            </a:lvl3pPr>
            <a:lvl4pPr marL="731474" indent="0" algn="ctr">
              <a:buNone/>
              <a:defRPr sz="853"/>
            </a:lvl4pPr>
            <a:lvl5pPr marL="975299" indent="0" algn="ctr">
              <a:buNone/>
              <a:defRPr sz="853"/>
            </a:lvl5pPr>
            <a:lvl6pPr marL="1219124" indent="0" algn="ctr">
              <a:buNone/>
              <a:defRPr sz="853"/>
            </a:lvl6pPr>
            <a:lvl7pPr marL="1462949" indent="0" algn="ctr">
              <a:buNone/>
              <a:defRPr sz="853"/>
            </a:lvl7pPr>
            <a:lvl8pPr marL="1706773" indent="0" algn="ctr">
              <a:buNone/>
              <a:defRPr sz="853"/>
            </a:lvl8pPr>
            <a:lvl9pPr marL="1950598" indent="0" algn="ctr">
              <a:buNone/>
              <a:defRPr sz="85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75C8E0-3A49-4DBB-8477-55C3EBB6E0EA}" type="datetimeFigureOut">
              <a:rPr lang="en-US" smtClean="0"/>
              <a:t>11-Mar-21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1009318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75C8E0-3A49-4DBB-8477-55C3EBB6E0EA}" type="datetimeFigureOut">
              <a:rPr lang="en-US" smtClean="0"/>
              <a:t>11-Mar-21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3085529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52410" y="194733"/>
            <a:ext cx="2366010" cy="309964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54380" y="194733"/>
            <a:ext cx="6960870" cy="30996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75C8E0-3A49-4DBB-8477-55C3EBB6E0EA}" type="datetimeFigureOut">
              <a:rPr lang="en-US" smtClean="0"/>
              <a:t>11-Mar-21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967765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75C8E0-3A49-4DBB-8477-55C3EBB6E0EA}" type="datetimeFigureOut">
              <a:rPr lang="en-US" smtClean="0"/>
              <a:t>11-Mar-21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248862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48665" y="911860"/>
            <a:ext cx="9464040" cy="1521460"/>
          </a:xfrm>
        </p:spPr>
        <p:txBody>
          <a:bodyPr anchor="b"/>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748665" y="2447714"/>
            <a:ext cx="9464040" cy="800100"/>
          </a:xfrm>
        </p:spPr>
        <p:txBody>
          <a:bodyPr/>
          <a:lstStyle>
            <a:lvl1pPr marL="0" indent="0">
              <a:buNone/>
              <a:defRPr sz="1280">
                <a:solidFill>
                  <a:schemeClr val="tx1">
                    <a:tint val="75000"/>
                  </a:schemeClr>
                </a:solidFill>
              </a:defRPr>
            </a:lvl1pPr>
            <a:lvl2pPr marL="243825" indent="0">
              <a:buNone/>
              <a:defRPr sz="1067">
                <a:solidFill>
                  <a:schemeClr val="tx1">
                    <a:tint val="75000"/>
                  </a:schemeClr>
                </a:solidFill>
              </a:defRPr>
            </a:lvl2pPr>
            <a:lvl3pPr marL="487650" indent="0">
              <a:buNone/>
              <a:defRPr sz="960">
                <a:solidFill>
                  <a:schemeClr val="tx1">
                    <a:tint val="75000"/>
                  </a:schemeClr>
                </a:solidFill>
              </a:defRPr>
            </a:lvl3pPr>
            <a:lvl4pPr marL="731474" indent="0">
              <a:buNone/>
              <a:defRPr sz="853">
                <a:solidFill>
                  <a:schemeClr val="tx1">
                    <a:tint val="75000"/>
                  </a:schemeClr>
                </a:solidFill>
              </a:defRPr>
            </a:lvl4pPr>
            <a:lvl5pPr marL="975299" indent="0">
              <a:buNone/>
              <a:defRPr sz="853">
                <a:solidFill>
                  <a:schemeClr val="tx1">
                    <a:tint val="75000"/>
                  </a:schemeClr>
                </a:solidFill>
              </a:defRPr>
            </a:lvl5pPr>
            <a:lvl6pPr marL="1219124" indent="0">
              <a:buNone/>
              <a:defRPr sz="853">
                <a:solidFill>
                  <a:schemeClr val="tx1">
                    <a:tint val="75000"/>
                  </a:schemeClr>
                </a:solidFill>
              </a:defRPr>
            </a:lvl6pPr>
            <a:lvl7pPr marL="1462949" indent="0">
              <a:buNone/>
              <a:defRPr sz="853">
                <a:solidFill>
                  <a:schemeClr val="tx1">
                    <a:tint val="75000"/>
                  </a:schemeClr>
                </a:solidFill>
              </a:defRPr>
            </a:lvl7pPr>
            <a:lvl8pPr marL="1706773" indent="0">
              <a:buNone/>
              <a:defRPr sz="853">
                <a:solidFill>
                  <a:schemeClr val="tx1">
                    <a:tint val="75000"/>
                  </a:schemeClr>
                </a:solidFill>
              </a:defRPr>
            </a:lvl8pPr>
            <a:lvl9pPr marL="1950598" indent="0">
              <a:buNone/>
              <a:defRPr sz="85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75C8E0-3A49-4DBB-8477-55C3EBB6E0EA}" type="datetimeFigureOut">
              <a:rPr lang="en-US" smtClean="0"/>
              <a:t>11-Mar-21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2118378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54380" y="973666"/>
            <a:ext cx="4663440" cy="2320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54980" y="973666"/>
            <a:ext cx="4663440" cy="2320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375C8E0-3A49-4DBB-8477-55C3EBB6E0EA}" type="datetimeFigureOut">
              <a:rPr lang="en-US" smtClean="0"/>
              <a:t>11-Mar-21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3813148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55809" y="194734"/>
            <a:ext cx="9464040" cy="706967"/>
          </a:xfrm>
        </p:spPr>
        <p:txBody>
          <a:bodyPr/>
          <a:lstStyle/>
          <a:p>
            <a:r>
              <a:rPr lang="en-US"/>
              <a:t>Click to edit Master title style</a:t>
            </a:r>
            <a:endParaRPr lang="en-US" dirty="0"/>
          </a:p>
        </p:txBody>
      </p:sp>
      <p:sp>
        <p:nvSpPr>
          <p:cNvPr id="3" name="Text Placeholder 2"/>
          <p:cNvSpPr>
            <a:spLocks noGrp="1"/>
          </p:cNvSpPr>
          <p:nvPr>
            <p:ph type="body" idx="1"/>
          </p:nvPr>
        </p:nvSpPr>
        <p:spPr>
          <a:xfrm>
            <a:off x="755810" y="896620"/>
            <a:ext cx="4642008" cy="439420"/>
          </a:xfrm>
        </p:spPr>
        <p:txBody>
          <a:bodyPr anchor="b"/>
          <a:lstStyle>
            <a:lvl1pPr marL="0" indent="0">
              <a:buNone/>
              <a:defRPr sz="1280" b="1"/>
            </a:lvl1pPr>
            <a:lvl2pPr marL="243825" indent="0">
              <a:buNone/>
              <a:defRPr sz="1067" b="1"/>
            </a:lvl2pPr>
            <a:lvl3pPr marL="487650" indent="0">
              <a:buNone/>
              <a:defRPr sz="960" b="1"/>
            </a:lvl3pPr>
            <a:lvl4pPr marL="731474" indent="0">
              <a:buNone/>
              <a:defRPr sz="853" b="1"/>
            </a:lvl4pPr>
            <a:lvl5pPr marL="975299" indent="0">
              <a:buNone/>
              <a:defRPr sz="853" b="1"/>
            </a:lvl5pPr>
            <a:lvl6pPr marL="1219124" indent="0">
              <a:buNone/>
              <a:defRPr sz="853" b="1"/>
            </a:lvl6pPr>
            <a:lvl7pPr marL="1462949" indent="0">
              <a:buNone/>
              <a:defRPr sz="853" b="1"/>
            </a:lvl7pPr>
            <a:lvl8pPr marL="1706773" indent="0">
              <a:buNone/>
              <a:defRPr sz="853" b="1"/>
            </a:lvl8pPr>
            <a:lvl9pPr marL="1950598" indent="0">
              <a:buNone/>
              <a:defRPr sz="853" b="1"/>
            </a:lvl9pPr>
          </a:lstStyle>
          <a:p>
            <a:pPr lvl="0"/>
            <a:r>
              <a:rPr lang="en-US"/>
              <a:t>Click to edit Master text styles</a:t>
            </a:r>
          </a:p>
        </p:txBody>
      </p:sp>
      <p:sp>
        <p:nvSpPr>
          <p:cNvPr id="4" name="Content Placeholder 3"/>
          <p:cNvSpPr>
            <a:spLocks noGrp="1"/>
          </p:cNvSpPr>
          <p:nvPr>
            <p:ph sz="half" idx="2"/>
          </p:nvPr>
        </p:nvSpPr>
        <p:spPr>
          <a:xfrm>
            <a:off x="755810" y="1336040"/>
            <a:ext cx="4642008" cy="19651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554980" y="896620"/>
            <a:ext cx="4664869" cy="439420"/>
          </a:xfrm>
        </p:spPr>
        <p:txBody>
          <a:bodyPr anchor="b"/>
          <a:lstStyle>
            <a:lvl1pPr marL="0" indent="0">
              <a:buNone/>
              <a:defRPr sz="1280" b="1"/>
            </a:lvl1pPr>
            <a:lvl2pPr marL="243825" indent="0">
              <a:buNone/>
              <a:defRPr sz="1067" b="1"/>
            </a:lvl2pPr>
            <a:lvl3pPr marL="487650" indent="0">
              <a:buNone/>
              <a:defRPr sz="960" b="1"/>
            </a:lvl3pPr>
            <a:lvl4pPr marL="731474" indent="0">
              <a:buNone/>
              <a:defRPr sz="853" b="1"/>
            </a:lvl4pPr>
            <a:lvl5pPr marL="975299" indent="0">
              <a:buNone/>
              <a:defRPr sz="853" b="1"/>
            </a:lvl5pPr>
            <a:lvl6pPr marL="1219124" indent="0">
              <a:buNone/>
              <a:defRPr sz="853" b="1"/>
            </a:lvl6pPr>
            <a:lvl7pPr marL="1462949" indent="0">
              <a:buNone/>
              <a:defRPr sz="853" b="1"/>
            </a:lvl7pPr>
            <a:lvl8pPr marL="1706773" indent="0">
              <a:buNone/>
              <a:defRPr sz="853" b="1"/>
            </a:lvl8pPr>
            <a:lvl9pPr marL="1950598" indent="0">
              <a:buNone/>
              <a:defRPr sz="853" b="1"/>
            </a:lvl9pPr>
          </a:lstStyle>
          <a:p>
            <a:pPr lvl="0"/>
            <a:r>
              <a:rPr lang="en-US"/>
              <a:t>Click to edit Master text styles</a:t>
            </a:r>
          </a:p>
        </p:txBody>
      </p:sp>
      <p:sp>
        <p:nvSpPr>
          <p:cNvPr id="6" name="Content Placeholder 5"/>
          <p:cNvSpPr>
            <a:spLocks noGrp="1"/>
          </p:cNvSpPr>
          <p:nvPr>
            <p:ph sz="quarter" idx="4"/>
          </p:nvPr>
        </p:nvSpPr>
        <p:spPr>
          <a:xfrm>
            <a:off x="5554980" y="1336040"/>
            <a:ext cx="4664869" cy="19651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375C8E0-3A49-4DBB-8477-55C3EBB6E0EA}" type="datetimeFigureOut">
              <a:rPr lang="en-US" smtClean="0"/>
              <a:t>11-Mar-21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1134476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375C8E0-3A49-4DBB-8477-55C3EBB6E0EA}" type="datetimeFigureOut">
              <a:rPr lang="en-US" smtClean="0"/>
              <a:t>11-Mar-21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434439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75C8E0-3A49-4DBB-8477-55C3EBB6E0EA}" type="datetimeFigureOut">
              <a:rPr lang="en-US" smtClean="0"/>
              <a:t>11-Mar-21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307003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243840"/>
            <a:ext cx="3539013" cy="853440"/>
          </a:xfrm>
        </p:spPr>
        <p:txBody>
          <a:bodyPr anchor="b"/>
          <a:lstStyle>
            <a:lvl1pPr>
              <a:defRPr sz="1707"/>
            </a:lvl1pPr>
          </a:lstStyle>
          <a:p>
            <a:r>
              <a:rPr lang="en-US"/>
              <a:t>Click to edit Master title style</a:t>
            </a:r>
            <a:endParaRPr lang="en-US" dirty="0"/>
          </a:p>
        </p:txBody>
      </p:sp>
      <p:sp>
        <p:nvSpPr>
          <p:cNvPr id="3" name="Content Placeholder 2"/>
          <p:cNvSpPr>
            <a:spLocks noGrp="1"/>
          </p:cNvSpPr>
          <p:nvPr>
            <p:ph idx="1"/>
          </p:nvPr>
        </p:nvSpPr>
        <p:spPr>
          <a:xfrm>
            <a:off x="4664869" y="526627"/>
            <a:ext cx="5554980" cy="2599267"/>
          </a:xfrm>
        </p:spPr>
        <p:txBody>
          <a:bodyPr/>
          <a:lstStyle>
            <a:lvl1pPr>
              <a:defRPr sz="1707"/>
            </a:lvl1pPr>
            <a:lvl2pPr>
              <a:defRPr sz="1493"/>
            </a:lvl2pPr>
            <a:lvl3pPr>
              <a:defRPr sz="128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55810" y="1097280"/>
            <a:ext cx="3539013" cy="2032847"/>
          </a:xfrm>
        </p:spPr>
        <p:txBody>
          <a:bodyPr/>
          <a:lstStyle>
            <a:lvl1pPr marL="0" indent="0">
              <a:buNone/>
              <a:defRPr sz="853"/>
            </a:lvl1pPr>
            <a:lvl2pPr marL="243825" indent="0">
              <a:buNone/>
              <a:defRPr sz="747"/>
            </a:lvl2pPr>
            <a:lvl3pPr marL="487650" indent="0">
              <a:buNone/>
              <a:defRPr sz="640"/>
            </a:lvl3pPr>
            <a:lvl4pPr marL="731474" indent="0">
              <a:buNone/>
              <a:defRPr sz="533"/>
            </a:lvl4pPr>
            <a:lvl5pPr marL="975299" indent="0">
              <a:buNone/>
              <a:defRPr sz="533"/>
            </a:lvl5pPr>
            <a:lvl6pPr marL="1219124" indent="0">
              <a:buNone/>
              <a:defRPr sz="533"/>
            </a:lvl6pPr>
            <a:lvl7pPr marL="1462949" indent="0">
              <a:buNone/>
              <a:defRPr sz="533"/>
            </a:lvl7pPr>
            <a:lvl8pPr marL="1706773" indent="0">
              <a:buNone/>
              <a:defRPr sz="533"/>
            </a:lvl8pPr>
            <a:lvl9pPr marL="1950598" indent="0">
              <a:buNone/>
              <a:defRPr sz="533"/>
            </a:lvl9pPr>
          </a:lstStyle>
          <a:p>
            <a:pPr lvl="0"/>
            <a:r>
              <a:rPr lang="en-US"/>
              <a:t>Click to edit Master text styles</a:t>
            </a:r>
          </a:p>
        </p:txBody>
      </p:sp>
      <p:sp>
        <p:nvSpPr>
          <p:cNvPr id="5" name="Date Placeholder 4"/>
          <p:cNvSpPr>
            <a:spLocks noGrp="1"/>
          </p:cNvSpPr>
          <p:nvPr>
            <p:ph type="dt" sz="half" idx="10"/>
          </p:nvPr>
        </p:nvSpPr>
        <p:spPr/>
        <p:txBody>
          <a:bodyPr/>
          <a:lstStyle/>
          <a:p>
            <a:fld id="{8375C8E0-3A49-4DBB-8477-55C3EBB6E0EA}" type="datetimeFigureOut">
              <a:rPr lang="en-US" smtClean="0"/>
              <a:t>11-Mar-21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262944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243840"/>
            <a:ext cx="3539013" cy="853440"/>
          </a:xfrm>
        </p:spPr>
        <p:txBody>
          <a:bodyPr anchor="b"/>
          <a:lstStyle>
            <a:lvl1pPr>
              <a:defRPr sz="1707"/>
            </a:lvl1pPr>
          </a:lstStyle>
          <a:p>
            <a:r>
              <a:rPr lang="en-US"/>
              <a:t>Click to edit Master title style</a:t>
            </a:r>
            <a:endParaRPr lang="en-US" dirty="0"/>
          </a:p>
        </p:txBody>
      </p:sp>
      <p:sp>
        <p:nvSpPr>
          <p:cNvPr id="3" name="Picture Placeholder 2"/>
          <p:cNvSpPr>
            <a:spLocks noGrp="1" noChangeAspect="1"/>
          </p:cNvSpPr>
          <p:nvPr>
            <p:ph type="pic" idx="1"/>
          </p:nvPr>
        </p:nvSpPr>
        <p:spPr>
          <a:xfrm>
            <a:off x="4664869" y="526627"/>
            <a:ext cx="5554980" cy="2599267"/>
          </a:xfrm>
        </p:spPr>
        <p:txBody>
          <a:bodyPr anchor="t"/>
          <a:lstStyle>
            <a:lvl1pPr marL="0" indent="0">
              <a:buNone/>
              <a:defRPr sz="1707"/>
            </a:lvl1pPr>
            <a:lvl2pPr marL="243825" indent="0">
              <a:buNone/>
              <a:defRPr sz="1493"/>
            </a:lvl2pPr>
            <a:lvl3pPr marL="487650" indent="0">
              <a:buNone/>
              <a:defRPr sz="1280"/>
            </a:lvl3pPr>
            <a:lvl4pPr marL="731474" indent="0">
              <a:buNone/>
              <a:defRPr sz="1067"/>
            </a:lvl4pPr>
            <a:lvl5pPr marL="975299" indent="0">
              <a:buNone/>
              <a:defRPr sz="1067"/>
            </a:lvl5pPr>
            <a:lvl6pPr marL="1219124" indent="0">
              <a:buNone/>
              <a:defRPr sz="1067"/>
            </a:lvl6pPr>
            <a:lvl7pPr marL="1462949" indent="0">
              <a:buNone/>
              <a:defRPr sz="1067"/>
            </a:lvl7pPr>
            <a:lvl8pPr marL="1706773" indent="0">
              <a:buNone/>
              <a:defRPr sz="1067"/>
            </a:lvl8pPr>
            <a:lvl9pPr marL="1950598" indent="0">
              <a:buNone/>
              <a:defRPr sz="1067"/>
            </a:lvl9pPr>
          </a:lstStyle>
          <a:p>
            <a:r>
              <a:rPr lang="en-US"/>
              <a:t>Click icon to add picture</a:t>
            </a:r>
            <a:endParaRPr lang="en-US" dirty="0"/>
          </a:p>
        </p:txBody>
      </p:sp>
      <p:sp>
        <p:nvSpPr>
          <p:cNvPr id="4" name="Text Placeholder 3"/>
          <p:cNvSpPr>
            <a:spLocks noGrp="1"/>
          </p:cNvSpPr>
          <p:nvPr>
            <p:ph type="body" sz="half" idx="2"/>
          </p:nvPr>
        </p:nvSpPr>
        <p:spPr>
          <a:xfrm>
            <a:off x="755810" y="1097280"/>
            <a:ext cx="3539013" cy="2032847"/>
          </a:xfrm>
        </p:spPr>
        <p:txBody>
          <a:bodyPr/>
          <a:lstStyle>
            <a:lvl1pPr marL="0" indent="0">
              <a:buNone/>
              <a:defRPr sz="853"/>
            </a:lvl1pPr>
            <a:lvl2pPr marL="243825" indent="0">
              <a:buNone/>
              <a:defRPr sz="747"/>
            </a:lvl2pPr>
            <a:lvl3pPr marL="487650" indent="0">
              <a:buNone/>
              <a:defRPr sz="640"/>
            </a:lvl3pPr>
            <a:lvl4pPr marL="731474" indent="0">
              <a:buNone/>
              <a:defRPr sz="533"/>
            </a:lvl4pPr>
            <a:lvl5pPr marL="975299" indent="0">
              <a:buNone/>
              <a:defRPr sz="533"/>
            </a:lvl5pPr>
            <a:lvl6pPr marL="1219124" indent="0">
              <a:buNone/>
              <a:defRPr sz="533"/>
            </a:lvl6pPr>
            <a:lvl7pPr marL="1462949" indent="0">
              <a:buNone/>
              <a:defRPr sz="533"/>
            </a:lvl7pPr>
            <a:lvl8pPr marL="1706773" indent="0">
              <a:buNone/>
              <a:defRPr sz="533"/>
            </a:lvl8pPr>
            <a:lvl9pPr marL="1950598" indent="0">
              <a:buNone/>
              <a:defRPr sz="533"/>
            </a:lvl9pPr>
          </a:lstStyle>
          <a:p>
            <a:pPr lvl="0"/>
            <a:r>
              <a:rPr lang="en-US"/>
              <a:t>Click to edit Master text styles</a:t>
            </a:r>
          </a:p>
        </p:txBody>
      </p:sp>
      <p:sp>
        <p:nvSpPr>
          <p:cNvPr id="5" name="Date Placeholder 4"/>
          <p:cNvSpPr>
            <a:spLocks noGrp="1"/>
          </p:cNvSpPr>
          <p:nvPr>
            <p:ph type="dt" sz="half" idx="10"/>
          </p:nvPr>
        </p:nvSpPr>
        <p:spPr/>
        <p:txBody>
          <a:bodyPr/>
          <a:lstStyle/>
          <a:p>
            <a:fld id="{8375C8E0-3A49-4DBB-8477-55C3EBB6E0EA}" type="datetimeFigureOut">
              <a:rPr lang="en-US" smtClean="0"/>
              <a:t>11-Mar-21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2292026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0" y="194734"/>
            <a:ext cx="9464040" cy="70696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54380" y="973666"/>
            <a:ext cx="9464040" cy="2320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4380" y="3390054"/>
            <a:ext cx="2468880" cy="194733"/>
          </a:xfrm>
          <a:prstGeom prst="rect">
            <a:avLst/>
          </a:prstGeom>
        </p:spPr>
        <p:txBody>
          <a:bodyPr vert="horz" lIns="91440" tIns="45720" rIns="91440" bIns="45720" rtlCol="0" anchor="ctr"/>
          <a:lstStyle>
            <a:lvl1pPr algn="l">
              <a:defRPr sz="640">
                <a:solidFill>
                  <a:schemeClr val="tx1">
                    <a:tint val="75000"/>
                  </a:schemeClr>
                </a:solidFill>
              </a:defRPr>
            </a:lvl1pPr>
          </a:lstStyle>
          <a:p>
            <a:fld id="{8375C8E0-3A49-4DBB-8477-55C3EBB6E0EA}" type="datetimeFigureOut">
              <a:rPr lang="en-US" smtClean="0"/>
              <a:t>11-Mar-21</a:t>
            </a:fld>
            <a:endParaRPr lang="en-US"/>
          </a:p>
        </p:txBody>
      </p:sp>
      <p:sp>
        <p:nvSpPr>
          <p:cNvPr id="5" name="Footer Placeholder 4"/>
          <p:cNvSpPr>
            <a:spLocks noGrp="1"/>
          </p:cNvSpPr>
          <p:nvPr>
            <p:ph type="ftr" sz="quarter" idx="3"/>
          </p:nvPr>
        </p:nvSpPr>
        <p:spPr>
          <a:xfrm>
            <a:off x="3634740" y="3390054"/>
            <a:ext cx="3703320" cy="194733"/>
          </a:xfrm>
          <a:prstGeom prst="rect">
            <a:avLst/>
          </a:prstGeom>
        </p:spPr>
        <p:txBody>
          <a:bodyPr vert="horz" lIns="91440" tIns="45720" rIns="91440" bIns="45720" rtlCol="0" anchor="ctr"/>
          <a:lstStyle>
            <a:lvl1pPr algn="ctr">
              <a:defRPr sz="6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749540" y="3390054"/>
            <a:ext cx="2468880" cy="194733"/>
          </a:xfrm>
          <a:prstGeom prst="rect">
            <a:avLst/>
          </a:prstGeom>
        </p:spPr>
        <p:txBody>
          <a:bodyPr vert="horz" lIns="91440" tIns="45720" rIns="91440" bIns="45720" rtlCol="0" anchor="ctr"/>
          <a:lstStyle>
            <a:lvl1pPr algn="r">
              <a:defRPr sz="640">
                <a:solidFill>
                  <a:schemeClr val="tx1">
                    <a:tint val="75000"/>
                  </a:schemeClr>
                </a:solidFill>
              </a:defRPr>
            </a:lvl1pPr>
          </a:lstStyle>
          <a:p>
            <a:fld id="{49B19B87-D808-4CF7-800B-E2E390D869B5}" type="slidenum">
              <a:rPr lang="en-US" smtClean="0"/>
              <a:t>‹#›</a:t>
            </a:fld>
            <a:endParaRPr lang="en-US"/>
          </a:p>
        </p:txBody>
      </p:sp>
    </p:spTree>
    <p:extLst>
      <p:ext uri="{BB962C8B-B14F-4D97-AF65-F5344CB8AC3E}">
        <p14:creationId xmlns:p14="http://schemas.microsoft.com/office/powerpoint/2010/main" val="35023777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87650" rtl="0" eaLnBrk="1" latinLnBrk="0" hangingPunct="1">
        <a:lnSpc>
          <a:spcPct val="90000"/>
        </a:lnSpc>
        <a:spcBef>
          <a:spcPct val="0"/>
        </a:spcBef>
        <a:buNone/>
        <a:defRPr sz="2347" kern="1200">
          <a:solidFill>
            <a:schemeClr val="tx1"/>
          </a:solidFill>
          <a:latin typeface="+mj-lt"/>
          <a:ea typeface="+mj-ea"/>
          <a:cs typeface="+mj-cs"/>
        </a:defRPr>
      </a:lvl1pPr>
    </p:titleStyle>
    <p:bodyStyle>
      <a:lvl1pPr marL="121912" indent="-121912" algn="l" defTabSz="487650" rtl="0" eaLnBrk="1" latinLnBrk="0" hangingPunct="1">
        <a:lnSpc>
          <a:spcPct val="90000"/>
        </a:lnSpc>
        <a:spcBef>
          <a:spcPts val="533"/>
        </a:spcBef>
        <a:buFont typeface="Arial" panose="020B0604020202020204" pitchFamily="34" charset="0"/>
        <a:buChar char="•"/>
        <a:defRPr sz="1493" kern="1200">
          <a:solidFill>
            <a:schemeClr val="tx1"/>
          </a:solidFill>
          <a:latin typeface="+mn-lt"/>
          <a:ea typeface="+mn-ea"/>
          <a:cs typeface="+mn-cs"/>
        </a:defRPr>
      </a:lvl1pPr>
      <a:lvl2pPr marL="365737" indent="-121912" algn="l" defTabSz="487650" rtl="0" eaLnBrk="1" latinLnBrk="0" hangingPunct="1">
        <a:lnSpc>
          <a:spcPct val="90000"/>
        </a:lnSpc>
        <a:spcBef>
          <a:spcPts val="267"/>
        </a:spcBef>
        <a:buFont typeface="Arial" panose="020B0604020202020204" pitchFamily="34" charset="0"/>
        <a:buChar char="•"/>
        <a:defRPr sz="1280" kern="1200">
          <a:solidFill>
            <a:schemeClr val="tx1"/>
          </a:solidFill>
          <a:latin typeface="+mn-lt"/>
          <a:ea typeface="+mn-ea"/>
          <a:cs typeface="+mn-cs"/>
        </a:defRPr>
      </a:lvl2pPr>
      <a:lvl3pPr marL="609562" indent="-121912" algn="l" defTabSz="487650" rtl="0" eaLnBrk="1" latinLnBrk="0" hangingPunct="1">
        <a:lnSpc>
          <a:spcPct val="90000"/>
        </a:lnSpc>
        <a:spcBef>
          <a:spcPts val="267"/>
        </a:spcBef>
        <a:buFont typeface="Arial" panose="020B0604020202020204" pitchFamily="34" charset="0"/>
        <a:buChar char="•"/>
        <a:defRPr sz="1067" kern="1200">
          <a:solidFill>
            <a:schemeClr val="tx1"/>
          </a:solidFill>
          <a:latin typeface="+mn-lt"/>
          <a:ea typeface="+mn-ea"/>
          <a:cs typeface="+mn-cs"/>
        </a:defRPr>
      </a:lvl3pPr>
      <a:lvl4pPr marL="853387"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4pPr>
      <a:lvl5pPr marL="1097211"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5pPr>
      <a:lvl6pPr marL="1341036"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6pPr>
      <a:lvl7pPr marL="1584861"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7pPr>
      <a:lvl8pPr marL="1828686"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8pPr>
      <a:lvl9pPr marL="2072510"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9pPr>
    </p:bodyStyle>
    <p:otherStyle>
      <a:defPPr>
        <a:defRPr lang="en-US"/>
      </a:defPPr>
      <a:lvl1pPr marL="0" algn="l" defTabSz="487650" rtl="0" eaLnBrk="1" latinLnBrk="0" hangingPunct="1">
        <a:defRPr sz="960" kern="1200">
          <a:solidFill>
            <a:schemeClr val="tx1"/>
          </a:solidFill>
          <a:latin typeface="+mn-lt"/>
          <a:ea typeface="+mn-ea"/>
          <a:cs typeface="+mn-cs"/>
        </a:defRPr>
      </a:lvl1pPr>
      <a:lvl2pPr marL="243825" algn="l" defTabSz="487650" rtl="0" eaLnBrk="1" latinLnBrk="0" hangingPunct="1">
        <a:defRPr sz="960" kern="1200">
          <a:solidFill>
            <a:schemeClr val="tx1"/>
          </a:solidFill>
          <a:latin typeface="+mn-lt"/>
          <a:ea typeface="+mn-ea"/>
          <a:cs typeface="+mn-cs"/>
        </a:defRPr>
      </a:lvl2pPr>
      <a:lvl3pPr marL="487650" algn="l" defTabSz="487650" rtl="0" eaLnBrk="1" latinLnBrk="0" hangingPunct="1">
        <a:defRPr sz="960" kern="1200">
          <a:solidFill>
            <a:schemeClr val="tx1"/>
          </a:solidFill>
          <a:latin typeface="+mn-lt"/>
          <a:ea typeface="+mn-ea"/>
          <a:cs typeface="+mn-cs"/>
        </a:defRPr>
      </a:lvl3pPr>
      <a:lvl4pPr marL="731474" algn="l" defTabSz="487650" rtl="0" eaLnBrk="1" latinLnBrk="0" hangingPunct="1">
        <a:defRPr sz="960" kern="1200">
          <a:solidFill>
            <a:schemeClr val="tx1"/>
          </a:solidFill>
          <a:latin typeface="+mn-lt"/>
          <a:ea typeface="+mn-ea"/>
          <a:cs typeface="+mn-cs"/>
        </a:defRPr>
      </a:lvl4pPr>
      <a:lvl5pPr marL="975299" algn="l" defTabSz="487650" rtl="0" eaLnBrk="1" latinLnBrk="0" hangingPunct="1">
        <a:defRPr sz="960" kern="1200">
          <a:solidFill>
            <a:schemeClr val="tx1"/>
          </a:solidFill>
          <a:latin typeface="+mn-lt"/>
          <a:ea typeface="+mn-ea"/>
          <a:cs typeface="+mn-cs"/>
        </a:defRPr>
      </a:lvl5pPr>
      <a:lvl6pPr marL="1219124" algn="l" defTabSz="487650" rtl="0" eaLnBrk="1" latinLnBrk="0" hangingPunct="1">
        <a:defRPr sz="960" kern="1200">
          <a:solidFill>
            <a:schemeClr val="tx1"/>
          </a:solidFill>
          <a:latin typeface="+mn-lt"/>
          <a:ea typeface="+mn-ea"/>
          <a:cs typeface="+mn-cs"/>
        </a:defRPr>
      </a:lvl6pPr>
      <a:lvl7pPr marL="1462949" algn="l" defTabSz="487650" rtl="0" eaLnBrk="1" latinLnBrk="0" hangingPunct="1">
        <a:defRPr sz="960" kern="1200">
          <a:solidFill>
            <a:schemeClr val="tx1"/>
          </a:solidFill>
          <a:latin typeface="+mn-lt"/>
          <a:ea typeface="+mn-ea"/>
          <a:cs typeface="+mn-cs"/>
        </a:defRPr>
      </a:lvl7pPr>
      <a:lvl8pPr marL="1706773" algn="l" defTabSz="487650" rtl="0" eaLnBrk="1" latinLnBrk="0" hangingPunct="1">
        <a:defRPr sz="960" kern="1200">
          <a:solidFill>
            <a:schemeClr val="tx1"/>
          </a:solidFill>
          <a:latin typeface="+mn-lt"/>
          <a:ea typeface="+mn-ea"/>
          <a:cs typeface="+mn-cs"/>
        </a:defRPr>
      </a:lvl8pPr>
      <a:lvl9pPr marL="1950598" algn="l" defTabSz="487650" rtl="0" eaLnBrk="1" latinLnBrk="0" hangingPunct="1">
        <a:defRPr sz="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596523" cy="3030770"/>
          </a:xfrm>
        </p:spPr>
        <p:txBody>
          <a:bodyPr>
            <a:normAutofit fontScale="92500"/>
          </a:bodyPr>
          <a:lstStyle/>
          <a:p>
            <a:pPr marL="0" indent="0" algn="ctr">
              <a:buNone/>
            </a:pPr>
            <a:r>
              <a:rPr lang="ro-RO" sz="3800" b="1" dirty="0"/>
              <a:t>ÎNVĂȚAȚI MODALITĂȚI DE REZOLVARE A CONFLICTELOR</a:t>
            </a:r>
            <a:endParaRPr lang="en-US" sz="3800" b="1" dirty="0"/>
          </a:p>
          <a:p>
            <a:pPr marL="0" indent="0" algn="just">
              <a:buNone/>
            </a:pPr>
            <a:r>
              <a:rPr lang="ro-RO" sz="3700" dirty="0"/>
              <a:t>Următoarele propoziții se aplică situațiilor de conflict sau negociere. Pentru fiecare pereche de propoziții care descriu posibile reacții, selectați propoziția care este fie cea mai caracteristică, fie mai asemănătoare comportamentului dvs. În diferite puncte pot fi repetate propoziții.</a:t>
            </a:r>
            <a:endParaRPr lang="en-US" sz="3700" dirty="0"/>
          </a:p>
        </p:txBody>
      </p:sp>
    </p:spTree>
    <p:extLst>
      <p:ext uri="{BB962C8B-B14F-4D97-AF65-F5344CB8AC3E}">
        <p14:creationId xmlns:p14="http://schemas.microsoft.com/office/powerpoint/2010/main" val="28139661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572F91C-02E9-4639-893D-9A6DB0653D4F}"/>
              </a:ext>
            </a:extLst>
          </p:cNvPr>
          <p:cNvSpPr>
            <a:spLocks noGrp="1" noChangeArrowheads="1"/>
          </p:cNvSpPr>
          <p:nvPr>
            <p:ph idx="1"/>
          </p:nvPr>
        </p:nvSpPr>
        <p:spPr bwMode="auto">
          <a:xfrm>
            <a:off x="214312" y="831652"/>
            <a:ext cx="10654315"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742950" marR="0" lvl="0" indent="-742950" algn="l" defTabSz="914400" rtl="0" eaLnBrk="0" fontAlgn="base" latinLnBrk="0" hangingPunct="0">
              <a:lnSpc>
                <a:spcPct val="100000"/>
              </a:lnSpc>
              <a:spcBef>
                <a:spcPct val="0"/>
              </a:spcBef>
              <a:spcAft>
                <a:spcPct val="0"/>
              </a:spcAft>
              <a:buClrTx/>
              <a:buSzTx/>
              <a:buFontTx/>
              <a:buAutoNum type="arabicPeriod"/>
              <a:tabLst/>
            </a:pPr>
            <a:r>
              <a:rPr kumimoji="0" lang="ro-RO"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Cred că diferențele nu merită să vă faceți griji întotdeauna.</a:t>
            </a:r>
            <a:endParaRPr kumimoji="0" lang="en-US"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endParaRPr>
          </a:p>
          <a:p>
            <a:pPr marL="742950" marR="0" lvl="0" indent="-742950" algn="l" defTabSz="914400" rtl="0" eaLnBrk="0" fontAlgn="base" latinLnBrk="0" hangingPunct="0">
              <a:lnSpc>
                <a:spcPct val="100000"/>
              </a:lnSpc>
              <a:spcBef>
                <a:spcPct val="0"/>
              </a:spcBef>
              <a:spcAft>
                <a:spcPct val="0"/>
              </a:spcAft>
              <a:buClrTx/>
              <a:buSzTx/>
              <a:buFontTx/>
              <a:buAutoNum type="arabicPeriod"/>
              <a:tabLst/>
            </a:pPr>
            <a:r>
              <a:rPr kumimoji="0" lang="ro-RO"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M-am străduit să îmi ating obiectivul.</a:t>
            </a:r>
            <a:r>
              <a:rPr kumimoji="0" lang="en-US" altLang="en-US" sz="4000" b="0" i="0" u="none" strike="noStrike" cap="none" normalizeH="0" baseline="0" dirty="0">
                <a:ln>
                  <a:noFill/>
                </a:ln>
                <a:solidFill>
                  <a:schemeClr val="tx1"/>
                </a:solidFill>
                <a:effectLst/>
              </a:rPr>
              <a:t> </a:t>
            </a:r>
          </a:p>
        </p:txBody>
      </p:sp>
    </p:spTree>
    <p:extLst>
      <p:ext uri="{BB962C8B-B14F-4D97-AF65-F5344CB8AC3E}">
        <p14:creationId xmlns:p14="http://schemas.microsoft.com/office/powerpoint/2010/main" val="2272461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0" indent="0">
              <a:buNone/>
            </a:pPr>
            <a:r>
              <a:rPr lang="en-US" sz="4000" dirty="0"/>
              <a:t>1. </a:t>
            </a:r>
            <a:r>
              <a:rPr lang="ro-RO" sz="4000" dirty="0"/>
              <a:t>Mă străduiesc din greu să-mi ating obiectivele.</a:t>
            </a:r>
            <a:endParaRPr lang="en-US" sz="4000" dirty="0"/>
          </a:p>
          <a:p>
            <a:pPr marL="0" indent="0">
              <a:buNone/>
            </a:pPr>
            <a:r>
              <a:rPr lang="en-US" sz="4000" dirty="0"/>
              <a:t>2. </a:t>
            </a:r>
            <a:r>
              <a:rPr lang="ro-RO" sz="4000" dirty="0"/>
              <a:t>Încerc să găsesc o soluție de compromis.</a:t>
            </a:r>
            <a:endParaRPr lang="en-US" sz="4000" dirty="0"/>
          </a:p>
          <a:p>
            <a:pPr marL="0" indent="0">
              <a:buNone/>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759791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0" indent="0">
              <a:buNone/>
            </a:pPr>
            <a:r>
              <a:rPr lang="en-US" sz="4000" dirty="0">
                <a:latin typeface="Calibri" panose="020F0502020204030204" pitchFamily="34" charset="0"/>
              </a:rPr>
              <a:t>1. </a:t>
            </a:r>
            <a:r>
              <a:rPr lang="ro-RO" sz="4000" dirty="0">
                <a:latin typeface="Calibri" panose="020F0502020204030204" pitchFamily="34" charset="0"/>
              </a:rPr>
              <a:t>Încerc să dezvălui imediat toate problemele.</a:t>
            </a:r>
            <a:endParaRPr lang="en-US" sz="4000" dirty="0">
              <a:latin typeface="Calibri" panose="020F0502020204030204" pitchFamily="34" charset="0"/>
            </a:endParaRPr>
          </a:p>
          <a:p>
            <a:pPr marL="0" indent="0">
              <a:buNone/>
            </a:pPr>
            <a:r>
              <a:rPr lang="en-US" sz="4000" dirty="0">
                <a:latin typeface="Calibri" panose="020F0502020204030204" pitchFamily="34" charset="0"/>
              </a:rPr>
              <a:t>2. </a:t>
            </a:r>
            <a:r>
              <a:rPr lang="ro-RO" sz="4000" dirty="0">
                <a:latin typeface="Calibri" panose="020F0502020204030204" pitchFamily="34" charset="0"/>
              </a:rPr>
              <a:t>Aș putea încerca să calmez sentimentele altora și să ne păstrăm relația.</a:t>
            </a:r>
            <a:endParaRPr lang="en-US" sz="4000" dirty="0">
              <a:latin typeface="Calibri" panose="020F0502020204030204" pitchFamily="34" charset="0"/>
            </a:endParaRPr>
          </a:p>
          <a:p>
            <a:pPr marL="0" indent="0">
              <a:buNone/>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824304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0" indent="0">
              <a:buNone/>
            </a:pPr>
            <a:r>
              <a:rPr lang="en-US" sz="4000" dirty="0">
                <a:latin typeface="Calibri" panose="020F0502020204030204" pitchFamily="34" charset="0"/>
              </a:rPr>
              <a:t>1. </a:t>
            </a:r>
            <a:r>
              <a:rPr lang="ro-RO" sz="4000" dirty="0">
                <a:latin typeface="Calibri" panose="020F0502020204030204" pitchFamily="34" charset="0"/>
              </a:rPr>
              <a:t>Uneori evit să iau o poziție care ar cauza controverse.</a:t>
            </a:r>
            <a:endParaRPr lang="en-US" sz="4000" dirty="0">
              <a:latin typeface="Calibri" panose="020F0502020204030204" pitchFamily="34" charset="0"/>
            </a:endParaRPr>
          </a:p>
          <a:p>
            <a:pPr marL="0" indent="0">
              <a:buNone/>
            </a:pPr>
            <a:r>
              <a:rPr lang="en-US" sz="4000" dirty="0">
                <a:latin typeface="Calibri" panose="020F0502020204030204" pitchFamily="34" charset="0"/>
              </a:rPr>
              <a:t>2. </a:t>
            </a:r>
            <a:r>
              <a:rPr lang="ro-RO" sz="4000" dirty="0">
                <a:latin typeface="Calibri" panose="020F0502020204030204" pitchFamily="34" charset="0"/>
              </a:rPr>
              <a:t>Îl voi lăsa să-și păstreze câteva din punctele sale dacă mă lasă să păstrez si eu unele dintr-ale mele.</a:t>
            </a:r>
            <a:endParaRPr lang="en-US" sz="4000" dirty="0">
              <a:latin typeface="Calibri" panose="020F0502020204030204" pitchFamily="34" charset="0"/>
            </a:endParaRPr>
          </a:p>
          <a:p>
            <a:pPr marL="0" indent="0">
              <a:buNone/>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7390510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0" indent="0">
              <a:buNone/>
            </a:pPr>
            <a:r>
              <a:rPr lang="en-US" sz="4000" dirty="0">
                <a:latin typeface="Calibri" panose="020F0502020204030204" pitchFamily="34" charset="0"/>
              </a:rPr>
              <a:t>1. </a:t>
            </a:r>
            <a:r>
              <a:rPr lang="ro-RO" sz="4000" dirty="0">
                <a:latin typeface="Calibri" panose="020F0502020204030204" pitchFamily="34" charset="0"/>
              </a:rPr>
              <a:t>Propun o soluție intermediară.</a:t>
            </a:r>
            <a:endParaRPr lang="en-US" sz="4000" dirty="0">
              <a:latin typeface="Calibri" panose="020F0502020204030204" pitchFamily="34" charset="0"/>
            </a:endParaRPr>
          </a:p>
          <a:p>
            <a:pPr marL="0" indent="0">
              <a:buNone/>
            </a:pPr>
            <a:r>
              <a:rPr lang="en-US" sz="4000" dirty="0">
                <a:latin typeface="Calibri" panose="020F0502020204030204" pitchFamily="34" charset="0"/>
              </a:rPr>
              <a:t>2. </a:t>
            </a:r>
            <a:r>
              <a:rPr lang="ro-RO" sz="4000" dirty="0">
                <a:latin typeface="Calibri" panose="020F0502020204030204" pitchFamily="34" charset="0"/>
              </a:rPr>
              <a:t>Ma mentin la </a:t>
            </a:r>
            <a:r>
              <a:rPr lang="en-US" sz="4000" dirty="0" err="1">
                <a:latin typeface="Calibri" panose="020F0502020204030204" pitchFamily="34" charset="0"/>
              </a:rPr>
              <a:t>ideile</a:t>
            </a:r>
            <a:r>
              <a:rPr lang="en-US" sz="4000" dirty="0">
                <a:latin typeface="Calibri" panose="020F0502020204030204" pitchFamily="34" charset="0"/>
              </a:rPr>
              <a:t> </a:t>
            </a:r>
            <a:r>
              <a:rPr lang="ro-RO" sz="4000" dirty="0">
                <a:latin typeface="Calibri" panose="020F0502020204030204" pitchFamily="34" charset="0"/>
              </a:rPr>
              <a:t>mele.</a:t>
            </a:r>
            <a:endParaRPr lang="en-US" sz="4000" dirty="0">
              <a:latin typeface="Calibri" panose="020F0502020204030204" pitchFamily="34" charset="0"/>
            </a:endParaRPr>
          </a:p>
          <a:p>
            <a:pPr marL="742950" indent="-742950">
              <a:buAutoNum type="arabicPeriod"/>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3916909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0" indent="0">
              <a:buNone/>
            </a:pPr>
            <a:r>
              <a:rPr lang="en-US" sz="4000" dirty="0">
                <a:latin typeface="Calibri" panose="020F0502020204030204" pitchFamily="34" charset="0"/>
              </a:rPr>
              <a:t>1. </a:t>
            </a:r>
            <a:r>
              <a:rPr lang="ro-RO" sz="4000" dirty="0">
                <a:latin typeface="Calibri" panose="020F0502020204030204" pitchFamily="34" charset="0"/>
              </a:rPr>
              <a:t>Îi prezint părerile mele și întreb despre ale sale.</a:t>
            </a:r>
            <a:endParaRPr lang="en-US" sz="4000" dirty="0">
              <a:latin typeface="Calibri" panose="020F0502020204030204" pitchFamily="34" charset="0"/>
            </a:endParaRPr>
          </a:p>
          <a:p>
            <a:pPr marL="0" indent="0">
              <a:buNone/>
            </a:pPr>
            <a:r>
              <a:rPr lang="en-US" sz="4000" dirty="0">
                <a:latin typeface="Calibri" panose="020F0502020204030204" pitchFamily="34" charset="0"/>
              </a:rPr>
              <a:t>2. </a:t>
            </a:r>
            <a:r>
              <a:rPr lang="ro-RO" sz="4000" dirty="0">
                <a:latin typeface="Calibri" panose="020F0502020204030204" pitchFamily="34" charset="0"/>
              </a:rPr>
              <a:t>Încerc să-i arăt logica și beneficiile poziției</a:t>
            </a:r>
            <a:endParaRPr lang="en-US" sz="4000" dirty="0">
              <a:latin typeface="Calibri" panose="020F0502020204030204" pitchFamily="34" charset="0"/>
            </a:endParaRPr>
          </a:p>
          <a:p>
            <a:pPr marL="0" indent="0">
              <a:buNone/>
            </a:pPr>
            <a:r>
              <a:rPr lang="ro-RO" sz="4000" dirty="0">
                <a:latin typeface="Calibri" panose="020F0502020204030204" pitchFamily="34" charset="0"/>
              </a:rPr>
              <a:t> </a:t>
            </a:r>
            <a:r>
              <a:rPr lang="en-US" sz="4000" dirty="0">
                <a:latin typeface="Calibri" panose="020F0502020204030204" pitchFamily="34" charset="0"/>
              </a:rPr>
              <a:t>    </a:t>
            </a:r>
            <a:r>
              <a:rPr lang="ro-RO" sz="4000" dirty="0">
                <a:latin typeface="Calibri" panose="020F0502020204030204" pitchFamily="34" charset="0"/>
              </a:rPr>
              <a:t>mele.</a:t>
            </a:r>
            <a:endParaRPr lang="en-US" sz="4000" dirty="0">
              <a:latin typeface="Calibri" panose="020F0502020204030204" pitchFamily="34" charset="0"/>
            </a:endParaRPr>
          </a:p>
          <a:p>
            <a:pPr marL="742950" indent="-742950">
              <a:buAutoNum type="arabicPeriod"/>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5657002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ro-RO" sz="4000" dirty="0">
                <a:latin typeface="Calibri" panose="020F0502020204030204" pitchFamily="34" charset="0"/>
              </a:rPr>
              <a:t>Aș putea încerca să calmez sentimentele altora</a:t>
            </a:r>
            <a:r>
              <a:rPr lang="en-US" sz="4000" dirty="0">
                <a:latin typeface="Calibri" panose="020F0502020204030204" pitchFamily="34" charset="0"/>
              </a:rPr>
              <a:t> </a:t>
            </a:r>
            <a:r>
              <a:rPr lang="ro-RO" sz="4000" dirty="0">
                <a:latin typeface="Calibri" panose="020F0502020204030204" pitchFamily="34" charset="0"/>
              </a:rPr>
              <a:t>și să ne păstrăm relația.</a:t>
            </a:r>
            <a:endParaRPr lang="en-US" sz="4000" dirty="0">
              <a:latin typeface="Calibri" panose="020F0502020204030204" pitchFamily="34" charset="0"/>
            </a:endParaRPr>
          </a:p>
          <a:p>
            <a:pPr marL="0" indent="0">
              <a:buNone/>
            </a:pPr>
            <a:r>
              <a:rPr lang="en-US" sz="4000" dirty="0">
                <a:latin typeface="Calibri" panose="020F0502020204030204" pitchFamily="34" charset="0"/>
              </a:rPr>
              <a:t>2. </a:t>
            </a:r>
            <a:r>
              <a:rPr lang="ro-RO" sz="4000" dirty="0">
                <a:latin typeface="Calibri" panose="020F0502020204030204" pitchFamily="34" charset="0"/>
              </a:rPr>
              <a:t>Încerc să fac ceea ce este necesar pentru a</a:t>
            </a:r>
            <a:endParaRPr lang="en-US" sz="4000" dirty="0">
              <a:latin typeface="Calibri" panose="020F0502020204030204" pitchFamily="34" charset="0"/>
            </a:endParaRPr>
          </a:p>
          <a:p>
            <a:pPr marL="0" indent="0">
              <a:buNone/>
            </a:pPr>
            <a:r>
              <a:rPr lang="en-US" sz="4000" dirty="0">
                <a:latin typeface="Calibri" panose="020F0502020204030204" pitchFamily="34" charset="0"/>
              </a:rPr>
              <a:t>    </a:t>
            </a:r>
            <a:r>
              <a:rPr lang="ro-RO" sz="4000" dirty="0">
                <a:latin typeface="Calibri" panose="020F0502020204030204" pitchFamily="34" charset="0"/>
              </a:rPr>
              <a:t> evita tensiunea.</a:t>
            </a:r>
            <a:endParaRPr lang="en-US" sz="4000" dirty="0">
              <a:latin typeface="Calibri" panose="020F0502020204030204" pitchFamily="34" charset="0"/>
            </a:endParaRPr>
          </a:p>
        </p:txBody>
      </p:sp>
    </p:spTree>
    <p:extLst>
      <p:ext uri="{BB962C8B-B14F-4D97-AF65-F5344CB8AC3E}">
        <p14:creationId xmlns:p14="http://schemas.microsoft.com/office/powerpoint/2010/main" val="41519793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ro-RO" sz="4000" dirty="0">
                <a:latin typeface="Calibri" panose="020F0502020204030204" pitchFamily="34" charset="0"/>
              </a:rPr>
              <a:t>Încerc să nu rănesc sentimentele altei</a:t>
            </a:r>
            <a:endParaRPr lang="en-US" sz="4000" dirty="0">
              <a:latin typeface="Calibri" panose="020F0502020204030204" pitchFamily="34" charset="0"/>
            </a:endParaRPr>
          </a:p>
          <a:p>
            <a:pPr marL="0" indent="0">
              <a:buNone/>
            </a:pPr>
            <a:r>
              <a:rPr lang="en-US" sz="4000" dirty="0">
                <a:latin typeface="Calibri" panose="020F0502020204030204" pitchFamily="34" charset="0"/>
              </a:rPr>
              <a:t>      </a:t>
            </a:r>
            <a:r>
              <a:rPr lang="ro-RO" sz="4000" dirty="0">
                <a:latin typeface="Calibri" panose="020F0502020204030204" pitchFamily="34" charset="0"/>
              </a:rPr>
              <a:t> persoane.</a:t>
            </a:r>
            <a:endParaRPr lang="en-US" sz="4000" dirty="0">
              <a:latin typeface="Calibri" panose="020F0502020204030204" pitchFamily="34" charset="0"/>
            </a:endParaRPr>
          </a:p>
          <a:p>
            <a:pPr marL="0" indent="0">
              <a:buNone/>
            </a:pPr>
            <a:r>
              <a:rPr lang="en-US" sz="4000" dirty="0">
                <a:latin typeface="Calibri" panose="020F0502020204030204" pitchFamily="34" charset="0"/>
              </a:rPr>
              <a:t>2. </a:t>
            </a:r>
            <a:r>
              <a:rPr lang="ro-RO" sz="4000" dirty="0">
                <a:latin typeface="Calibri" panose="020F0502020204030204" pitchFamily="34" charset="0"/>
              </a:rPr>
              <a:t>Încerc să conving o altă persoană despre</a:t>
            </a:r>
            <a:endParaRPr lang="en-US" sz="4000" dirty="0">
              <a:latin typeface="Calibri" panose="020F0502020204030204" pitchFamily="34" charset="0"/>
            </a:endParaRPr>
          </a:p>
          <a:p>
            <a:pPr marL="0" indent="0">
              <a:buNone/>
            </a:pPr>
            <a:r>
              <a:rPr lang="en-US" sz="4000" dirty="0">
                <a:latin typeface="Calibri" panose="020F0502020204030204" pitchFamily="34" charset="0"/>
              </a:rPr>
              <a:t>    </a:t>
            </a:r>
            <a:r>
              <a:rPr lang="ro-RO" sz="4000" dirty="0">
                <a:latin typeface="Calibri" panose="020F0502020204030204" pitchFamily="34" charset="0"/>
              </a:rPr>
              <a:t> beneficiile poziției mele.</a:t>
            </a:r>
            <a:endParaRPr lang="en-US" sz="4000" dirty="0">
              <a:latin typeface="Calibri" panose="020F0502020204030204" pitchFamily="34" charset="0"/>
            </a:endParaRPr>
          </a:p>
          <a:p>
            <a:pPr marL="742950" indent="-742950">
              <a:buAutoNum type="arabicPeriod"/>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7316205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ro-RO" sz="4000" dirty="0">
                <a:latin typeface="Calibri" panose="020F0502020204030204" pitchFamily="34" charset="0"/>
              </a:rPr>
              <a:t>De obicei mă străduiesc din greu să-mi ating</a:t>
            </a:r>
            <a:endParaRPr lang="en-US" sz="4000" dirty="0">
              <a:latin typeface="Calibri" panose="020F0502020204030204" pitchFamily="34" charset="0"/>
            </a:endParaRPr>
          </a:p>
          <a:p>
            <a:pPr marL="0" indent="0">
              <a:buNone/>
            </a:pPr>
            <a:r>
              <a:rPr lang="en-US" sz="4000" dirty="0">
                <a:latin typeface="Calibri" panose="020F0502020204030204" pitchFamily="34" charset="0"/>
              </a:rPr>
              <a:t>    </a:t>
            </a:r>
            <a:r>
              <a:rPr lang="ro-RO" sz="4000" dirty="0">
                <a:latin typeface="Calibri" panose="020F0502020204030204" pitchFamily="34" charset="0"/>
              </a:rPr>
              <a:t> obiectivele.</a:t>
            </a:r>
            <a:endParaRPr lang="en-US" sz="4000" dirty="0">
              <a:latin typeface="Calibri" panose="020F0502020204030204" pitchFamily="34" charset="0"/>
            </a:endParaRPr>
          </a:p>
          <a:p>
            <a:pPr marL="0" indent="0">
              <a:buNone/>
            </a:pPr>
            <a:r>
              <a:rPr lang="en-US" sz="4000" dirty="0">
                <a:latin typeface="Calibri" panose="020F0502020204030204" pitchFamily="34" charset="0"/>
              </a:rPr>
              <a:t>2. </a:t>
            </a:r>
            <a:r>
              <a:rPr lang="ro-RO" sz="4000" dirty="0">
                <a:latin typeface="Calibri" panose="020F0502020204030204" pitchFamily="34" charset="0"/>
              </a:rPr>
              <a:t>Încerc să fac ceea ce este necesar pentru a</a:t>
            </a:r>
            <a:endParaRPr lang="en-US" sz="4000" dirty="0">
              <a:latin typeface="Calibri" panose="020F0502020204030204" pitchFamily="34" charset="0"/>
            </a:endParaRPr>
          </a:p>
          <a:p>
            <a:pPr marL="0" indent="0">
              <a:buNone/>
            </a:pPr>
            <a:r>
              <a:rPr lang="en-US" sz="4000" dirty="0">
                <a:latin typeface="Calibri" panose="020F0502020204030204" pitchFamily="34" charset="0"/>
              </a:rPr>
              <a:t>     </a:t>
            </a:r>
            <a:r>
              <a:rPr lang="ro-RO" sz="4000" dirty="0">
                <a:latin typeface="Calibri" panose="020F0502020204030204" pitchFamily="34" charset="0"/>
              </a:rPr>
              <a:t> evita tensiunile inutile.</a:t>
            </a:r>
            <a:endParaRPr lang="en-US" sz="4000" dirty="0">
              <a:latin typeface="Calibri" panose="020F0502020204030204" pitchFamily="34" charset="0"/>
            </a:endParaRPr>
          </a:p>
          <a:p>
            <a:pPr marL="742950" indent="-742950">
              <a:buAutoNum type="arabicPeriod"/>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8923913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ro-RO" sz="4000" dirty="0">
                <a:latin typeface="Calibri" panose="020F0502020204030204" pitchFamily="34" charset="0"/>
              </a:rPr>
              <a:t>Dacă îl face pe celălalt fericit, îl pot lăsa să-și</a:t>
            </a:r>
            <a:endParaRPr lang="en-US" sz="4000" dirty="0">
              <a:latin typeface="Calibri" panose="020F0502020204030204" pitchFamily="34" charset="0"/>
            </a:endParaRPr>
          </a:p>
          <a:p>
            <a:pPr marL="0" indent="0">
              <a:buNone/>
            </a:pPr>
            <a:r>
              <a:rPr lang="en-US" sz="4000" dirty="0">
                <a:latin typeface="Calibri" panose="020F0502020204030204" pitchFamily="34" charset="0"/>
              </a:rPr>
              <a:t>    </a:t>
            </a:r>
            <a:r>
              <a:rPr lang="ro-RO" sz="4000" dirty="0">
                <a:latin typeface="Calibri" panose="020F0502020204030204" pitchFamily="34" charset="0"/>
              </a:rPr>
              <a:t> păstreze punctul de vedere.</a:t>
            </a:r>
            <a:endParaRPr lang="en-US" sz="4000" dirty="0">
              <a:latin typeface="Calibri" panose="020F0502020204030204" pitchFamily="34" charset="0"/>
            </a:endParaRPr>
          </a:p>
          <a:p>
            <a:pPr marL="0" indent="0">
              <a:buNone/>
            </a:pPr>
            <a:r>
              <a:rPr lang="en-US" sz="4000" dirty="0">
                <a:latin typeface="Calibri" panose="020F0502020204030204" pitchFamily="34" charset="0"/>
              </a:rPr>
              <a:t>2. </a:t>
            </a:r>
            <a:r>
              <a:rPr lang="ro-RO" sz="4000" dirty="0">
                <a:latin typeface="Calibri" panose="020F0502020204030204" pitchFamily="34" charset="0"/>
              </a:rPr>
              <a:t>Îl voi lăsa să-și păstreze câteva din punctele sale</a:t>
            </a:r>
            <a:endParaRPr lang="en-US" sz="4000" dirty="0">
              <a:latin typeface="Calibri" panose="020F0502020204030204" pitchFamily="34" charset="0"/>
            </a:endParaRPr>
          </a:p>
          <a:p>
            <a:pPr marL="0" indent="0">
              <a:buNone/>
            </a:pPr>
            <a:r>
              <a:rPr lang="en-US" sz="4000" dirty="0">
                <a:latin typeface="Calibri" panose="020F0502020204030204" pitchFamily="34" charset="0"/>
              </a:rPr>
              <a:t>    </a:t>
            </a:r>
            <a:r>
              <a:rPr lang="ro-RO" sz="4000" dirty="0">
                <a:latin typeface="Calibri" panose="020F0502020204030204" pitchFamily="34" charset="0"/>
              </a:rPr>
              <a:t> dacă mă lasă să păstrez unele din ale mele.</a:t>
            </a:r>
            <a:endParaRPr lang="en-US" sz="4000" dirty="0">
              <a:latin typeface="Calibri" panose="020F0502020204030204" pitchFamily="34" charset="0"/>
            </a:endParaRPr>
          </a:p>
          <a:p>
            <a:pPr marL="742950" indent="-742950">
              <a:buAutoNum type="arabicPeriod"/>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327115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fontScale="92500"/>
          </a:bodyPr>
          <a:lstStyle/>
          <a:p>
            <a:pPr marL="742950" indent="-742950">
              <a:buAutoNum type="arabicPeriod"/>
            </a:pPr>
            <a:r>
              <a:rPr lang="ro-RO" sz="4000" dirty="0"/>
              <a:t>Există cazuri când îi las pe alții să își asume</a:t>
            </a:r>
            <a:endParaRPr lang="en-US" sz="4000" dirty="0"/>
          </a:p>
          <a:p>
            <a:pPr marL="0" indent="0">
              <a:buNone/>
            </a:pPr>
            <a:r>
              <a:rPr lang="en-US" sz="4000" dirty="0"/>
              <a:t>   </a:t>
            </a:r>
            <a:r>
              <a:rPr lang="ro-RO" sz="4000" dirty="0"/>
              <a:t> responsabilitatea pentru rezolvarea unei probleme.</a:t>
            </a:r>
            <a:endParaRPr lang="en-US" sz="4000" dirty="0"/>
          </a:p>
          <a:p>
            <a:pPr marL="0" indent="0">
              <a:buNone/>
            </a:pPr>
            <a:r>
              <a:rPr lang="en-US" sz="4000" dirty="0"/>
              <a:t>2. </a:t>
            </a:r>
            <a:r>
              <a:rPr lang="ro-RO" sz="4000" dirty="0"/>
              <a:t>În loc să negociez probleme controversate, încerc</a:t>
            </a:r>
            <a:endParaRPr lang="en-US" sz="4000" dirty="0"/>
          </a:p>
          <a:p>
            <a:pPr marL="0" indent="0">
              <a:buNone/>
            </a:pPr>
            <a:r>
              <a:rPr lang="en-US" sz="4000" dirty="0"/>
              <a:t>   </a:t>
            </a:r>
            <a:r>
              <a:rPr lang="ro-RO" sz="4000" dirty="0"/>
              <a:t> să evidențiez problemele în care suntem de acord.</a:t>
            </a:r>
            <a:endParaRPr lang="en-US" sz="4000" dirty="0"/>
          </a:p>
          <a:p>
            <a:pPr marL="742950" indent="-742950">
              <a:buAutoNum type="arabicPeriod"/>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3564611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0" indent="0">
              <a:buNone/>
            </a:pPr>
            <a:r>
              <a:rPr lang="en-US" sz="4000" dirty="0">
                <a:latin typeface="Calibri" panose="020F0502020204030204" pitchFamily="34" charset="0"/>
              </a:rPr>
              <a:t>1. </a:t>
            </a:r>
            <a:r>
              <a:rPr lang="ro-RO" sz="4000" dirty="0">
                <a:latin typeface="Calibri" panose="020F0502020204030204" pitchFamily="34" charset="0"/>
              </a:rPr>
              <a:t>Încerc să dezvălui imediat toate problemele.</a:t>
            </a:r>
            <a:endParaRPr lang="en-US" sz="4000" dirty="0">
              <a:latin typeface="Calibri" panose="020F0502020204030204" pitchFamily="34" charset="0"/>
            </a:endParaRPr>
          </a:p>
          <a:p>
            <a:pPr marL="0" indent="0">
              <a:buNone/>
            </a:pPr>
            <a:r>
              <a:rPr lang="en-US" sz="4000" dirty="0">
                <a:latin typeface="Calibri" panose="020F0502020204030204" pitchFamily="34" charset="0"/>
              </a:rPr>
              <a:t>2. </a:t>
            </a:r>
            <a:r>
              <a:rPr lang="ro-RO" sz="4000" dirty="0">
                <a:latin typeface="Calibri" panose="020F0502020204030204" pitchFamily="34" charset="0"/>
              </a:rPr>
              <a:t>Încerc să amân problema până când am ceva</a:t>
            </a:r>
            <a:endParaRPr lang="en-US" sz="4000" dirty="0">
              <a:latin typeface="Calibri" panose="020F0502020204030204" pitchFamily="34" charset="0"/>
            </a:endParaRPr>
          </a:p>
          <a:p>
            <a:pPr marL="0" indent="0">
              <a:buNone/>
            </a:pPr>
            <a:r>
              <a:rPr lang="en-US" sz="4000" dirty="0">
                <a:latin typeface="Calibri" panose="020F0502020204030204" pitchFamily="34" charset="0"/>
              </a:rPr>
              <a:t>   </a:t>
            </a:r>
            <a:r>
              <a:rPr lang="ro-RO" sz="4000" dirty="0">
                <a:latin typeface="Calibri" panose="020F0502020204030204" pitchFamily="34" charset="0"/>
              </a:rPr>
              <a:t> timp</a:t>
            </a:r>
            <a:r>
              <a:rPr lang="en-US" sz="4000" dirty="0">
                <a:latin typeface="Calibri" panose="020F0502020204030204" pitchFamily="34" charset="0"/>
              </a:rPr>
              <a:t> </a:t>
            </a:r>
            <a:r>
              <a:rPr lang="ro-RO" sz="4000" dirty="0">
                <a:latin typeface="Calibri" panose="020F0502020204030204" pitchFamily="34" charset="0"/>
              </a:rPr>
              <a:t>să mă gândesc la asta.</a:t>
            </a:r>
            <a:endParaRPr lang="en-US" sz="4000" dirty="0">
              <a:latin typeface="Calibri" panose="020F0502020204030204" pitchFamily="34" charset="0"/>
            </a:endParaRPr>
          </a:p>
          <a:p>
            <a:pPr marL="0" indent="0">
              <a:buNone/>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8604229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ro-RO" sz="4000" dirty="0">
                <a:latin typeface="Calibri" panose="020F0502020204030204" pitchFamily="34" charset="0"/>
              </a:rPr>
              <a:t>Încerc imediat să elimin diferențele dintre</a:t>
            </a:r>
            <a:endParaRPr lang="en-US" sz="4000" dirty="0">
              <a:latin typeface="Calibri" panose="020F0502020204030204" pitchFamily="34" charset="0"/>
            </a:endParaRPr>
          </a:p>
          <a:p>
            <a:pPr marL="0" indent="0">
              <a:buNone/>
            </a:pPr>
            <a:r>
              <a:rPr lang="en-US" sz="4000" dirty="0">
                <a:latin typeface="Calibri" panose="020F0502020204030204" pitchFamily="34" charset="0"/>
              </a:rPr>
              <a:t>     </a:t>
            </a:r>
            <a:r>
              <a:rPr lang="ro-RO" sz="4000" dirty="0">
                <a:latin typeface="Calibri" panose="020F0502020204030204" pitchFamily="34" charset="0"/>
              </a:rPr>
              <a:t> pozițiile noastre.</a:t>
            </a:r>
            <a:endParaRPr lang="en-US" sz="4000" dirty="0">
              <a:latin typeface="Calibri" panose="020F0502020204030204" pitchFamily="34" charset="0"/>
            </a:endParaRPr>
          </a:p>
          <a:p>
            <a:pPr marL="0" indent="0">
              <a:buNone/>
            </a:pPr>
            <a:r>
              <a:rPr lang="en-US" sz="4000" dirty="0">
                <a:latin typeface="Calibri" panose="020F0502020204030204" pitchFamily="34" charset="0"/>
              </a:rPr>
              <a:t>2. </a:t>
            </a:r>
            <a:r>
              <a:rPr lang="ro-RO" sz="4000" dirty="0">
                <a:latin typeface="Calibri" panose="020F0502020204030204" pitchFamily="34" charset="0"/>
              </a:rPr>
              <a:t>Încerc să găsesc o combinație corectă de</a:t>
            </a:r>
            <a:endParaRPr lang="en-US" sz="4000" dirty="0">
              <a:latin typeface="Calibri" panose="020F0502020204030204" pitchFamily="34" charset="0"/>
            </a:endParaRPr>
          </a:p>
          <a:p>
            <a:pPr marL="0" indent="0">
              <a:buNone/>
            </a:pPr>
            <a:r>
              <a:rPr lang="en-US" sz="4000" dirty="0">
                <a:latin typeface="Calibri" panose="020F0502020204030204" pitchFamily="34" charset="0"/>
              </a:rPr>
              <a:t>    </a:t>
            </a:r>
            <a:r>
              <a:rPr lang="ro-RO" sz="4000" dirty="0">
                <a:latin typeface="Calibri" panose="020F0502020204030204" pitchFamily="34" charset="0"/>
              </a:rPr>
              <a:t> profituri și pierderi pentru amândoi.</a:t>
            </a:r>
            <a:endParaRPr lang="en-US" sz="4000" dirty="0">
              <a:latin typeface="Calibri" panose="020F0502020204030204" pitchFamily="34" charset="0"/>
            </a:endParaRPr>
          </a:p>
          <a:p>
            <a:pPr marL="742950" indent="-742950">
              <a:buAutoNum type="arabicPeriod"/>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5348988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ro-RO" sz="4000" dirty="0">
                <a:latin typeface="Calibri" panose="020F0502020204030204" pitchFamily="34" charset="0"/>
              </a:rPr>
              <a:t>În viitoarele negocieri voi încerca să acord</a:t>
            </a:r>
            <a:endParaRPr lang="en-US" sz="4000" dirty="0">
              <a:latin typeface="Calibri" panose="020F0502020204030204" pitchFamily="34" charset="0"/>
            </a:endParaRPr>
          </a:p>
          <a:p>
            <a:pPr marL="0" indent="0">
              <a:buNone/>
            </a:pPr>
            <a:r>
              <a:rPr lang="en-US" sz="4000" dirty="0">
                <a:latin typeface="Calibri" panose="020F0502020204030204" pitchFamily="34" charset="0"/>
              </a:rPr>
              <a:t>    </a:t>
            </a:r>
            <a:r>
              <a:rPr lang="ro-RO" sz="4000" dirty="0">
                <a:latin typeface="Calibri" panose="020F0502020204030204" pitchFamily="34" charset="0"/>
              </a:rPr>
              <a:t> atenție dorințelor celeilalte persoane.</a:t>
            </a:r>
            <a:endParaRPr lang="en-US" sz="4000" dirty="0">
              <a:latin typeface="Calibri" panose="020F0502020204030204" pitchFamily="34" charset="0"/>
            </a:endParaRPr>
          </a:p>
          <a:p>
            <a:pPr marL="0" indent="0">
              <a:buNone/>
            </a:pPr>
            <a:r>
              <a:rPr lang="en-US" sz="4000" dirty="0">
                <a:latin typeface="Calibri" panose="020F0502020204030204" pitchFamily="34" charset="0"/>
              </a:rPr>
              <a:t>2. </a:t>
            </a:r>
            <a:r>
              <a:rPr lang="ro-RO" sz="4000" dirty="0">
                <a:latin typeface="Calibri" panose="020F0502020204030204" pitchFamily="34" charset="0"/>
              </a:rPr>
              <a:t>Sunt mereu înclinat să discut direct problema.</a:t>
            </a:r>
            <a:endParaRPr lang="en-US" sz="4000" dirty="0">
              <a:latin typeface="Calibri" panose="020F0502020204030204" pitchFamily="34" charset="0"/>
            </a:endParaRPr>
          </a:p>
          <a:p>
            <a:pPr marL="742950" indent="-742950">
              <a:buAutoNum type="arabicPeriod"/>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1954654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ro-RO" sz="4000" dirty="0">
                <a:latin typeface="Calibri" panose="020F0502020204030204" pitchFamily="34" charset="0"/>
              </a:rPr>
              <a:t>Încerc să găsesc o poziție de mijloc între a lui și a mea.</a:t>
            </a:r>
            <a:endParaRPr lang="en-US" sz="4000" dirty="0">
              <a:latin typeface="Calibri" panose="020F0502020204030204" pitchFamily="34" charset="0"/>
            </a:endParaRPr>
          </a:p>
          <a:p>
            <a:pPr marL="0" indent="0">
              <a:buNone/>
            </a:pPr>
            <a:r>
              <a:rPr lang="en-US" sz="4000" dirty="0">
                <a:latin typeface="Calibri" panose="020F0502020204030204" pitchFamily="34" charset="0"/>
              </a:rPr>
              <a:t>2. </a:t>
            </a:r>
            <a:r>
              <a:rPr lang="ro-RO" sz="4000" dirty="0">
                <a:latin typeface="Calibri" panose="020F0502020204030204" pitchFamily="34" charset="0"/>
              </a:rPr>
              <a:t>Cer recunoașterea dorințelor mele.</a:t>
            </a:r>
            <a:endParaRPr lang="en-US" sz="4000" dirty="0">
              <a:latin typeface="Calibri" panose="020F0502020204030204" pitchFamily="34" charset="0"/>
            </a:endParaRPr>
          </a:p>
          <a:p>
            <a:pPr marL="0" indent="0">
              <a:buNone/>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9020889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0" indent="0">
              <a:buNone/>
            </a:pPr>
            <a:r>
              <a:rPr lang="en-US" sz="4000" dirty="0">
                <a:latin typeface="Calibri" panose="020F0502020204030204" pitchFamily="34" charset="0"/>
              </a:rPr>
              <a:t>1. </a:t>
            </a:r>
            <a:r>
              <a:rPr lang="ro-RO" sz="4000" dirty="0">
                <a:latin typeface="Calibri" panose="020F0502020204030204" pitchFamily="34" charset="0"/>
              </a:rPr>
              <a:t>De foarte multe ori încerc să ne satisfacem toate dorințele.</a:t>
            </a:r>
            <a:endParaRPr lang="en-US" sz="4000" dirty="0">
              <a:latin typeface="Calibri" panose="020F0502020204030204" pitchFamily="34" charset="0"/>
            </a:endParaRPr>
          </a:p>
          <a:p>
            <a:pPr marL="0" indent="0">
              <a:buNone/>
            </a:pPr>
            <a:r>
              <a:rPr lang="en-US" sz="4000" dirty="0">
                <a:latin typeface="Calibri" panose="020F0502020204030204" pitchFamily="34" charset="0"/>
              </a:rPr>
              <a:t>2. </a:t>
            </a:r>
            <a:r>
              <a:rPr lang="ro-RO" sz="4000" dirty="0">
                <a:latin typeface="Calibri" panose="020F0502020204030204" pitchFamily="34" charset="0"/>
              </a:rPr>
              <a:t>Există cazuri în care îi las pe alții să își asume responsabilitatea pentru rezolvarea problemei.</a:t>
            </a:r>
            <a:endParaRPr lang="en-US" sz="4000" dirty="0">
              <a:latin typeface="Calibri" panose="020F0502020204030204" pitchFamily="34" charset="0"/>
            </a:endParaRPr>
          </a:p>
          <a:p>
            <a:pPr marL="0" indent="0">
              <a:buNone/>
            </a:pPr>
            <a:endParaRPr lang="en-US" dirty="0"/>
          </a:p>
          <a:p>
            <a:pPr marL="742950" indent="-742950">
              <a:buAutoNum type="arabicPeriod"/>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1519106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ro-RO" sz="4000" dirty="0">
                <a:latin typeface="Calibri" panose="020F0502020204030204" pitchFamily="34" charset="0"/>
              </a:rPr>
              <a:t>Dacă poziția celuilalt pare a fi foarte importantă</a:t>
            </a:r>
            <a:r>
              <a:rPr lang="en-US" sz="4000" dirty="0">
                <a:latin typeface="Calibri" panose="020F0502020204030204" pitchFamily="34" charset="0"/>
              </a:rPr>
              <a:t> </a:t>
            </a:r>
            <a:r>
              <a:rPr lang="ro-RO" sz="4000" dirty="0">
                <a:latin typeface="Calibri" panose="020F0502020204030204" pitchFamily="34" charset="0"/>
              </a:rPr>
              <a:t> pentru el, aș încerca să-i îndeplinesc dorințele.</a:t>
            </a:r>
            <a:endParaRPr lang="en-US" sz="4000" dirty="0">
              <a:latin typeface="Calibri" panose="020F0502020204030204" pitchFamily="34" charset="0"/>
            </a:endParaRPr>
          </a:p>
          <a:p>
            <a:pPr marL="0" indent="0">
              <a:buNone/>
            </a:pPr>
            <a:r>
              <a:rPr lang="en-US" sz="4000" dirty="0">
                <a:latin typeface="Calibri" panose="020F0502020204030204" pitchFamily="34" charset="0"/>
              </a:rPr>
              <a:t>2. </a:t>
            </a:r>
            <a:r>
              <a:rPr lang="ro-RO" sz="4000" dirty="0">
                <a:latin typeface="Calibri" panose="020F0502020204030204" pitchFamily="34" charset="0"/>
              </a:rPr>
              <a:t>Încerc să-l forțez să ajungă la un compromis.</a:t>
            </a:r>
            <a:endParaRPr lang="en-US" sz="4000" dirty="0">
              <a:latin typeface="Calibri" panose="020F0502020204030204" pitchFamily="34" charset="0"/>
            </a:endParaRPr>
          </a:p>
          <a:p>
            <a:pPr marL="0" indent="0">
              <a:buNone/>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7161188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ro-RO" sz="4000" dirty="0">
                <a:latin typeface="Calibri" panose="020F0502020204030204" pitchFamily="34" charset="0"/>
              </a:rPr>
              <a:t>Încerc să demonstrez beneficiile logice ale</a:t>
            </a:r>
            <a:endParaRPr lang="en-US" sz="4000" dirty="0">
              <a:latin typeface="Calibri" panose="020F0502020204030204" pitchFamily="34" charset="0"/>
            </a:endParaRPr>
          </a:p>
          <a:p>
            <a:pPr marL="0" indent="0">
              <a:buNone/>
            </a:pPr>
            <a:r>
              <a:rPr lang="en-US" sz="4000" dirty="0">
                <a:latin typeface="Calibri" panose="020F0502020204030204" pitchFamily="34" charset="0"/>
              </a:rPr>
              <a:t>      </a:t>
            </a:r>
            <a:r>
              <a:rPr lang="ro-RO" sz="4000" dirty="0">
                <a:latin typeface="Calibri" panose="020F0502020204030204" pitchFamily="34" charset="0"/>
              </a:rPr>
              <a:t> comportamentului meu.</a:t>
            </a:r>
            <a:endParaRPr lang="en-US" sz="4000" dirty="0">
              <a:latin typeface="Calibri" panose="020F0502020204030204" pitchFamily="34" charset="0"/>
            </a:endParaRPr>
          </a:p>
          <a:p>
            <a:pPr marL="0" indent="0">
              <a:buNone/>
            </a:pPr>
            <a:r>
              <a:rPr lang="en-US" sz="4000" dirty="0">
                <a:latin typeface="Calibri" panose="020F0502020204030204" pitchFamily="34" charset="0"/>
              </a:rPr>
              <a:t>2. </a:t>
            </a:r>
            <a:r>
              <a:rPr lang="ro-RO" sz="4000" dirty="0">
                <a:latin typeface="Calibri" panose="020F0502020204030204" pitchFamily="34" charset="0"/>
              </a:rPr>
              <a:t>În viitoarele negocieri voi încerca să acord</a:t>
            </a:r>
            <a:endParaRPr lang="en-US" sz="4000" dirty="0">
              <a:latin typeface="Calibri" panose="020F0502020204030204" pitchFamily="34" charset="0"/>
            </a:endParaRPr>
          </a:p>
          <a:p>
            <a:pPr marL="0" indent="0">
              <a:buNone/>
            </a:pPr>
            <a:r>
              <a:rPr lang="en-US" sz="4000" dirty="0">
                <a:latin typeface="Calibri" panose="020F0502020204030204" pitchFamily="34" charset="0"/>
              </a:rPr>
              <a:t>    </a:t>
            </a:r>
            <a:r>
              <a:rPr lang="ro-RO" sz="4000" dirty="0">
                <a:latin typeface="Calibri" panose="020F0502020204030204" pitchFamily="34" charset="0"/>
              </a:rPr>
              <a:t> atenție dorințelor celeilalte persoane.</a:t>
            </a:r>
            <a:endParaRPr lang="en-US" sz="4000" dirty="0">
              <a:latin typeface="Calibri" panose="020F0502020204030204" pitchFamily="34" charset="0"/>
            </a:endParaRPr>
          </a:p>
        </p:txBody>
      </p:sp>
    </p:spTree>
    <p:extLst>
      <p:ext uri="{BB962C8B-B14F-4D97-AF65-F5344CB8AC3E}">
        <p14:creationId xmlns:p14="http://schemas.microsoft.com/office/powerpoint/2010/main" val="4418694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0" indent="0">
              <a:buNone/>
            </a:pPr>
            <a:r>
              <a:rPr lang="en-US" sz="4000" dirty="0">
                <a:latin typeface="Calibri" panose="020F0502020204030204" pitchFamily="34" charset="0"/>
              </a:rPr>
              <a:t>1. </a:t>
            </a:r>
            <a:r>
              <a:rPr lang="ro-RO" sz="4000" dirty="0">
                <a:latin typeface="Calibri" panose="020F0502020204030204" pitchFamily="34" charset="0"/>
              </a:rPr>
              <a:t>Propun o soluție intermediară.</a:t>
            </a:r>
            <a:endParaRPr lang="en-US" sz="4000" dirty="0">
              <a:latin typeface="Calibri" panose="020F0502020204030204" pitchFamily="34" charset="0"/>
            </a:endParaRPr>
          </a:p>
          <a:p>
            <a:pPr marL="0" indent="0">
              <a:buNone/>
            </a:pPr>
            <a:r>
              <a:rPr lang="en-US" sz="4000" dirty="0">
                <a:latin typeface="Calibri" panose="020F0502020204030204" pitchFamily="34" charset="0"/>
              </a:rPr>
              <a:t>2. </a:t>
            </a:r>
            <a:r>
              <a:rPr lang="ro-RO" sz="4000" dirty="0">
                <a:latin typeface="Calibri" panose="020F0502020204030204" pitchFamily="34" charset="0"/>
              </a:rPr>
              <a:t>Aproape întotdeauna încerc să-mi satisfac toate</a:t>
            </a:r>
            <a:endParaRPr lang="en-US" sz="4000" dirty="0">
              <a:latin typeface="Calibri" panose="020F0502020204030204" pitchFamily="34" charset="0"/>
            </a:endParaRPr>
          </a:p>
          <a:p>
            <a:pPr marL="0" indent="0">
              <a:buNone/>
            </a:pPr>
            <a:r>
              <a:rPr lang="en-US" sz="4000" dirty="0">
                <a:latin typeface="Calibri" panose="020F0502020204030204" pitchFamily="34" charset="0"/>
              </a:rPr>
              <a:t>   </a:t>
            </a:r>
            <a:r>
              <a:rPr lang="ro-RO" sz="4000" dirty="0">
                <a:latin typeface="Calibri" panose="020F0502020204030204" pitchFamily="34" charset="0"/>
              </a:rPr>
              <a:t> dorințele</a:t>
            </a:r>
            <a:r>
              <a:rPr lang="en-US" sz="4000" dirty="0">
                <a:latin typeface="Calibri" panose="020F0502020204030204" pitchFamily="34" charset="0"/>
              </a:rPr>
              <a:t>.</a:t>
            </a:r>
          </a:p>
          <a:p>
            <a:pPr marL="742950" indent="-742950">
              <a:buAutoNum type="arabicPeriod"/>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2588957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A104E70-7AC4-491F-B67B-251CDF27687D}"/>
              </a:ext>
            </a:extLst>
          </p:cNvPr>
          <p:cNvSpPr>
            <a:spLocks noGrp="1" noChangeArrowheads="1"/>
          </p:cNvSpPr>
          <p:nvPr>
            <p:ph idx="1"/>
          </p:nvPr>
        </p:nvSpPr>
        <p:spPr bwMode="auto">
          <a:xfrm>
            <a:off x="214313" y="646986"/>
            <a:ext cx="10226052" cy="221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742950" marR="0" lvl="0" indent="-742950" algn="l" defTabSz="914400" rtl="0" eaLnBrk="0" fontAlgn="base" latinLnBrk="0" hangingPunct="0">
              <a:lnSpc>
                <a:spcPct val="100000"/>
              </a:lnSpc>
              <a:spcBef>
                <a:spcPct val="0"/>
              </a:spcBef>
              <a:spcAft>
                <a:spcPct val="0"/>
              </a:spcAft>
              <a:buClrTx/>
              <a:buSzTx/>
              <a:buFontTx/>
              <a:buAutoNum type="arabicPeriod"/>
              <a:tabLst/>
            </a:pPr>
            <a:r>
              <a:rPr kumimoji="0" lang="ro-RO"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Uneori evit să iau o poziție care ar cauza</a:t>
            </a:r>
            <a:endParaRPr kumimoji="0" lang="en-US"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ro-RO"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 </a:t>
            </a:r>
            <a:r>
              <a:rPr kumimoji="0" lang="en-US"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      </a:t>
            </a:r>
            <a:r>
              <a:rPr kumimoji="0" lang="ro-RO"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controverse.</a:t>
            </a:r>
            <a:endParaRPr kumimoji="0" lang="en-US"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742950" marR="0" lvl="0" indent="-742950" algn="l" defTabSz="914400" rtl="0" eaLnBrk="0" fontAlgn="base" latinLnBrk="0" hangingPunct="0">
              <a:lnSpc>
                <a:spcPct val="100000"/>
              </a:lnSpc>
              <a:spcBef>
                <a:spcPct val="0"/>
              </a:spcBef>
              <a:spcAft>
                <a:spcPct val="0"/>
              </a:spcAft>
              <a:buClrTx/>
              <a:buSzTx/>
              <a:buFontTx/>
              <a:buAutoNum type="arabicPeriod" startAt="2"/>
              <a:tabLst/>
            </a:pPr>
            <a:r>
              <a:rPr kumimoji="0" lang="ro-RO"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Dacă îl face pe celălalt fericit, îl pot lăsa să-și</a:t>
            </a:r>
            <a:endParaRPr kumimoji="0" lang="en-US"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None/>
              <a:tabLst/>
            </a:pPr>
            <a:r>
              <a:rPr lang="en-US" altLang="en-US" sz="3600">
                <a:solidFill>
                  <a:srgbClr val="202124"/>
                </a:solidFill>
                <a:latin typeface="Calibri" panose="020F0502020204030204" pitchFamily="34" charset="0"/>
                <a:ea typeface="Times New Roman" panose="02020603050405020304" pitchFamily="18" charset="0"/>
                <a:cs typeface="Courier New" panose="02070309020205020404" pitchFamily="49" charset="0"/>
              </a:rPr>
              <a:t>       </a:t>
            </a:r>
            <a:r>
              <a:rPr kumimoji="0" lang="ro-RO" altLang="en-US" sz="3600" b="0" i="0" u="none" strike="noStrike" cap="none" normalizeH="0" baseline="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 </a:t>
            </a:r>
            <a:r>
              <a:rPr kumimoji="0" lang="ro-RO"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păstreze părerile.</a:t>
            </a:r>
            <a:r>
              <a:rPr kumimoji="0" lang="en-US" altLang="en-US" sz="7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957254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0" indent="0">
              <a:buNone/>
            </a:pPr>
            <a:br>
              <a:rPr lang="en-US" sz="4000" dirty="0"/>
            </a:br>
            <a:r>
              <a:rPr lang="en-US" sz="4000" dirty="0"/>
              <a:t>1. De </a:t>
            </a:r>
            <a:r>
              <a:rPr lang="en-US" sz="4000" dirty="0" err="1"/>
              <a:t>obicei</a:t>
            </a:r>
            <a:r>
              <a:rPr lang="en-US" sz="4000" dirty="0"/>
              <a:t> </a:t>
            </a:r>
            <a:r>
              <a:rPr lang="en-US" sz="4000" dirty="0" err="1"/>
              <a:t>mă</a:t>
            </a:r>
            <a:r>
              <a:rPr lang="en-US" sz="4000" dirty="0"/>
              <a:t> </a:t>
            </a:r>
            <a:r>
              <a:rPr lang="en-US" sz="4000" dirty="0" err="1"/>
              <a:t>străduiesc</a:t>
            </a:r>
            <a:r>
              <a:rPr lang="en-US" sz="4000" dirty="0"/>
              <a:t> din </a:t>
            </a:r>
            <a:r>
              <a:rPr lang="en-US" sz="4000" dirty="0" err="1"/>
              <a:t>greu</a:t>
            </a:r>
            <a:r>
              <a:rPr lang="en-US" sz="4000" dirty="0"/>
              <a:t> </a:t>
            </a:r>
            <a:r>
              <a:rPr lang="en-US" sz="4000" dirty="0" err="1"/>
              <a:t>să</a:t>
            </a:r>
            <a:r>
              <a:rPr lang="en-US" sz="4000" dirty="0"/>
              <a:t>-mi </a:t>
            </a:r>
            <a:r>
              <a:rPr lang="en-US" sz="4000" dirty="0" err="1"/>
              <a:t>ating</a:t>
            </a:r>
            <a:endParaRPr lang="en-US" sz="4000" dirty="0"/>
          </a:p>
          <a:p>
            <a:pPr marL="0" indent="0">
              <a:buNone/>
            </a:pPr>
            <a:r>
              <a:rPr lang="en-US" sz="4000" dirty="0"/>
              <a:t>     </a:t>
            </a:r>
            <a:r>
              <a:rPr lang="en-US" sz="4000" dirty="0" err="1"/>
              <a:t>obiectivele</a:t>
            </a:r>
            <a:r>
              <a:rPr lang="en-US" sz="4000" dirty="0"/>
              <a:t>. </a:t>
            </a:r>
          </a:p>
          <a:p>
            <a:pPr marL="0" indent="0">
              <a:buNone/>
            </a:pPr>
            <a:r>
              <a:rPr lang="en-US" sz="4000" dirty="0"/>
              <a:t>2. De </a:t>
            </a:r>
            <a:r>
              <a:rPr lang="en-US" sz="4000" dirty="0" err="1"/>
              <a:t>obicei</a:t>
            </a:r>
            <a:r>
              <a:rPr lang="en-US" sz="4000" dirty="0"/>
              <a:t>, </a:t>
            </a:r>
            <a:r>
              <a:rPr lang="en-US" sz="4000" dirty="0" err="1"/>
              <a:t>caut</a:t>
            </a:r>
            <a:r>
              <a:rPr lang="en-US" sz="4000" dirty="0"/>
              <a:t> </a:t>
            </a:r>
            <a:r>
              <a:rPr lang="en-US" sz="4000" dirty="0" err="1"/>
              <a:t>ajutor</a:t>
            </a:r>
            <a:r>
              <a:rPr lang="en-US" sz="4000" dirty="0"/>
              <a:t> de la </a:t>
            </a:r>
            <a:r>
              <a:rPr lang="en-US" sz="4000" dirty="0" err="1"/>
              <a:t>alții</a:t>
            </a:r>
            <a:r>
              <a:rPr lang="en-US" sz="4000" dirty="0"/>
              <a:t> </a:t>
            </a:r>
            <a:r>
              <a:rPr lang="en-US" sz="4000" dirty="0" err="1"/>
              <a:t>în</a:t>
            </a:r>
            <a:r>
              <a:rPr lang="en-US" sz="4000" dirty="0"/>
              <a:t> </a:t>
            </a:r>
            <a:r>
              <a:rPr lang="en-US" sz="4000" dirty="0" err="1"/>
              <a:t>găsirea</a:t>
            </a:r>
            <a:r>
              <a:rPr lang="en-US" sz="4000" dirty="0"/>
              <a:t> </a:t>
            </a:r>
            <a:r>
              <a:rPr lang="en-US" sz="4000" dirty="0" err="1"/>
              <a:t>unei</a:t>
            </a:r>
            <a:endParaRPr lang="en-US" sz="4000" dirty="0"/>
          </a:p>
          <a:p>
            <a:pPr marL="0" indent="0">
              <a:buNone/>
            </a:pPr>
            <a:r>
              <a:rPr lang="en-US" sz="4000" dirty="0"/>
              <a:t>     </a:t>
            </a:r>
            <a:r>
              <a:rPr lang="en-US" sz="4000" dirty="0" err="1"/>
              <a:t>soluții</a:t>
            </a:r>
            <a:r>
              <a:rPr lang="en-US" sz="4000" dirty="0"/>
              <a:t>.</a:t>
            </a: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714770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C2234F-683E-47D9-8F60-F6239D56CACD}"/>
              </a:ext>
            </a:extLst>
          </p:cNvPr>
          <p:cNvSpPr>
            <a:spLocks noGrp="1" noChangeArrowheads="1"/>
          </p:cNvSpPr>
          <p:nvPr>
            <p:ph idx="1"/>
          </p:nvPr>
        </p:nvSpPr>
        <p:spPr bwMode="auto">
          <a:xfrm>
            <a:off x="214313" y="923985"/>
            <a:ext cx="10874234" cy="166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584" tIns="0" rIns="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None/>
              <a:tabLst/>
            </a:pPr>
            <a:r>
              <a:rPr kumimoji="0" lang="en-US"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1.   </a:t>
            </a:r>
            <a:r>
              <a:rPr kumimoji="0" lang="ro-RO"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Încerc să găsesc o soluție de compromis.</a:t>
            </a:r>
            <a:endParaRPr kumimoji="0" lang="en-US"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2.   </a:t>
            </a:r>
            <a:r>
              <a:rPr kumimoji="0" lang="ro-RO"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Încerc să iau în considerare toate îndoielile </a:t>
            </a:r>
            <a:endParaRPr kumimoji="0" lang="en-US"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      </a:t>
            </a:r>
            <a:r>
              <a:rPr kumimoji="0" lang="ro-RO"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ambelor părți.</a:t>
            </a:r>
            <a:r>
              <a:rPr kumimoji="0" lang="en-US" altLang="en-US" sz="7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098872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B57CD5-8E64-4AF4-B015-A2B0DDE2B5E5}"/>
              </a:ext>
            </a:extLst>
          </p:cNvPr>
          <p:cNvSpPr>
            <a:spLocks noGrp="1" noChangeArrowheads="1"/>
          </p:cNvSpPr>
          <p:nvPr>
            <p:ph idx="1"/>
          </p:nvPr>
        </p:nvSpPr>
        <p:spPr bwMode="auto">
          <a:xfrm>
            <a:off x="214313" y="831652"/>
            <a:ext cx="9774639"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None/>
              <a:tabLst/>
            </a:pPr>
            <a:r>
              <a:rPr kumimoji="0" lang="en-US"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1. </a:t>
            </a:r>
            <a:r>
              <a:rPr kumimoji="0" lang="ro-RO"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Propun o soluție intermediară.</a:t>
            </a:r>
            <a:endParaRPr kumimoji="0" lang="en-US"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None/>
              <a:tabLst/>
            </a:pPr>
            <a:r>
              <a:rPr lang="en-US" altLang="en-US" sz="4000" dirty="0">
                <a:solidFill>
                  <a:srgbClr val="202124"/>
                </a:solidFill>
                <a:ea typeface="Times New Roman" panose="02020603050405020304" pitchFamily="18" charset="0"/>
                <a:cs typeface="Courier New" panose="02070309020205020404" pitchFamily="49" charset="0"/>
              </a:rPr>
              <a:t>2. </a:t>
            </a:r>
            <a:r>
              <a:rPr kumimoji="0" lang="ro-RO"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Cred că diferențele nu merită întotdeauna să</a:t>
            </a:r>
            <a:endParaRPr kumimoji="0" lang="en-US"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None/>
              <a:tabLst/>
            </a:pPr>
            <a:r>
              <a:rPr lang="en-US" altLang="en-US" sz="4000" dirty="0">
                <a:solidFill>
                  <a:srgbClr val="202124"/>
                </a:solidFill>
                <a:ea typeface="Times New Roman" panose="02020603050405020304" pitchFamily="18" charset="0"/>
                <a:cs typeface="Courier New" panose="02070309020205020404" pitchFamily="49" charset="0"/>
              </a:rPr>
              <a:t>    </a:t>
            </a:r>
            <a:r>
              <a:rPr kumimoji="0" lang="ro-RO"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 vă faceți griji.</a:t>
            </a:r>
            <a:r>
              <a:rPr kumimoji="0" lang="en-US" altLang="en-US" sz="4000" b="0" i="0" u="none" strike="noStrike" cap="none" normalizeH="0" baseline="0" dirty="0">
                <a:ln>
                  <a:noFill/>
                </a:ln>
                <a:solidFill>
                  <a:schemeClr val="tx1"/>
                </a:solidFill>
                <a:effectLst/>
              </a:rPr>
              <a:t> </a:t>
            </a:r>
          </a:p>
        </p:txBody>
      </p:sp>
    </p:spTree>
    <p:extLst>
      <p:ext uri="{BB962C8B-B14F-4D97-AF65-F5344CB8AC3E}">
        <p14:creationId xmlns:p14="http://schemas.microsoft.com/office/powerpoint/2010/main" val="18914736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0" indent="0">
              <a:buNone/>
            </a:pPr>
            <a:endParaRPr lang="en-US" sz="4000" dirty="0">
              <a:latin typeface="Calibri" panose="020F0502020204030204" pitchFamily="34" charset="0"/>
              <a:ea typeface="Calibri" panose="020F0502020204030204" pitchFamily="34" charset="0"/>
            </a:endParaRPr>
          </a:p>
          <a:p>
            <a:pPr marL="0" indent="0">
              <a:buNone/>
            </a:pPr>
            <a:endParaRPr lang="en-US" sz="4000" dirty="0">
              <a:latin typeface="Calibri" panose="020F0502020204030204" pitchFamily="34" charset="0"/>
              <a:ea typeface="Calibri" panose="020F0502020204030204" pitchFamily="34" charset="0"/>
            </a:endParaRPr>
          </a:p>
        </p:txBody>
      </p:sp>
      <p:sp>
        <p:nvSpPr>
          <p:cNvPr id="2" name="Rectangle 1">
            <a:extLst>
              <a:ext uri="{FF2B5EF4-FFF2-40B4-BE49-F238E27FC236}">
                <a16:creationId xmlns:a16="http://schemas.microsoft.com/office/drawing/2014/main" id="{471C7858-B54A-49B5-BC2F-7B732E2C1507}"/>
              </a:ext>
            </a:extLst>
          </p:cNvPr>
          <p:cNvSpPr>
            <a:spLocks noChangeArrowheads="1"/>
          </p:cNvSpPr>
          <p:nvPr/>
        </p:nvSpPr>
        <p:spPr bwMode="auto">
          <a:xfrm>
            <a:off x="130628" y="-423274"/>
            <a:ext cx="10711543"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14188" tIns="0" rIns="0" bIns="0" numCol="1" anchor="ctr" anchorCtr="0" compatLnSpc="1">
            <a:prstTxWarp prst="textNoShape">
              <a:avLst/>
            </a:prstTxWarp>
            <a:spAutoFit/>
          </a:bodyPr>
          <a:lstStyle/>
          <a:p>
            <a:pPr lvl="0" defTabSz="914400" eaLnBrk="0" fontAlgn="base" hangingPunct="0">
              <a:spcBef>
                <a:spcPct val="0"/>
              </a:spcBef>
              <a:spcAft>
                <a:spcPct val="0"/>
              </a:spcAft>
            </a:pPr>
            <a:endParaRPr kumimoji="0" lang="en-US"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endParaRPr>
          </a:p>
          <a:p>
            <a:pPr lvl="0" defTabSz="914400" eaLnBrk="0" fontAlgn="base" hangingPunct="0">
              <a:spcBef>
                <a:spcPct val="0"/>
              </a:spcBef>
              <a:spcAft>
                <a:spcPct val="0"/>
              </a:spcAft>
            </a:pPr>
            <a:r>
              <a:rPr lang="en-US" sz="4000" dirty="0">
                <a:solidFill>
                  <a:srgbClr val="202124"/>
                </a:solidFill>
                <a:cs typeface="Courier New" panose="02070309020205020404" pitchFamily="49" charset="0"/>
              </a:rPr>
              <a:t>1. </a:t>
            </a:r>
            <a:r>
              <a:rPr lang="ro-RO" sz="4000" dirty="0">
                <a:solidFill>
                  <a:srgbClr val="202124"/>
                </a:solidFill>
                <a:cs typeface="Courier New" panose="02070309020205020404" pitchFamily="49" charset="0"/>
              </a:rPr>
              <a:t>Încerc să nu rănesc sentimentele altei</a:t>
            </a:r>
            <a:endParaRPr lang="en-US" sz="4000" dirty="0">
              <a:solidFill>
                <a:srgbClr val="202124"/>
              </a:solidFill>
              <a:cs typeface="Courier New" panose="02070309020205020404" pitchFamily="49" charset="0"/>
            </a:endParaRPr>
          </a:p>
          <a:p>
            <a:pPr lvl="0" defTabSz="914400" eaLnBrk="0" fontAlgn="base" hangingPunct="0">
              <a:spcBef>
                <a:spcPct val="0"/>
              </a:spcBef>
              <a:spcAft>
                <a:spcPct val="0"/>
              </a:spcAft>
            </a:pPr>
            <a:r>
              <a:rPr lang="en-US" sz="4000" dirty="0">
                <a:solidFill>
                  <a:srgbClr val="202124"/>
                </a:solidFill>
                <a:cs typeface="Courier New" panose="02070309020205020404" pitchFamily="49" charset="0"/>
              </a:rPr>
              <a:t>     </a:t>
            </a:r>
            <a:r>
              <a:rPr lang="ro-RO" sz="4000" dirty="0">
                <a:solidFill>
                  <a:srgbClr val="202124"/>
                </a:solidFill>
                <a:cs typeface="Courier New" panose="02070309020205020404" pitchFamily="49" charset="0"/>
              </a:rPr>
              <a:t> persoane.</a:t>
            </a:r>
            <a:endParaRPr lang="en-US" altLang="en-US" sz="4000" dirty="0">
              <a:solidFill>
                <a:srgbClr val="202124"/>
              </a:solidFill>
              <a:cs typeface="Courier New" panose="02070309020205020404" pitchFamily="49" charset="0"/>
            </a:endParaRPr>
          </a:p>
          <a:p>
            <a:pPr lvl="0" defTabSz="914400" eaLnBrk="0" fontAlgn="base" hangingPunct="0">
              <a:spcBef>
                <a:spcPct val="0"/>
              </a:spcBef>
              <a:spcAft>
                <a:spcPct val="0"/>
              </a:spcAft>
            </a:pPr>
            <a:r>
              <a:rPr lang="en-US" altLang="en-US" sz="4000" dirty="0">
                <a:solidFill>
                  <a:srgbClr val="202124"/>
                </a:solidFill>
                <a:ea typeface="Times New Roman" panose="02020603050405020304" pitchFamily="18" charset="0"/>
                <a:cs typeface="Courier New" panose="02070309020205020404" pitchFamily="49" charset="0"/>
              </a:rPr>
              <a:t>2. </a:t>
            </a:r>
            <a:r>
              <a:rPr lang="ro-RO" altLang="en-US" sz="4000" dirty="0">
                <a:solidFill>
                  <a:srgbClr val="202124"/>
                </a:solidFill>
                <a:ea typeface="Times New Roman" panose="02020603050405020304" pitchFamily="18" charset="0"/>
                <a:cs typeface="Courier New" panose="02070309020205020404" pitchFamily="49" charset="0"/>
              </a:rPr>
              <a:t>Împărtășesc </a:t>
            </a:r>
            <a:r>
              <a:rPr kumimoji="0" lang="ro-RO"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întotdeauna o problemă cu o altă</a:t>
            </a:r>
            <a:endParaRPr kumimoji="0" lang="en-US"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endParaRPr>
          </a:p>
          <a:p>
            <a:pPr lvl="0" defTabSz="914400" eaLnBrk="0" fontAlgn="base" hangingPunct="0">
              <a:spcBef>
                <a:spcPct val="0"/>
              </a:spcBef>
              <a:spcAft>
                <a:spcPct val="0"/>
              </a:spcAft>
            </a:pPr>
            <a:r>
              <a:rPr lang="en-US" altLang="en-US" sz="4000" dirty="0">
                <a:solidFill>
                  <a:srgbClr val="202124"/>
                </a:solidFill>
                <a:ea typeface="Times New Roman" panose="02020603050405020304" pitchFamily="18" charset="0"/>
                <a:cs typeface="Courier New" panose="02070309020205020404" pitchFamily="49" charset="0"/>
              </a:rPr>
              <a:t>   </a:t>
            </a:r>
            <a:r>
              <a:rPr kumimoji="0" lang="ro-RO"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 persoană, astfel încât să o putem rezolva</a:t>
            </a:r>
            <a:r>
              <a:rPr kumimoji="0" lang="en-US"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 </a:t>
            </a:r>
          </a:p>
          <a:p>
            <a:pPr lvl="0" defTabSz="914400" eaLnBrk="0" fontAlgn="base" hangingPunct="0">
              <a:spcBef>
                <a:spcPct val="0"/>
              </a:spcBef>
              <a:spcAft>
                <a:spcPct val="0"/>
              </a:spcAft>
            </a:pPr>
            <a:r>
              <a:rPr lang="en-US" altLang="en-US" sz="4000" dirty="0">
                <a:solidFill>
                  <a:srgbClr val="202124"/>
                </a:solidFill>
                <a:ea typeface="Times New Roman" panose="02020603050405020304" pitchFamily="18" charset="0"/>
                <a:cs typeface="Courier New" panose="02070309020205020404" pitchFamily="49" charset="0"/>
              </a:rPr>
              <a:t>   </a:t>
            </a:r>
            <a:r>
              <a:rPr kumimoji="0" lang="en-US"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 </a:t>
            </a:r>
            <a:r>
              <a:rPr kumimoji="0" lang="ro-RO"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împreună.</a:t>
            </a:r>
            <a:r>
              <a:rPr kumimoji="0" lang="en-US" altLang="en-US" sz="4000" b="0" i="0" u="none" strike="noStrike" cap="none" normalizeH="0" baseline="0" dirty="0">
                <a:ln>
                  <a:noFill/>
                </a:ln>
                <a:solidFill>
                  <a:schemeClr val="tx1"/>
                </a:solidFill>
                <a:effectLst/>
              </a:rPr>
              <a:t> </a:t>
            </a:r>
          </a:p>
        </p:txBody>
      </p:sp>
    </p:spTree>
    <p:extLst>
      <p:ext uri="{BB962C8B-B14F-4D97-AF65-F5344CB8AC3E}">
        <p14:creationId xmlns:p14="http://schemas.microsoft.com/office/powerpoint/2010/main" val="1803043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511306F-2695-4C83-A78C-AE892FC5F630}"/>
              </a:ext>
            </a:extLst>
          </p:cNvPr>
          <p:cNvSpPr>
            <a:spLocks noGrp="1" noChangeArrowheads="1"/>
          </p:cNvSpPr>
          <p:nvPr>
            <p:ph idx="1"/>
          </p:nvPr>
        </p:nvSpPr>
        <p:spPr bwMode="auto">
          <a:xfrm>
            <a:off x="214313" y="646986"/>
            <a:ext cx="10515419" cy="221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14188"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None/>
              <a:tabLst/>
            </a:pPr>
            <a:r>
              <a:rPr kumimoji="0" lang="en-US"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1. </a:t>
            </a:r>
            <a:r>
              <a:rPr kumimoji="0" lang="ro-RO"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De obicei mă străduiesc din greu să-mi ating obiectivele.</a:t>
            </a:r>
            <a:endParaRPr kumimoji="0" lang="en-US"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2. </a:t>
            </a:r>
            <a:r>
              <a:rPr kumimoji="0" lang="ro-RO"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Aș putea încerca să</a:t>
            </a:r>
            <a:r>
              <a:rPr kumimoji="0" lang="en-US"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 </a:t>
            </a:r>
            <a:r>
              <a:rPr kumimoji="0" lang="ro-RO" altLang="en-US" sz="36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calmez sentimentele altora și să ne păstrăm relația.</a:t>
            </a:r>
            <a:r>
              <a:rPr kumimoji="0" lang="en-US" altLang="en-US" sz="7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06646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0F91206-02E4-4B40-B3FD-8305F6230661}"/>
              </a:ext>
            </a:extLst>
          </p:cNvPr>
          <p:cNvSpPr>
            <a:spLocks noGrp="1" noChangeArrowheads="1"/>
          </p:cNvSpPr>
          <p:nvPr>
            <p:ph idx="1"/>
          </p:nvPr>
        </p:nvSpPr>
        <p:spPr bwMode="auto">
          <a:xfrm>
            <a:off x="214313" y="831652"/>
            <a:ext cx="9647317"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742950" marR="0" lvl="0" indent="-742950" algn="l" defTabSz="914400" rtl="0" eaLnBrk="0" fontAlgn="base" latinLnBrk="0" hangingPunct="0">
              <a:lnSpc>
                <a:spcPct val="100000"/>
              </a:lnSpc>
              <a:spcBef>
                <a:spcPct val="0"/>
              </a:spcBef>
              <a:spcAft>
                <a:spcPct val="0"/>
              </a:spcAft>
              <a:buClrTx/>
              <a:buSzTx/>
              <a:buFontTx/>
              <a:buAutoNum type="arabicPeriod"/>
              <a:tabLst/>
            </a:pPr>
            <a:r>
              <a:rPr kumimoji="0" lang="ro-RO" altLang="en-US" sz="40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Încerc să găsesc o soluție de compromis.</a:t>
            </a:r>
            <a:endParaRPr kumimoji="0" lang="en-US" altLang="en-US" sz="40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742950" marR="0" lvl="0" indent="-742950" algn="l" defTabSz="914400" rtl="0" eaLnBrk="0" fontAlgn="base" latinLnBrk="0" hangingPunct="0">
              <a:lnSpc>
                <a:spcPct val="100000"/>
              </a:lnSpc>
              <a:spcBef>
                <a:spcPct val="0"/>
              </a:spcBef>
              <a:spcAft>
                <a:spcPct val="0"/>
              </a:spcAft>
              <a:buClrTx/>
              <a:buSzTx/>
              <a:buFontTx/>
              <a:buAutoNum type="arabicPeriod" startAt="2"/>
              <a:tabLst/>
            </a:pPr>
            <a:r>
              <a:rPr kumimoji="0" lang="ro-RO" altLang="en-US" sz="40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Uneori îmi sacrific propriile dorințe pentru</a:t>
            </a:r>
            <a:endParaRPr kumimoji="0" lang="en-US" altLang="en-US" sz="40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ro-RO" altLang="en-US" sz="40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 </a:t>
            </a:r>
            <a:r>
              <a:rPr kumimoji="0" lang="en-US" altLang="en-US" sz="40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      </a:t>
            </a:r>
            <a:r>
              <a:rPr kumimoji="0" lang="ro-RO" altLang="en-US" sz="40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dorințele altuia.</a:t>
            </a:r>
            <a:r>
              <a:rPr kumimoji="0" lang="en-US" altLang="en-US" sz="4000" b="0" i="0" u="none" strike="noStrike" cap="none" normalizeH="0" baseline="0" dirty="0">
                <a:ln>
                  <a:noFill/>
                </a:ln>
                <a:solidFill>
                  <a:schemeClr val="tx1"/>
                </a:solidFill>
                <a:effectLst/>
              </a:rPr>
              <a:t> </a:t>
            </a:r>
            <a:endParaRPr kumimoji="0" lang="en-US" altLang="en-US" sz="4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07586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ro-RO" altLang="en-US" sz="400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Caut în mod constant ajutor de la alții în găsirea unei soluții.</a:t>
            </a:r>
            <a:endParaRPr lang="en-US" altLang="en-US" sz="4000" dirty="0">
              <a:solidFill>
                <a:srgbClr val="202124"/>
              </a:solidFill>
              <a:latin typeface="Calibri" panose="020F0502020204030204" pitchFamily="34" charset="0"/>
              <a:ea typeface="Times New Roman" panose="02020603050405020304" pitchFamily="18" charset="0"/>
              <a:cs typeface="Courier New" panose="02070309020205020404" pitchFamily="49" charset="0"/>
            </a:endParaRPr>
          </a:p>
          <a:p>
            <a:pPr marL="742950" indent="-742950">
              <a:buAutoNum type="arabicPeriod"/>
            </a:pPr>
            <a:r>
              <a:rPr lang="ro-RO" altLang="en-US" sz="400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 Încerc să fac ceea ce este necesar pentru a evita tensiunile inutile.</a:t>
            </a:r>
            <a:r>
              <a:rPr lang="en-US" altLang="en-US" sz="800" dirty="0"/>
              <a:t> </a:t>
            </a:r>
            <a:endParaRPr lang="en-US" altLang="en-US" sz="2000" dirty="0">
              <a:latin typeface="Arial" panose="020B0604020202020204" pitchFamily="34" charset="0"/>
            </a:endParaRPr>
          </a:p>
          <a:p>
            <a:pPr marL="0" indent="0">
              <a:buNone/>
            </a:pPr>
            <a:endParaRPr lang="en-US" sz="4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8379979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F6B6D2-3FC1-416B-B212-492E4753B05D}"/>
              </a:ext>
            </a:extLst>
          </p:cNvPr>
          <p:cNvSpPr>
            <a:spLocks noGrp="1" noChangeArrowheads="1"/>
          </p:cNvSpPr>
          <p:nvPr>
            <p:ph idx="1"/>
          </p:nvPr>
        </p:nvSpPr>
        <p:spPr bwMode="auto">
          <a:xfrm>
            <a:off x="214313" y="1139428"/>
            <a:ext cx="9099004"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584" tIns="0" rIns="0" bIns="0" numCol="1" anchor="ctr" anchorCtr="0" compatLnSpc="1">
            <a:prstTxWarp prst="textNoShape">
              <a:avLst/>
            </a:prstTxWarp>
            <a:spAutoFit/>
          </a:bodyPr>
          <a:lstStyle/>
          <a:p>
            <a:pPr marL="742950" marR="0" lvl="0" indent="-742950" algn="l" defTabSz="914400" rtl="0" eaLnBrk="0" fontAlgn="base" latinLnBrk="0" hangingPunct="0">
              <a:lnSpc>
                <a:spcPct val="100000"/>
              </a:lnSpc>
              <a:spcBef>
                <a:spcPct val="0"/>
              </a:spcBef>
              <a:spcAft>
                <a:spcPct val="0"/>
              </a:spcAft>
              <a:buClrTx/>
              <a:buSzTx/>
              <a:buAutoNum type="arabicPeriod"/>
              <a:tabLst/>
            </a:pPr>
            <a:r>
              <a:rPr kumimoji="0" lang="ro-RO"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Încerc să evit să mă fac inconfortabil.</a:t>
            </a:r>
            <a:endParaRPr kumimoji="0" lang="en-US"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endParaRPr>
          </a:p>
          <a:p>
            <a:pPr marL="742950" marR="0" lvl="0" indent="-742950" algn="l" defTabSz="914400" rtl="0" eaLnBrk="0" fontAlgn="base" latinLnBrk="0" hangingPunct="0">
              <a:lnSpc>
                <a:spcPct val="100000"/>
              </a:lnSpc>
              <a:spcBef>
                <a:spcPct val="0"/>
              </a:spcBef>
              <a:spcAft>
                <a:spcPct val="0"/>
              </a:spcAft>
              <a:buClrTx/>
              <a:buSzTx/>
              <a:buAutoNum type="arabicPeriod"/>
              <a:tabLst/>
            </a:pPr>
            <a:r>
              <a:rPr kumimoji="0" lang="ro-RO"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Încerc să-mi câștig poziția.</a:t>
            </a:r>
            <a:r>
              <a:rPr kumimoji="0" lang="en-US" altLang="en-US" sz="4000" b="0" i="0" u="none" strike="noStrike" cap="none" normalizeH="0" baseline="0" dirty="0">
                <a:ln>
                  <a:noFill/>
                </a:ln>
                <a:solidFill>
                  <a:schemeClr val="tx1"/>
                </a:solidFill>
                <a:effectLst/>
              </a:rPr>
              <a:t> </a:t>
            </a:r>
          </a:p>
        </p:txBody>
      </p:sp>
    </p:spTree>
    <p:extLst>
      <p:ext uri="{BB962C8B-B14F-4D97-AF65-F5344CB8AC3E}">
        <p14:creationId xmlns:p14="http://schemas.microsoft.com/office/powerpoint/2010/main" val="1313801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559BB0B-CDE3-4677-9037-DEEBD9DC01F2}"/>
              </a:ext>
            </a:extLst>
          </p:cNvPr>
          <p:cNvSpPr>
            <a:spLocks noGrp="1" noChangeArrowheads="1"/>
          </p:cNvSpPr>
          <p:nvPr>
            <p:ph idx="1"/>
          </p:nvPr>
        </p:nvSpPr>
        <p:spPr bwMode="auto">
          <a:xfrm>
            <a:off x="214313" y="831652"/>
            <a:ext cx="10399672"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584" tIns="0" rIns="0" bIns="0" numCol="1" anchor="ctr" anchorCtr="0" compatLnSpc="1">
            <a:prstTxWarp prst="textNoShape">
              <a:avLst/>
            </a:prstTxWarp>
            <a:spAutoFit/>
          </a:bodyPr>
          <a:lstStyle/>
          <a:p>
            <a:pPr marL="742950" marR="0" lvl="0" indent="-742950" algn="l" defTabSz="914400" rtl="0" eaLnBrk="0" fontAlgn="base" latinLnBrk="0" hangingPunct="0">
              <a:lnSpc>
                <a:spcPct val="100000"/>
              </a:lnSpc>
              <a:spcBef>
                <a:spcPct val="0"/>
              </a:spcBef>
              <a:spcAft>
                <a:spcPct val="0"/>
              </a:spcAft>
              <a:buClrTx/>
              <a:buSzTx/>
              <a:buAutoNum type="arabicPeriod"/>
              <a:tabLst/>
            </a:pPr>
            <a:r>
              <a:rPr kumimoji="0" lang="ro-RO"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Încerc să amân problema până când am ceva timp să mă gândesc la asta. </a:t>
            </a:r>
            <a:endParaRPr kumimoji="0" lang="en-US"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endParaRPr>
          </a:p>
          <a:p>
            <a:pPr marL="742950" marR="0" lvl="0" indent="-742950" algn="l" defTabSz="914400" rtl="0" eaLnBrk="0" fontAlgn="base" latinLnBrk="0" hangingPunct="0">
              <a:lnSpc>
                <a:spcPct val="100000"/>
              </a:lnSpc>
              <a:spcBef>
                <a:spcPct val="0"/>
              </a:spcBef>
              <a:spcAft>
                <a:spcPct val="0"/>
              </a:spcAft>
              <a:buClrTx/>
              <a:buSzTx/>
              <a:buAutoNum type="arabicPeriod"/>
              <a:tabLst/>
            </a:pPr>
            <a:r>
              <a:rPr kumimoji="0" lang="ro-RO"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Renunț la unele puncte în schimbul altora.</a:t>
            </a:r>
            <a:r>
              <a:rPr kumimoji="0" lang="en-US" altLang="en-US" sz="4000" b="0" i="0" u="none" strike="noStrike" cap="none" normalizeH="0" baseline="0" dirty="0">
                <a:ln>
                  <a:noFill/>
                </a:ln>
                <a:solidFill>
                  <a:schemeClr val="tx1"/>
                </a:solidFill>
                <a:effectLst/>
              </a:rPr>
              <a:t> </a:t>
            </a:r>
          </a:p>
        </p:txBody>
      </p:sp>
    </p:spTree>
    <p:extLst>
      <p:ext uri="{BB962C8B-B14F-4D97-AF65-F5344CB8AC3E}">
        <p14:creationId xmlns:p14="http://schemas.microsoft.com/office/powerpoint/2010/main" val="16413705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0A14EA6-183B-4D13-AB8A-6C8C69C790F0}"/>
              </a:ext>
            </a:extLst>
          </p:cNvPr>
          <p:cNvSpPr>
            <a:spLocks noGrp="1" noChangeArrowheads="1"/>
          </p:cNvSpPr>
          <p:nvPr>
            <p:ph idx="1"/>
          </p:nvPr>
        </p:nvSpPr>
        <p:spPr bwMode="auto">
          <a:xfrm>
            <a:off x="214313" y="523875"/>
            <a:ext cx="8524573" cy="246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584" tIns="0" rIns="0" bIns="0" numCol="1" anchor="ctr" anchorCtr="0" compatLnSpc="1">
            <a:prstTxWarp prst="textNoShape">
              <a:avLst/>
            </a:prstTxWarp>
            <a:spAutoFit/>
          </a:bodyPr>
          <a:lstStyle/>
          <a:p>
            <a:pPr marL="742950" marR="0" lvl="0" indent="-742950" algn="l" defTabSz="914400" rtl="0" eaLnBrk="0" fontAlgn="base" latinLnBrk="0" hangingPunct="0">
              <a:lnSpc>
                <a:spcPct val="100000"/>
              </a:lnSpc>
              <a:spcBef>
                <a:spcPct val="0"/>
              </a:spcBef>
              <a:spcAft>
                <a:spcPct val="0"/>
              </a:spcAft>
              <a:buClrTx/>
              <a:buSzTx/>
              <a:buAutoNum type="arabicPeriod"/>
              <a:tabLst/>
            </a:pPr>
            <a:r>
              <a:rPr kumimoji="0" lang="ro-RO"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De obicei mă străduiesc din greu să-mi ating obiectivele.</a:t>
            </a:r>
            <a:endParaRPr kumimoji="0" lang="en-US"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endParaRPr>
          </a:p>
          <a:p>
            <a:pPr marL="742950" marR="0" lvl="0" indent="-742950" algn="l" defTabSz="914400" rtl="0" eaLnBrk="0" fontAlgn="base" latinLnBrk="0" hangingPunct="0">
              <a:lnSpc>
                <a:spcPct val="100000"/>
              </a:lnSpc>
              <a:spcBef>
                <a:spcPct val="0"/>
              </a:spcBef>
              <a:spcAft>
                <a:spcPct val="0"/>
              </a:spcAft>
              <a:buClrTx/>
              <a:buSzTx/>
              <a:buAutoNum type="arabicPeriod"/>
              <a:tabLst/>
            </a:pPr>
            <a:r>
              <a:rPr kumimoji="0" lang="ro-RO" altLang="en-US" sz="4000" b="0" i="0" u="none" strike="noStrike" cap="none" normalizeH="0" baseline="0" dirty="0">
                <a:ln>
                  <a:noFill/>
                </a:ln>
                <a:solidFill>
                  <a:srgbClr val="202124"/>
                </a:solidFill>
                <a:effectLst/>
                <a:ea typeface="Times New Roman" panose="02020603050405020304" pitchFamily="18" charset="0"/>
                <a:cs typeface="Courier New" panose="02070309020205020404" pitchFamily="49" charset="0"/>
              </a:rPr>
              <a:t> Încerc să dezvălui imediat toate problemele.</a:t>
            </a:r>
            <a:r>
              <a:rPr kumimoji="0" lang="en-US" altLang="en-US" sz="4000" b="0" i="0" u="none" strike="noStrike" cap="none" normalizeH="0" baseline="0" dirty="0">
                <a:ln>
                  <a:noFill/>
                </a:ln>
                <a:solidFill>
                  <a:schemeClr val="tx1"/>
                </a:solidFill>
                <a:effectLst/>
              </a:rPr>
              <a:t> </a:t>
            </a:r>
          </a:p>
        </p:txBody>
      </p:sp>
    </p:spTree>
    <p:extLst>
      <p:ext uri="{BB962C8B-B14F-4D97-AF65-F5344CB8AC3E}">
        <p14:creationId xmlns:p14="http://schemas.microsoft.com/office/powerpoint/2010/main" val="14876327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1692</TotalTime>
  <Words>859</Words>
  <Application>Microsoft Office PowerPoint</Application>
  <PresentationFormat>Custom</PresentationFormat>
  <Paragraphs>152</Paragraphs>
  <Slides>31</Slides>
  <Notes>31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Κόβας Κωνσταντίνος</dc:creator>
  <cp:lastModifiedBy>User-ITD</cp:lastModifiedBy>
  <cp:revision>120</cp:revision>
  <dcterms:created xsi:type="dcterms:W3CDTF">2020-09-21T19:05:29Z</dcterms:created>
  <dcterms:modified xsi:type="dcterms:W3CDTF">2021-03-11T14:00:32Z</dcterms:modified>
</cp:coreProperties>
</file>