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583.xml"/>
  <Override ContentType="application/vnd.openxmlformats-officedocument.presentationml.notesSlide+xml" PartName="/ppt/notesSlides/notesSlide672.xml"/>
  <Override ContentType="application/vnd.openxmlformats-officedocument.presentationml.notesSlide+xml" PartName="/ppt/notesSlides/notesSlide397.xml"/>
  <Override ContentType="application/vnd.openxmlformats-officedocument.presentationml.notesSlide+xml" PartName="/ppt/notesSlides/notesSlide575.xml"/>
  <Override ContentType="application/vnd.openxmlformats-officedocument.presentationml.notesSlide+xml" PartName="/ppt/notesSlides/notesSlide680.xml"/>
  <Override ContentType="application/vnd.openxmlformats-officedocument.presentationml.notesSlide+xml" PartName="/ppt/notesSlides/notesSlide761.xml"/>
  <Override ContentType="application/vnd.openxmlformats-officedocument.presentationml.notesSlide+xml" PartName="/ppt/notesSlides/notesSlide591.xml"/>
  <Override ContentType="application/vnd.openxmlformats-officedocument.presentationml.notesSlide+xml" PartName="/ppt/notesSlides/notesSlide486.xml"/>
  <Override ContentType="application/vnd.openxmlformats-officedocument.presentationml.notesSlide+xml" PartName="/ppt/notesSlides/notesSlide656.xml"/>
  <Override ContentType="application/vnd.openxmlformats-officedocument.presentationml.notesSlide+xml" PartName="/ppt/notesSlides/notesSlide494.xml"/>
  <Override ContentType="application/vnd.openxmlformats-officedocument.presentationml.notesSlide+xml" PartName="/ppt/notesSlides/notesSlide559.xml"/>
  <Override ContentType="application/vnd.openxmlformats-officedocument.presentationml.notesSlide+xml" PartName="/ppt/notesSlides/notesSlide745.xml"/>
  <Override ContentType="application/vnd.openxmlformats-officedocument.presentationml.notesSlide+xml" PartName="/ppt/notesSlides/notesSlide931.xml"/>
  <Override ContentType="application/vnd.openxmlformats-officedocument.presentationml.notesSlide+xml" PartName="/ppt/notesSlides/notesSlide842.xml"/>
  <Override ContentType="application/vnd.openxmlformats-officedocument.presentationml.notesSlide+xml" PartName="/ppt/notesSlides/notesSlide753.xml"/>
  <Override ContentType="application/vnd.openxmlformats-officedocument.presentationml.notesSlide+xml" PartName="/ppt/notesSlides/notesSlide567.xml"/>
  <Override ContentType="application/vnd.openxmlformats-officedocument.presentationml.notesSlide+xml" PartName="/ppt/notesSlides/notesSlide389.xml"/>
  <Override ContentType="application/vnd.openxmlformats-officedocument.presentationml.notesSlide+xml" PartName="/ppt/notesSlides/notesSlide478.xml"/>
  <Override ContentType="application/vnd.openxmlformats-officedocument.presentationml.notesSlide+xml" PartName="/ppt/notesSlides/notesSlide850.xml"/>
  <Override ContentType="application/vnd.openxmlformats-officedocument.presentationml.notesSlide+xml" PartName="/ppt/notesSlides/notesSlide664.xml"/>
  <Override ContentType="application/vnd.openxmlformats-officedocument.presentationml.notesSlide+xml" PartName="/ppt/notesSlides/notesSlide407.xml"/>
  <Override ContentType="application/vnd.openxmlformats-officedocument.presentationml.notesSlide+xml" PartName="/ppt/notesSlides/notesSlide423.xml"/>
  <Override ContentType="application/vnd.openxmlformats-officedocument.presentationml.notesSlide+xml" PartName="/ppt/notesSlides/notesSlide148.xml"/>
  <Override ContentType="application/vnd.openxmlformats-officedocument.presentationml.notesSlide+xml" PartName="/ppt/notesSlides/notesSlide520.xml"/>
  <Override ContentType="application/vnd.openxmlformats-officedocument.presentationml.notesSlide+xml" PartName="/ppt/notesSlides/notesSlide39.xml"/>
  <Override ContentType="application/vnd.openxmlformats-officedocument.presentationml.notesSlide+xml" PartName="/ppt/notesSlides/notesSlide737.xml"/>
  <Override ContentType="application/vnd.openxmlformats-officedocument.presentationml.notesSlide+xml" PartName="/ppt/notesSlides/notesSlide834.xml"/>
  <Override ContentType="application/vnd.openxmlformats-officedocument.presentationml.notesSlide+xml" PartName="/ppt/notesSlides/notesSlide818.xml"/>
  <Override ContentType="application/vnd.openxmlformats-officedocument.presentationml.notesSlide+xml" PartName="/ppt/notesSlides/notesSlide326.xml"/>
  <Override ContentType="application/vnd.openxmlformats-officedocument.presentationml.notesSlide+xml" PartName="/ppt/notesSlides/notesSlide110.xml"/>
  <Override ContentType="application/vnd.openxmlformats-officedocument.presentationml.notesSlide+xml" PartName="/ppt/notesSlides/notesSlide601.xml"/>
  <Override ContentType="application/vnd.openxmlformats-officedocument.presentationml.notesSlide+xml" PartName="/ppt/notesSlides/notesSlide504.xml"/>
  <Override ContentType="application/vnd.openxmlformats-officedocument.presentationml.notesSlide+xml" PartName="/ppt/notesSlides/notesSlide915.xml"/>
  <Override ContentType="application/vnd.openxmlformats-officedocument.presentationml.notesSlide+xml" PartName="/ppt/notesSlides/notesSlide229.xml"/>
  <Override ContentType="application/vnd.openxmlformats-officedocument.presentationml.notesSlide+xml" PartName="/ppt/notesSlides/notesSlide180.xml"/>
  <Override ContentType="application/vnd.openxmlformats-officedocument.presentationml.notesSlide+xml" PartName="/ppt/notesSlides/notesSlide172.xml"/>
  <Override ContentType="application/vnd.openxmlformats-officedocument.presentationml.notesSlide+xml" PartName="/ppt/notesSlides/notesSlide261.xml"/>
  <Override ContentType="application/vnd.openxmlformats-officedocument.presentationml.notesSlide+xml" PartName="/ppt/notesSlides/notesSlide9.xml"/>
  <Override ContentType="application/vnd.openxmlformats-officedocument.presentationml.notesSlide+xml" PartName="/ppt/notesSlides/notesSlide63.xml"/>
  <Override ContentType="application/vnd.openxmlformats-officedocument.presentationml.notesSlide+xml" PartName="/ppt/notesSlides/notesSlide342.xml"/>
  <Override ContentType="application/vnd.openxmlformats-officedocument.presentationml.notesSlide+xml" PartName="/ppt/notesSlides/notesSlide270.xml"/>
  <Override ContentType="application/vnd.openxmlformats-officedocument.presentationml.notesSlide+xml" PartName="/ppt/notesSlides/notesSlide977.xml"/>
  <Override ContentType="application/vnd.openxmlformats-officedocument.presentationml.notesSlide+xml" PartName="/ppt/notesSlides/notesSlide889.xml"/>
  <Override ContentType="application/vnd.openxmlformats-officedocument.presentationml.notesSlide+xml" PartName="/ppt/notesSlides/notesSlide253.xml"/>
  <Override ContentType="application/vnd.openxmlformats-officedocument.presentationml.notesSlide+xml" PartName="/ppt/notesSlides/notesSlide48.xml"/>
  <Override ContentType="application/vnd.openxmlformats-officedocument.presentationml.notesSlide+xml" PartName="/ppt/notesSlides/notesSlide238.xml"/>
  <Override ContentType="application/vnd.openxmlformats-officedocument.presentationml.notesSlide+xml" PartName="/ppt/notesSlides/notesSlide157.xml"/>
  <Override ContentType="application/vnd.openxmlformats-officedocument.presentationml.notesSlide+xml" PartName="/ppt/notesSlides/notesSlide513.xml"/>
  <Override ContentType="application/vnd.openxmlformats-officedocument.presentationml.notesSlide+xml" PartName="/ppt/notesSlides/notesSlide101.xml"/>
  <Override ContentType="application/vnd.openxmlformats-officedocument.presentationml.notesSlide+xml" PartName="/ppt/notesSlides/notesSlide432.xml"/>
  <Override ContentType="application/vnd.openxmlformats-officedocument.presentationml.notesSlide+xml" PartName="/ppt/notesSlides/notesSlide351.xml"/>
  <Override ContentType="application/vnd.openxmlformats-officedocument.presentationml.notesSlide+xml" PartName="/ppt/notesSlides/notesSlide319.xml"/>
  <Override ContentType="application/vnd.openxmlformats-officedocument.presentationml.notesSlide+xml" PartName="/ppt/notesSlides/notesSlide334.xml"/>
  <Override ContentType="application/vnd.openxmlformats-officedocument.presentationml.notesSlide+xml" PartName="/ppt/notesSlides/notesSlide648.xml"/>
  <Override ContentType="application/vnd.openxmlformats-officedocument.presentationml.notesSlide+xml" PartName="/ppt/notesSlides/notesSlide985.xml"/>
  <Override ContentType="application/vnd.openxmlformats-officedocument.presentationml.notesSlide+xml" PartName="/ppt/notesSlides/notesSlide923.xml"/>
  <Override ContentType="application/vnd.openxmlformats-officedocument.presentationml.notesSlide+xml" PartName="/ppt/notesSlides/notesSlide71.xml"/>
  <Override ContentType="application/vnd.openxmlformats-officedocument.presentationml.notesSlide+xml" PartName="/ppt/notesSlides/notesSlide729.xml"/>
  <Override ContentType="application/vnd.openxmlformats-officedocument.presentationml.notesSlide+xml" PartName="/ppt/notesSlides/notesSlide906.xml"/>
  <Override ContentType="application/vnd.openxmlformats-officedocument.presentationml.notesSlide+xml" PartName="/ppt/notesSlides/notesSlide415.xml"/>
  <Override ContentType="application/vnd.openxmlformats-officedocument.presentationml.notesSlide+xml" PartName="/ppt/notesSlides/notesSlide558.xml"/>
  <Override ContentType="application/vnd.openxmlformats-officedocument.presentationml.notesSlide+xml" PartName="/ppt/notesSlides/notesSlide647.xml"/>
  <Override ContentType="application/vnd.openxmlformats-officedocument.presentationml.notesSlide+xml" PartName="/ppt/notesSlides/notesSlide833.xml"/>
  <Override ContentType="application/vnd.openxmlformats-officedocument.presentationml.notesSlide+xml" PartName="/ppt/notesSlides/notesSlide736.xml"/>
  <Override ContentType="application/vnd.openxmlformats-officedocument.presentationml.notesSlide+xml" PartName="/ppt/notesSlides/notesSlide922.xml"/>
  <Override ContentType="application/vnd.openxmlformats-officedocument.presentationml.notesSlide+xml" PartName="/ppt/notesSlides/notesSlide663.xml"/>
  <Override ContentType="application/vnd.openxmlformats-officedocument.presentationml.notesSlide+xml" PartName="/ppt/notesSlides/notesSlide592.xml"/>
  <Override ContentType="application/vnd.openxmlformats-officedocument.presentationml.notesSlide+xml" PartName="/ppt/notesSlides/notesSlide574.xml"/>
  <Override ContentType="application/vnd.openxmlformats-officedocument.presentationml.notesSlide+xml" PartName="/ppt/notesSlides/notesSlide760.xml"/>
  <Override ContentType="application/vnd.openxmlformats-officedocument.presentationml.notesSlide+xml" PartName="/ppt/notesSlides/notesSlide388.xml"/>
  <Override ContentType="application/vnd.openxmlformats-officedocument.presentationml.notesSlide+xml" PartName="/ppt/notesSlides/notesSlide825.xml"/>
  <Override ContentType="application/vnd.openxmlformats-officedocument.presentationml.notesSlide+xml" PartName="/ppt/notesSlides/notesSlide408.xml"/>
  <Override ContentType="application/vnd.openxmlformats-officedocument.presentationml.notesSlide+xml" PartName="/ppt/notesSlides/notesSlide495.xml"/>
  <Override ContentType="application/vnd.openxmlformats-officedocument.presentationml.notesSlide+xml" PartName="/ppt/notesSlides/notesSlide681.xml"/>
  <Override ContentType="application/vnd.openxmlformats-officedocument.presentationml.notesSlide+xml" PartName="/ppt/notesSlides/notesSlide584.xml"/>
  <Override ContentType="application/vnd.openxmlformats-officedocument.presentationml.notesSlide+xml" PartName="/ppt/notesSlides/notesSlide770.xml"/>
  <Override ContentType="application/vnd.openxmlformats-officedocument.presentationml.notesSlide+xml" PartName="/ppt/notesSlides/notesSlide246.xml"/>
  <Override ContentType="application/vnd.openxmlformats-officedocument.presentationml.notesSlide+xml" PartName="/ppt/notesSlides/notesSlide521.xml"/>
  <Override ContentType="application/vnd.openxmlformats-officedocument.presentationml.notesSlide+xml" PartName="/ppt/notesSlides/notesSlide819.xml"/>
  <Override ContentType="application/vnd.openxmlformats-officedocument.presentationml.notesSlide+xml" PartName="/ppt/notesSlides/notesSlide56.xml"/>
  <Override ContentType="application/vnd.openxmlformats-officedocument.presentationml.notesSlide+xml" PartName="/ppt/notesSlides/notesSlide754.xml"/>
  <Override ContentType="application/vnd.openxmlformats-officedocument.presentationml.notesSlide+xml" PartName="/ppt/notesSlides/notesSlide479.xml"/>
  <Override ContentType="application/vnd.openxmlformats-officedocument.presentationml.notesSlide+xml" PartName="/ppt/notesSlides/notesSlide916.xml"/>
  <Override ContentType="application/vnd.openxmlformats-officedocument.presentationml.notesSlide+xml" PartName="/ppt/notesSlides/notesSlide503.xml"/>
  <Override ContentType="application/vnd.openxmlformats-officedocument.presentationml.notesSlide+xml" PartName="/ppt/notesSlides/notesSlide485.xml"/>
  <Override ContentType="application/vnd.openxmlformats-officedocument.presentationml.notesSlide+xml" PartName="/ppt/notesSlides/notesSlide896.xml"/>
  <Override ContentType="application/vnd.openxmlformats-officedocument.presentationml.notesSlide+xml" PartName="/ppt/notesSlides/notesSlide657.xml"/>
  <Override ContentType="application/vnd.openxmlformats-officedocument.presentationml.notesSlide+xml" PartName="/ppt/notesSlides/notesSlide932.xml"/>
  <Override ContentType="application/vnd.openxmlformats-officedocument.presentationml.notesSlide+xml" PartName="/ppt/notesSlides/notesSlide424.xml"/>
  <Override ContentType="application/vnd.openxmlformats-officedocument.presentationml.notesSlide+xml" PartName="/ppt/notesSlides/notesSlide149.xml"/>
  <Override ContentType="application/vnd.openxmlformats-officedocument.presentationml.notesSlide+xml" PartName="/ppt/notesSlides/notesSlide252.xml"/>
  <Override ContentType="application/vnd.openxmlformats-officedocument.presentationml.notesSlide+xml" PartName="/ppt/notesSlides/notesSlide62.xml"/>
  <Override ContentType="application/vnd.openxmlformats-officedocument.presentationml.notesSlide+xml" PartName="/ppt/notesSlides/notesSlide341.xml"/>
  <Override ContentType="application/vnd.openxmlformats-officedocument.presentationml.notesSlide+xml" PartName="/ppt/notesSlides/notesSlide897.xml"/>
  <Override ContentType="application/vnd.openxmlformats-officedocument.presentationml.notesSlide+xml" PartName="/ppt/notesSlides/notesSlide139.xml"/>
  <Override ContentType="application/vnd.openxmlformats-officedocument.presentationml.notesSlide+xml" PartName="/ppt/notesSlides/notesSlide414.xml"/>
  <Override ContentType="application/vnd.openxmlformats-officedocument.presentationml.notesSlide+xml" PartName="/ppt/notesSlides/notesSlide228.xml"/>
  <Override ContentType="application/vnd.openxmlformats-officedocument.presentationml.notesSlide+xml" PartName="/ppt/notesSlides/notesSlide55.xml"/>
  <Override ContentType="application/vnd.openxmlformats-officedocument.presentationml.notesSlide+xml" PartName="/ppt/notesSlides/notesSlide156.xml"/>
  <Override ContentType="application/vnd.openxmlformats-officedocument.presentationml.notesSlide+xml" PartName="/ppt/notesSlides/notesSlide245.xml"/>
  <Override ContentType="application/vnd.openxmlformats-officedocument.presentationml.notesSlide+xml" PartName="/ppt/notesSlides/notesSlide72.xml"/>
  <Override ContentType="application/vnd.openxmlformats-officedocument.presentationml.notesSlide+xml" PartName="/ppt/notesSlides/notesSlide431.xml"/>
  <Override ContentType="application/vnd.openxmlformats-officedocument.presentationml.notesSlide+xml" PartName="/ppt/notesSlides/notesSlide190.xml"/>
  <Override ContentType="application/vnd.openxmlformats-officedocument.presentationml.notesSlide+xml" PartName="/ppt/notesSlides/notesSlide969.xml"/>
  <Override ContentType="application/vnd.openxmlformats-officedocument.presentationml.notesSlide+xml" PartName="/ppt/notesSlides/notesSlide262.xml"/>
  <Override ContentType="application/vnd.openxmlformats-officedocument.presentationml.notesSlide+xml" PartName="/ppt/notesSlides/notesSlide8.xml"/>
  <Override ContentType="application/vnd.openxmlformats-officedocument.presentationml.notesSlide+xml" PartName="/ppt/notesSlides/notesSlide986.xml"/>
  <Override ContentType="application/vnd.openxmlformats-officedocument.presentationml.notesSlide+xml" PartName="/ppt/notesSlides/notesSlide38.xml"/>
  <Override ContentType="application/vnd.openxmlformats-officedocument.presentationml.notesSlide+xml" PartName="/ppt/notesSlides/notesSlide173.xml"/>
  <Override ContentType="application/vnd.openxmlformats-officedocument.presentationml.notesSlide+xml" PartName="/ppt/notesSlides/notesSlide335.xml"/>
  <Override ContentType="application/vnd.openxmlformats-officedocument.presentationml.notesSlide+xml" PartName="/ppt/notesSlides/notesSlide318.xml"/>
  <Override ContentType="application/vnd.openxmlformats-officedocument.presentationml.notesSlide+xml" PartName="/ppt/notesSlides/notesSlide352.xml"/>
  <Override ContentType="application/vnd.openxmlformats-officedocument.presentationml.notesSlide+xml" PartName="/ppt/notesSlides/notesSlide809.xml"/>
  <Override ContentType="application/vnd.openxmlformats-officedocument.presentationml.notesSlide+xml" PartName="/ppt/notesSlides/notesSlide49.xml"/>
  <Override ContentType="application/vnd.openxmlformats-officedocument.presentationml.notesSlide+xml" PartName="/ppt/notesSlides/notesSlide299.xml"/>
  <Override ContentType="application/vnd.openxmlformats-officedocument.presentationml.notesSlide+xml" PartName="/ppt/notesSlides/notesSlide568.xml"/>
  <Override ContentType="application/vnd.openxmlformats-officedocument.presentationml.notesSlide+xml" PartName="/ppt/notesSlides/notesSlide102.xml"/>
  <Override ContentType="application/vnd.openxmlformats-officedocument.presentationml.notesSlide+xml" PartName="/ppt/notesSlides/notesSlide843.xml"/>
  <Override ContentType="application/vnd.openxmlformats-officedocument.presentationml.notesSlide+xml" PartName="/ppt/notesSlides/notesSlide610.xml"/>
  <Override ContentType="application/vnd.openxmlformats-officedocument.presentationml.notesSlide+xml" PartName="/ppt/notesSlides/notesSlide826.xml"/>
  <Override ContentType="application/vnd.openxmlformats-officedocument.presentationml.notesSlide+xml" PartName="/ppt/notesSlides/notesSlide816.xml"/>
  <Override ContentType="application/vnd.openxmlformats-officedocument.presentationml.notesSlide+xml" PartName="/ppt/notesSlides/notesSlide743.xml"/>
  <Override ContentType="application/vnd.openxmlformats-officedocument.presentationml.notesSlide+xml" PartName="/ppt/notesSlides/notesSlide719.xml"/>
  <Override ContentType="application/vnd.openxmlformats-officedocument.presentationml.notesSlide+xml" PartName="/ppt/notesSlides/notesSlide239.xml"/>
  <Override ContentType="application/vnd.openxmlformats-officedocument.presentationml.notesSlide+xml" PartName="/ppt/notesSlides/notesSlide700.xml"/>
  <Override ContentType="application/vnd.openxmlformats-officedocument.presentationml.notesSlide+xml" PartName="/ppt/notesSlides/notesSlide100.xml"/>
  <Override ContentType="application/vnd.openxmlformats-officedocument.presentationml.notesSlide+xml" PartName="/ppt/notesSlides/notesSlide646.xml"/>
  <Override ContentType="application/vnd.openxmlformats-officedocument.presentationml.notesSlide+xml" PartName="/ppt/notesSlides/notesSlide832.xml"/>
  <Override ContentType="application/vnd.openxmlformats-officedocument.presentationml.notesSlide+xml" PartName="/ppt/notesSlides/notesSlide593.xml"/>
  <Override ContentType="application/vnd.openxmlformats-officedocument.presentationml.notesSlide+xml" PartName="/ppt/notesSlides/notesSlide603.xml"/>
  <Override ContentType="application/vnd.openxmlformats-officedocument.presentationml.notesSlide+xml" PartName="/ppt/notesSlides/notesSlide638.xml"/>
  <Override ContentType="application/vnd.openxmlformats-officedocument.presentationml.notesSlide+xml" PartName="/ppt/notesSlides/notesSlide824.xml"/>
  <Override ContentType="application/vnd.openxmlformats-officedocument.presentationml.notesSlide+xml" PartName="/ppt/notesSlides/notesSlide409.xml"/>
  <Override ContentType="application/vnd.openxmlformats-officedocument.presentationml.notesSlide+xml" PartName="/ppt/notesSlides/notesSlide417.xml"/>
  <Override ContentType="application/vnd.openxmlformats-officedocument.presentationml.notesSlide+xml" PartName="/ppt/notesSlides/notesSlide852.xml"/>
  <Override ContentType="application/vnd.openxmlformats-officedocument.presentationml.notesSlide+xml" PartName="/ppt/notesSlides/notesSlide263.xml"/>
  <Override ContentType="application/vnd.openxmlformats-officedocument.presentationml.notesSlide+xml" PartName="/ppt/notesSlides/notesSlide658.xml"/>
  <Override ContentType="application/vnd.openxmlformats-officedocument.presentationml.notesSlide+xml" PartName="/ppt/notesSlides/notesSlide166.xml"/>
  <Override ContentType="application/vnd.openxmlformats-officedocument.presentationml.notesSlide+xml" PartName="/ppt/notesSlides/notesSlide895.xml"/>
  <Override ContentType="application/vnd.openxmlformats-officedocument.presentationml.notesSlide+xml" PartName="/ppt/notesSlides/notesSlide771.xml"/>
  <Override ContentType="application/vnd.openxmlformats-officedocument.presentationml.notesSlide+xml" PartName="/ppt/notesSlides/notesSlide674.xml"/>
  <Override ContentType="application/vnd.openxmlformats-officedocument.presentationml.notesSlide+xml" PartName="/ppt/notesSlides/notesSlide522.xml"/>
  <Override ContentType="application/vnd.openxmlformats-officedocument.presentationml.notesSlide+xml" PartName="/ppt/notesSlides/notesSlide57.xml"/>
  <Override ContentType="application/vnd.openxmlformats-officedocument.presentationml.notesSlide+xml" PartName="/ppt/notesSlides/notesSlide565.xml"/>
  <Override ContentType="application/vnd.openxmlformats-officedocument.presentationml.notesSlide+xml" PartName="/ppt/notesSlides/notesSlide171.xml"/>
  <Override ContentType="application/vnd.openxmlformats-officedocument.presentationml.notesSlide+xml" PartName="/ppt/notesSlides/notesSlide344.xml"/>
  <Override ContentType="application/vnd.openxmlformats-officedocument.presentationml.notesSlide+xml" PartName="/ppt/notesSlides/notesSlide387.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163.xml"/>
  <Override ContentType="application/vnd.openxmlformats-officedocument.presentationml.notesSlide+xml" PartName="/ppt/notesSlides/notesSlide29.xml"/>
  <Override ContentType="application/vnd.openxmlformats-officedocument.presentationml.notesSlide+xml" PartName="/ppt/notesSlides/notesSlide502.xml"/>
  <Override ContentType="application/vnd.openxmlformats-officedocument.presentationml.notesSlide+xml" PartName="/ppt/notesSlides/notesSlide421.xml"/>
  <Override ContentType="application/vnd.openxmlformats-officedocument.presentationml.notesSlide+xml" PartName="/ppt/notesSlides/notesSlide430.xml"/>
  <Override ContentType="application/vnd.openxmlformats-officedocument.presentationml.notesSlide+xml" PartName="/ppt/notesSlides/notesSlide987.xml"/>
  <Override ContentType="application/vnd.openxmlformats-officedocument.presentationml.notesSlide+xml" PartName="/ppt/notesSlides/notesSlide120.xml"/>
  <Override ContentType="application/vnd.openxmlformats-officedocument.presentationml.notesSlide+xml" PartName="/ppt/notesSlides/notesSlide308.xml"/>
  <Override ContentType="application/vnd.openxmlformats-officedocument.presentationml.notesSlide+xml" PartName="/ppt/notesSlides/notesSlide600.xml"/>
  <Override ContentType="application/vnd.openxmlformats-officedocument.presentationml.notesSlide+xml" PartName="/ppt/notesSlides/notesSlide925.xml"/>
  <Override ContentType="application/vnd.openxmlformats-officedocument.presentationml.notesSlide+xml" PartName="/ppt/notesSlides/notesSlide236.xml"/>
  <Override ContentType="application/vnd.openxmlformats-officedocument.presentationml.notesSlide+xml" PartName="/ppt/notesSlides/notesSlide244.xml"/>
  <Override ContentType="application/vnd.openxmlformats-officedocument.presentationml.notesSlide+xml" PartName="/ppt/notesSlides/notesSlide201.xml"/>
  <Override ContentType="application/vnd.openxmlformats-officedocument.presentationml.notesSlide+xml" PartName="/ppt/notesSlides/notesSlide917.xml"/>
  <Override ContentType="application/vnd.openxmlformats-officedocument.presentationml.notesSlide+xml" PartName="/ppt/notesSlides/notesSlide887.xml"/>
  <Override ContentType="application/vnd.openxmlformats-officedocument.presentationml.notesSlide+xml" PartName="/ppt/notesSlides/notesSlide844.xml"/>
  <Override ContentType="application/vnd.openxmlformats-officedocument.presentationml.notesSlide+xml" PartName="/ppt/notesSlides/notesSlide191.xml"/>
  <Override ContentType="application/vnd.openxmlformats-officedocument.presentationml.notesSlide+xml" PartName="/ppt/notesSlides/notesSlide488.xml"/>
  <Override ContentType="application/vnd.openxmlformats-officedocument.presentationml.notesSlide+xml" PartName="/ppt/notesSlides/notesSlide968.xml"/>
  <Override ContentType="application/vnd.openxmlformats-officedocument.presentationml.notesSlide+xml" PartName="/ppt/notesSlides/notesSlide7.xml"/>
  <Override ContentType="application/vnd.openxmlformats-officedocument.presentationml.notesSlide+xml" PartName="/ppt/notesSlides/notesSlide65.xml"/>
  <Override ContentType="application/vnd.openxmlformats-officedocument.presentationml.notesSlide+xml" PartName="/ppt/notesSlides/notesSlide492.xml"/>
  <Override ContentType="application/vnd.openxmlformats-officedocument.presentationml.notesSlide+xml" PartName="/ppt/notesSlides/notesSlide665.xml"/>
  <Override ContentType="application/vnd.openxmlformats-officedocument.presentationml.notesSlide+xml" PartName="/ppt/notesSlides/notesSlide317.xml"/>
  <Override ContentType="application/vnd.openxmlformats-officedocument.presentationml.notesSlide+xml" PartName="/ppt/notesSlides/notesSlide336.xml"/>
  <Override ContentType="application/vnd.openxmlformats-officedocument.presentationml.notesSlide+xml" PartName="/ppt/notesSlides/notesSlide272.xml"/>
  <Override ContentType="application/vnd.openxmlformats-officedocument.presentationml.notesSlide+xml" PartName="/ppt/notesSlides/notesSlide671.xml"/>
  <Override ContentType="application/vnd.openxmlformats-officedocument.presentationml.notesSlide+xml" PartName="/ppt/notesSlides/notesSlide379.xml"/>
  <Override ContentType="application/vnd.openxmlformats-officedocument.presentationml.notesSlide+xml" PartName="/ppt/notesSlides/notesSlide789.xml"/>
  <Override ContentType="application/vnd.openxmlformats-officedocument.presentationml.notesSlide+xml" PartName="/ppt/notesSlides/notesSlide573.xml"/>
  <Override ContentType="application/vnd.openxmlformats-officedocument.presentationml.notesSlide+xml" PartName="/ppt/notesSlides/notesSlide746.xml"/>
  <Override ContentType="application/vnd.openxmlformats-officedocument.presentationml.notesSlide+xml" PartName="/ppt/notesSlides/notesSlide530.xml"/>
  <Override ContentType="application/vnd.openxmlformats-officedocument.presentationml.notesSlide+xml" PartName="/ppt/notesSlides/notesSlide701.xml"/>
  <Override ContentType="application/vnd.openxmlformats-officedocument.presentationml.notesSlide+xml" PartName="/ppt/notesSlides/notesSlide930.xml"/>
  <Override ContentType="application/vnd.openxmlformats-officedocument.presentationml.notesSlide+xml" PartName="/ppt/notesSlides/notesSlide523.xml"/>
  <Override ContentType="application/vnd.openxmlformats-officedocument.presentationml.notesSlide+xml" PartName="/ppt/notesSlides/notesSlide752.xml"/>
  <Override ContentType="application/vnd.openxmlformats-officedocument.presentationml.notesSlide+xml" PartName="/ppt/notesSlides/notesSlide566.xml"/>
  <Override ContentType="application/vnd.openxmlformats-officedocument.presentationml.notesSlide+xml" PartName="/ppt/notesSlides/notesSlide159.xml"/>
  <Override ContentType="application/vnd.openxmlformats-officedocument.presentationml.notesSlide+xml" PartName="/ppt/notesSlides/notesSlide639.xml"/>
  <Override ContentType="application/vnd.openxmlformats-officedocument.presentationml.notesSlide+xml" PartName="/ppt/notesSlides/notesSlide894.xml"/>
  <Override ContentType="application/vnd.openxmlformats-officedocument.presentationml.notesSlide+xml" PartName="/ppt/notesSlides/notesSlide673.xml"/>
  <Override ContentType="application/vnd.openxmlformats-officedocument.presentationml.notesSlide+xml" PartName="/ppt/notesSlides/notesSlide487.xml"/>
  <Override ContentType="application/vnd.openxmlformats-officedocument.presentationml.notesSlide+xml" PartName="/ppt/notesSlides/notesSlide337.xml"/>
  <Override ContentType="application/vnd.openxmlformats-officedocument.presentationml.notesSlide+xml" PartName="/ppt/notesSlides/notesSlide718.xml"/>
  <Override ContentType="application/vnd.openxmlformats-officedocument.presentationml.notesSlide+xml" PartName="/ppt/notesSlides/notesSlide744.xml"/>
  <Override ContentType="application/vnd.openxmlformats-officedocument.presentationml.notesSlide+xml" PartName="/ppt/notesSlides/notesSlide594.xml"/>
  <Override ContentType="application/vnd.openxmlformats-officedocument.presentationml.notesSlide+xml" PartName="/ppt/notesSlides/notesSlide343.xml"/>
  <Override ContentType="application/vnd.openxmlformats-officedocument.presentationml.notesSlide+xml" PartName="/ppt/notesSlides/notesSlide645.xml"/>
  <Override ContentType="application/vnd.openxmlformats-officedocument.presentationml.notesSlide+xml" PartName="/ppt/notesSlides/notesSlide738.xml"/>
  <Override ContentType="application/vnd.openxmlformats-officedocument.presentationml.notesSlide+xml" PartName="/ppt/notesSlides/notesSlide165.xml"/>
  <Override ContentType="application/vnd.openxmlformats-officedocument.presentationml.notesSlide+xml" PartName="/ppt/notesSlides/notesSlide602.xml"/>
  <Override ContentType="application/vnd.openxmlformats-officedocument.presentationml.notesSlide+xml" PartName="/ppt/notesSlides/notesSlide386.xml"/>
  <Override ContentType="application/vnd.openxmlformats-officedocument.presentationml.notesSlide+xml" PartName="/ppt/notesSlides/notesSlide851.xml"/>
  <Override ContentType="application/vnd.openxmlformats-officedocument.presentationml.notesSlide+xml" PartName="/ppt/notesSlides/notesSlide823.xml"/>
  <Override ContentType="application/vnd.openxmlformats-officedocument.presentationml.notesSlide+xml" PartName="/ppt/notesSlides/notesSlide264.xml"/>
  <Override ContentType="application/vnd.openxmlformats-officedocument.presentationml.notesSlide+xml" PartName="/ppt/notesSlides/notesSlide170.xml"/>
  <Override ContentType="application/vnd.openxmlformats-officedocument.presentationml.notesSlide+xml" PartName="/ppt/notesSlides/notesSlide988.xml"/>
  <Override ContentType="application/vnd.openxmlformats-officedocument.presentationml.notesSlide+xml" PartName="/ppt/notesSlides/notesSlide817.xml"/>
  <Override ContentType="application/vnd.openxmlformats-officedocument.presentationml.notesSlide+xml" PartName="/ppt/notesSlides/notesSlide58.xml"/>
  <Override ContentType="application/vnd.openxmlformats-officedocument.presentationml.notesSlide+xml" PartName="/ppt/notesSlides/notesSlide772.xml"/>
  <Override ContentType="application/vnd.openxmlformats-officedocument.presentationml.notesSlide+xml" PartName="/ppt/notesSlides/notesSlide309.xml"/>
  <Override ContentType="application/vnd.openxmlformats-officedocument.presentationml.notesSlide+xml" PartName="/ppt/notesSlides/notesSlide316.xml"/>
  <Override ContentType="application/vnd.openxmlformats-officedocument.presentationml.notesSlide+xml" PartName="/ppt/notesSlides/notesSlide70.xml"/>
  <Override ContentType="application/vnd.openxmlformats-officedocument.presentationml.notesSlide+xml" PartName="/ppt/notesSlides/notesSlide243.xml"/>
  <Override ContentType="application/vnd.openxmlformats-officedocument.presentationml.notesSlide+xml" PartName="/ppt/notesSlides/notesSlide501.xml"/>
  <Override ContentType="application/vnd.openxmlformats-officedocument.presentationml.notesSlide+xml" PartName="/ppt/notesSlides/notesSlide918.xml"/>
  <Override ContentType="application/vnd.openxmlformats-officedocument.presentationml.notesSlide+xml" PartName="/ppt/notesSlides/notesSlide200.xml"/>
  <Override ContentType="application/vnd.openxmlformats-officedocument.presentationml.notesSlide+xml" PartName="/ppt/notesSlides/notesSlide888.xml"/>
  <Override ContentType="application/vnd.openxmlformats-officedocument.presentationml.notesSlide+xml" PartName="/ppt/notesSlides/notesSlide845.xml"/>
  <Override ContentType="application/vnd.openxmlformats-officedocument.presentationml.notesSlide+xml" PartName="/ppt/notesSlides/notesSlide350.xml"/>
  <Override ContentType="application/vnd.openxmlformats-officedocument.presentationml.notesSlide+xml" PartName="/ppt/notesSlides/notesSlide739.xml"/>
  <Override ContentType="application/vnd.openxmlformats-officedocument.presentationml.notesSlide+xml" PartName="/ppt/notesSlides/notesSlide164.xml"/>
  <Override ContentType="application/vnd.openxmlformats-officedocument.presentationml.notesSlide+xml" PartName="/ppt/notesSlides/notesSlide422.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66.xml"/>
  <Override ContentType="application/vnd.openxmlformats-officedocument.presentationml.notesSlide+xml" PartName="/ppt/notesSlides/notesSlide6.xml"/>
  <Override ContentType="application/vnd.openxmlformats-officedocument.presentationml.notesSlide+xml" PartName="/ppt/notesSlides/notesSlide271.xml"/>
  <Override ContentType="application/vnd.openxmlformats-officedocument.presentationml.notesSlide+xml" PartName="/ppt/notesSlides/notesSlide924.xml"/>
  <Override ContentType="application/vnd.openxmlformats-officedocument.presentationml.notesSlide+xml" PartName="/ppt/notesSlides/notesSlide416.xml"/>
  <Override ContentType="application/vnd.openxmlformats-officedocument.presentationml.notesSlide+xml" PartName="/ppt/notesSlides/notesSlide459.xml"/>
  <Override ContentType="application/vnd.openxmlformats-officedocument.presentationml.notesSlide+xml" PartName="/ppt/notesSlides/notesSlide237.xml"/>
  <Override ContentType="application/vnd.openxmlformats-officedocument.presentationml.notesSlide+xml" PartName="/ppt/notesSlides/notesSlide572.xml"/>
  <Override ContentType="application/vnd.openxmlformats-officedocument.presentationml.notesSlide+xml" PartName="/ppt/notesSlides/notesSlide450.xml"/>
  <Override ContentType="application/vnd.openxmlformats-officedocument.presentationml.notesSlide+xml" PartName="/ppt/notesSlides/notesSlide493.xml"/>
  <Override ContentType="application/vnd.openxmlformats-officedocument.presentationml.notesSlide+xml" PartName="/ppt/notesSlides/notesSlide36.xml"/>
  <Override ContentType="application/vnd.openxmlformats-officedocument.presentationml.notesSlide+xml" PartName="/ppt/notesSlides/notesSlide192.xml"/>
  <Override ContentType="application/vnd.openxmlformats-officedocument.presentationml.notesSlide+xml" PartName="/ppt/notesSlides/notesSlide751.xml"/>
  <Override ContentType="application/vnd.openxmlformats-officedocument.presentationml.notesSlide+xml" PartName="/ppt/notesSlides/notesSlide158.xml"/>
  <Override ContentType="application/vnd.openxmlformats-officedocument.presentationml.notesSlide+xml" PartName="/ppt/notesSlides/notesSlide967.xml"/>
  <Override ContentType="application/vnd.openxmlformats-officedocument.presentationml.notesSlide+xml" PartName="/ppt/notesSlides/notesSlide168.xml"/>
  <Override ContentType="application/vnd.openxmlformats-officedocument.presentationml.notesSlide+xml" PartName="/ppt/notesSlides/notesSlide354.xml"/>
  <Override ContentType="application/vnd.openxmlformats-officedocument.presentationml.notesSlide+xml" PartName="/ppt/notesSlides/notesSlide540.xml"/>
  <Override ContentType="application/vnd.openxmlformats-officedocument.presentationml.notesSlide+xml" PartName="/ppt/notesSlides/notesSlide257.xml"/>
  <Override ContentType="application/vnd.openxmlformats-officedocument.presentationml.notesSlide+xml" PartName="/ppt/notesSlides/notesSlide265.xml"/>
  <Override ContentType="application/vnd.openxmlformats-officedocument.presentationml.notesSlide+xml" PartName="/ppt/notesSlides/notesSlide443.xml"/>
  <Override ContentType="application/vnd.openxmlformats-officedocument.presentationml.notesSlide+xml" PartName="/ppt/notesSlides/notesSlide59.xml"/>
  <Override ContentType="application/vnd.openxmlformats-officedocument.presentationml.notesSlide+xml" PartName="/ppt/notesSlides/notesSlide524.xml"/>
  <Override ContentType="application/vnd.openxmlformats-officedocument.presentationml.notesSlide+xml" PartName="/ppt/notesSlides/notesSlide338.xml"/>
  <Override ContentType="application/vnd.openxmlformats-officedocument.presentationml.notesSlide+xml" PartName="/ppt/notesSlides/notesSlide91.xml"/>
  <Override ContentType="application/vnd.openxmlformats-officedocument.presentationml.notesSlide+xml" PartName="/ppt/notesSlides/notesSlide613.xml"/>
  <Override ContentType="application/vnd.openxmlformats-officedocument.presentationml.notesSlide+xml" PartName="/ppt/notesSlides/notesSlide451.xml"/>
  <Override ContentType="application/vnd.openxmlformats-officedocument.presentationml.notesSlide+xml" PartName="/ppt/notesSlides/notesSlide427.xml"/>
  <Override ContentType="application/vnd.openxmlformats-officedocument.presentationml.notesSlide+xml" PartName="/ppt/notesSlides/notesSlide710.xml"/>
  <Override ContentType="application/vnd.openxmlformats-officedocument.presentationml.notesSlide+xml" PartName="/ppt/notesSlides/notesSlide699.xml"/>
  <Override ContentType="application/vnd.openxmlformats-officedocument.presentationml.notesSlide+xml" PartName="/ppt/notesSlides/notesSlide885.xml"/>
  <Override ContentType="application/vnd.openxmlformats-officedocument.presentationml.notesSlide+xml" PartName="/ppt/notesSlides/notesSlide796.xml"/>
  <Override ContentType="application/vnd.openxmlformats-officedocument.presentationml.notesSlide+xml" PartName="/ppt/notesSlides/notesSlide982.xml"/>
  <Override ContentType="application/vnd.openxmlformats-officedocument.presentationml.notesSlide+xml" PartName="/ppt/notesSlides/notesSlide725.xml"/>
  <Override ContentType="application/vnd.openxmlformats-officedocument.presentationml.notesSlide+xml" PartName="/ppt/notesSlides/notesSlide628.xml"/>
  <Override ContentType="application/vnd.openxmlformats-officedocument.presentationml.notesSlide+xml" PartName="/ppt/notesSlides/notesSlide644.xml"/>
  <Override ContentType="application/vnd.openxmlformats-officedocument.presentationml.notesSlide+xml" PartName="/ppt/notesSlides/notesSlide741.xml"/>
  <Override ContentType="application/vnd.openxmlformats-officedocument.presentationml.notesSlide+xml" PartName="/ppt/notesSlides/notesSlide369.xml"/>
  <Override ContentType="application/vnd.openxmlformats-officedocument.presentationml.notesSlide+xml" PartName="/ppt/notesSlides/notesSlide250.xml"/>
  <Override ContentType="application/vnd.openxmlformats-officedocument.presentationml.notesSlide+xml" PartName="/ppt/notesSlides/notesSlide466.xml"/>
  <Override ContentType="application/vnd.openxmlformats-officedocument.presentationml.notesSlide+xml" PartName="/ppt/notesSlides/notesSlide137.xml"/>
  <Override ContentType="application/vnd.openxmlformats-officedocument.presentationml.notesSlide+xml" PartName="/ppt/notesSlides/notesSlide498.xml"/>
  <Override ContentType="application/vnd.openxmlformats-officedocument.presentationml.notesSlide+xml" PartName="/ppt/notesSlides/notesSlide870.xml"/>
  <Override ContentType="application/vnd.openxmlformats-officedocument.presentationml.notesSlide+xml" PartName="/ppt/notesSlides/notesSlide516.xml"/>
  <Override ContentType="application/vnd.openxmlformats-officedocument.presentationml.notesSlide+xml" PartName="/ppt/notesSlides/notesSlide595.xml"/>
  <Override ContentType="application/vnd.openxmlformats-officedocument.presentationml.notesSlide+xml" PartName="/ppt/notesSlides/notesSlide44.xml"/>
  <Override ContentType="application/vnd.openxmlformats-officedocument.presentationml.notesSlide+xml" PartName="/ppt/notesSlides/notesSlide153.xml"/>
  <Override ContentType="application/vnd.openxmlformats-officedocument.presentationml.notesSlide+xml" PartName="/ppt/notesSlides/notesSlide184.xml"/>
  <Override ContentType="application/vnd.openxmlformats-officedocument.presentationml.notesSlide+xml" PartName="/ppt/notesSlides/notesSlide75.xml"/>
  <Override ContentType="application/vnd.openxmlformats-officedocument.presentationml.notesSlide+xml" PartName="/ppt/notesSlides/notesSlide958.xml"/>
  <Override ContentType="application/vnd.openxmlformats-officedocument.presentationml.notesSlide+xml" PartName="/ppt/notesSlides/notesSlide281.xml"/>
  <Override ContentType="application/vnd.openxmlformats-officedocument.presentationml.notesSlide+xml" PartName="/ppt/notesSlides/notesSlide829.xml"/>
  <Override ContentType="application/vnd.openxmlformats-officedocument.presentationml.notesSlide+xml" PartName="/ppt/notesSlides/notesSlide927.xml"/>
  <Override ContentType="application/vnd.openxmlformats-officedocument.presentationml.notesSlide+xml" PartName="/ppt/notesSlides/notesSlide20.xml"/>
  <Override ContentType="application/vnd.openxmlformats-officedocument.presentationml.notesSlide+xml" PartName="/ppt/notesSlides/notesSlide210.xml"/>
  <Override ContentType="application/vnd.openxmlformats-officedocument.presentationml.notesSlide+xml" PartName="/ppt/notesSlides/notesSlide315.xml"/>
  <Override ContentType="application/vnd.openxmlformats-officedocument.presentationml.notesSlide+xml" PartName="/ppt/notesSlides/notesSlide129.xml"/>
  <Override ContentType="application/vnd.openxmlformats-officedocument.presentationml.notesSlide+xml" PartName="/ppt/notesSlides/notesSlide659.xml"/>
  <Override ContentType="application/vnd.openxmlformats-officedocument.presentationml.notesSlide+xml" PartName="/ppt/notesSlides/notesSlide394.xml"/>
  <Override ContentType="application/vnd.openxmlformats-officedocument.presentationml.notesSlide+xml" PartName="/ppt/notesSlides/notesSlide60.xml"/>
  <Override ContentType="application/vnd.openxmlformats-officedocument.presentationml.notesSlide+xml" PartName="/ppt/notesSlides/notesSlide296.xml"/>
  <Override ContentType="application/vnd.openxmlformats-officedocument.presentationml.notesSlide+xml" PartName="/ppt/notesSlides/notesSlide757.xml"/>
  <Override ContentType="application/vnd.openxmlformats-officedocument.presentationml.notesSlide+xml" PartName="/ppt/notesSlides/notesSlide385.xml"/>
  <Override ContentType="application/vnd.openxmlformats-officedocument.presentationml.notesSlide+xml" PartName="/ppt/notesSlides/notesSlide571.xml"/>
  <Override ContentType="application/vnd.openxmlformats-officedocument.presentationml.notesSlide+xml" PartName="/ppt/notesSlides/notesSlide539.xml"/>
  <Override ContentType="application/vnd.openxmlformats-officedocument.presentationml.notesSlide+xml" PartName="/ppt/notesSlides/notesSlide780.xml"/>
  <Override ContentType="application/vnd.openxmlformats-officedocument.presentationml.notesSlide+xml" PartName="/ppt/notesSlides/notesSlide814.xml"/>
  <Override ContentType="application/vnd.openxmlformats-officedocument.presentationml.notesSlide+xml" PartName="/ppt/notesSlides/notesSlide114.xml"/>
  <Override ContentType="application/vnd.openxmlformats-officedocument.presentationml.notesSlide+xml" PartName="/ppt/notesSlides/notesSlide35.xml"/>
  <Override ContentType="application/vnd.openxmlformats-officedocument.presentationml.notesSlide+xml" PartName="/ppt/notesSlides/notesSlide652.xml"/>
  <Override ContentType="application/vnd.openxmlformats-officedocument.presentationml.notesSlide+xml" PartName="/ppt/notesSlides/notesSlide667.xml"/>
  <Override ContentType="application/vnd.openxmlformats-officedocument.presentationml.notesSlide+xml" PartName="/ppt/notesSlides/notesSlide942.xml"/>
  <Override ContentType="application/vnd.openxmlformats-officedocument.presentationml.notesSlide+xml" PartName="/ppt/notesSlides/notesSlide323.xml"/>
  <Override ContentType="application/vnd.openxmlformats-officedocument.presentationml.notesSlide+xml" PartName="/ppt/notesSlides/notesSlide684.xml"/>
  <Override ContentType="application/vnd.openxmlformats-officedocument.presentationml.notesSlide+xml" PartName="/ppt/notesSlides/notesSlide370.xml"/>
  <Override ContentType="application/vnd.openxmlformats-officedocument.presentationml.notesSlide+xml" PartName="/ppt/notesSlides/notesSlide458.xml"/>
  <Override ContentType="application/vnd.openxmlformats-officedocument.presentationml.notesSlide+xml" PartName="/ppt/notesSlides/notesSlide500.xml"/>
  <Override ContentType="application/vnd.openxmlformats-officedocument.presentationml.notesSlide+xml" PartName="/ppt/notesSlides/notesSlide225.xml"/>
  <Override ContentType="application/vnd.openxmlformats-officedocument.presentationml.notesSlide+xml" PartName="/ppt/notesSlides/notesSlide556.xml"/>
  <Override ContentType="application/vnd.openxmlformats-officedocument.presentationml.notesSlide+xml" PartName="/ppt/notesSlides/notesSlide242.xml"/>
  <Override ContentType="application/vnd.openxmlformats-officedocument.presentationml.notesSlide+xml" PartName="/ppt/notesSlides/notesSlide586.xml"/>
  <Override ContentType="application/vnd.openxmlformats-officedocument.presentationml.notesSlide+xml" PartName="/ppt/notesSlides/notesSlide329.xml"/>
  <Override ContentType="application/vnd.openxmlformats-officedocument.presentationml.notesSlide+xml" PartName="/ppt/notesSlides/notesSlide515.xml"/>
  <Override ContentType="application/vnd.openxmlformats-officedocument.presentationml.notesSlide+xml" PartName="/ppt/notesSlides/notesSlide868.xml"/>
  <Override ContentType="application/vnd.openxmlformats-officedocument.presentationml.notesSlide+xml" PartName="/ppt/notesSlides/notesSlide76.xml"/>
  <Override ContentType="application/vnd.openxmlformats-officedocument.presentationml.notesSlide+xml" PartName="/ppt/notesSlides/notesSlide442.xml"/>
  <Override ContentType="application/vnd.openxmlformats-officedocument.presentationml.notesSlide+xml" PartName="/ppt/notesSlides/notesSlide256.xml"/>
  <Override ContentType="application/vnd.openxmlformats-officedocument.presentationml.notesSlide+xml" PartName="/ppt/notesSlides/notesSlide981.xml"/>
  <Override ContentType="application/vnd.openxmlformats-officedocument.presentationml.notesSlide+xml" PartName="/ppt/notesSlides/notesSlide815.xml"/>
  <Override ContentType="application/vnd.openxmlformats-officedocument.presentationml.notesSlide+xml" PartName="/ppt/notesSlides/notesSlide912.xml"/>
  <Override ContentType="application/vnd.openxmlformats-officedocument.presentationml.notesSlide+xml" PartName="/ppt/notesSlides/notesSlide541.xml"/>
  <Override ContentType="application/vnd.openxmlformats-officedocument.presentationml.notesSlide+xml" PartName="/ppt/notesSlides/notesSlide629.xml"/>
  <Override ContentType="application/vnd.openxmlformats-officedocument.presentationml.notesSlide+xml" PartName="/ppt/notesSlides/notesSlide726.xml"/>
  <Override ContentType="application/vnd.openxmlformats-officedocument.presentationml.notesSlide+xml" PartName="/ppt/notesSlides/notesSlide266.xml"/>
  <Override ContentType="application/vnd.openxmlformats-officedocument.presentationml.notesSlide+xml" PartName="/ppt/notesSlides/notesSlide90.xml"/>
  <Override ContentType="application/vnd.openxmlformats-officedocument.presentationml.notesSlide+xml" PartName="/ppt/notesSlides/notesSlide452.xml"/>
  <Override ContentType="application/vnd.openxmlformats-officedocument.presentationml.notesSlide+xml" PartName="/ppt/notesSlides/notesSlide959.xml"/>
  <Override ContentType="application/vnd.openxmlformats-officedocument.presentationml.notesSlide+xml" PartName="/ppt/notesSlides/notesSlide152.xml"/>
  <Override ContentType="application/vnd.openxmlformats-officedocument.presentationml.notesSlide+xml" PartName="/ppt/notesSlides/notesSlide280.xml"/>
  <Override ContentType="application/vnd.openxmlformats-officedocument.presentationml.notesSlide+xml" PartName="/ppt/notesSlides/notesSlide183.xml"/>
  <Override ContentType="application/vnd.openxmlformats-officedocument.presentationml.notesSlide+xml" PartName="/ppt/notesSlides/notesSlide797.xml"/>
  <Override ContentType="application/vnd.openxmlformats-officedocument.presentationml.notesSlide+xml" PartName="/ppt/notesSlides/notesSlide61.xml"/>
  <Override ContentType="application/vnd.openxmlformats-officedocument.presentationml.notesSlide+xml" PartName="/ppt/notesSlides/notesSlide853.xml"/>
  <Override ContentType="application/vnd.openxmlformats-officedocument.presentationml.notesSlide+xml" PartName="/ppt/notesSlides/notesSlide167.xml"/>
  <Override ContentType="application/vnd.openxmlformats-officedocument.presentationml.notesSlide+xml" PartName="/ppt/notesSlides/notesSlide711.xml"/>
  <Override ContentType="application/vnd.openxmlformats-officedocument.presentationml.notesSlide+xml" PartName="/ppt/notesSlides/notesSlide314.xml"/>
  <Override ContentType="application/vnd.openxmlformats-officedocument.presentationml.notesSlide+xml" PartName="/ppt/notesSlides/notesSlide614.xml"/>
  <Override ContentType="application/vnd.openxmlformats-officedocument.presentationml.notesSlide+xml" PartName="/ppt/notesSlides/notesSlide339.xml"/>
  <Override ContentType="application/vnd.openxmlformats-officedocument.presentationml.notesSlide+xml" PartName="/ppt/notesSlides/notesSlide251.xml"/>
  <Override ContentType="application/vnd.openxmlformats-officedocument.presentationml.notesSlide+xml" PartName="/ppt/notesSlides/notesSlide742.xml"/>
  <Override ContentType="application/vnd.openxmlformats-officedocument.presentationml.notesSlide+xml" PartName="/ppt/notesSlides/notesSlide467.xml"/>
  <Override ContentType="application/vnd.openxmlformats-officedocument.presentationml.notesSlide+xml" PartName="/ppt/notesSlides/notesSlide295.xml"/>
  <Override ContentType="application/vnd.openxmlformats-officedocument.presentationml.notesSlide+xml" PartName="/ppt/notesSlides/notesSlide384.xml"/>
  <Override ContentType="application/vnd.openxmlformats-officedocument.presentationml.notesSlide+xml" PartName="/ppt/notesSlides/notesSlide510.xml"/>
  <Override ContentType="application/vnd.openxmlformats-officedocument.presentationml.notesSlide+xml" PartName="/ppt/notesSlides/notesSlide324.xml"/>
  <Override ContentType="application/vnd.openxmlformats-officedocument.presentationml.notesSlide+xml" PartName="/ppt/notesSlides/notesSlide871.xml"/>
  <Override ContentType="application/vnd.openxmlformats-officedocument.presentationml.notesSlide+xml" PartName="/ppt/notesSlides/notesSlide45.xml"/>
  <Override ContentType="application/vnd.openxmlformats-officedocument.presentationml.notesSlide+xml" PartName="/ppt/notesSlides/notesSlide685.xml"/>
  <Override ContentType="application/vnd.openxmlformats-officedocument.presentationml.notesSlide+xml" PartName="/ppt/notesSlides/notesSlide596.xml"/>
  <Override ContentType="application/vnd.openxmlformats-officedocument.presentationml.notesSlide+xml" PartName="/ppt/notesSlides/notesSlide570.xml"/>
  <Override ContentType="application/vnd.openxmlformats-officedocument.presentationml.notesSlide+xml" PartName="/ppt/notesSlides/notesSlide758.xml"/>
  <Override ContentType="application/vnd.openxmlformats-officedocument.presentationml.notesSlide+xml" PartName="/ppt/notesSlides/notesSlide113.xml"/>
  <Override ContentType="application/vnd.openxmlformats-officedocument.presentationml.notesSlide+xml" PartName="/ppt/notesSlides/notesSlide199.xml"/>
  <Override ContentType="application/vnd.openxmlformats-officedocument.presentationml.notesSlide+xml" PartName="/ppt/notesSlides/notesSlide457.xml"/>
  <Override ContentType="application/vnd.openxmlformats-officedocument.presentationml.notesSlide+xml" PartName="/ppt/notesSlides/notesSlide926.xml"/>
  <Override ContentType="application/vnd.openxmlformats-officedocument.presentationml.notesSlide+xml" PartName="/ppt/notesSlides/notesSlide668.xml"/>
  <Override ContentType="application/vnd.openxmlformats-officedocument.presentationml.notesSlide+xml" PartName="/ppt/notesSlides/notesSlide854.xml"/>
  <Override ContentType="application/vnd.openxmlformats-officedocument.presentationml.notesSlide+xml" PartName="/ppt/notesSlides/notesSlide580.xml"/>
  <Override ContentType="application/vnd.openxmlformats-officedocument.presentationml.notesSlide+xml" PartName="/ppt/notesSlides/notesSlide943.xml"/>
  <Override ContentType="application/vnd.openxmlformats-officedocument.presentationml.notesSlide+xml" PartName="/ppt/notesSlides/notesSlide911.xml"/>
  <Override ContentType="application/vnd.openxmlformats-officedocument.presentationml.notesSlide+xml" PartName="/ppt/notesSlides/notesSlide653.xml"/>
  <Override ContentType="application/vnd.openxmlformats-officedocument.presentationml.notesSlide+xml" PartName="/ppt/notesSlides/notesSlide395.xml"/>
  <Override ContentType="application/vnd.openxmlformats-officedocument.presentationml.notesSlide+xml" PartName="/ppt/notesSlides/notesSlide670.xml"/>
  <Override ContentType="application/vnd.openxmlformats-officedocument.presentationml.notesSlide+xml" PartName="/ppt/notesSlides/notesSlide128.xml"/>
  <Override ContentType="application/vnd.openxmlformats-officedocument.presentationml.notesSlide+xml" PartName="/ppt/notesSlides/notesSlide886.xml"/>
  <Override ContentType="application/vnd.openxmlformats-officedocument.presentationml.notesSlide+xml" PartName="/ppt/notesSlides/notesSlide224.xml"/>
  <Override ContentType="application/vnd.openxmlformats-officedocument.presentationml.notesSlide+xml" PartName="/ppt/notesSlides/notesSlide241.xml"/>
  <Override ContentType="application/vnd.openxmlformats-officedocument.presentationml.notesSlide+xml" PartName="/ppt/notesSlides/notesSlide585.xml"/>
  <Override ContentType="application/vnd.openxmlformats-officedocument.presentationml.notesSlide+xml" PartName="/ppt/notesSlides/notesSlide781.xml"/>
  <Override ContentType="application/vnd.openxmlformats-officedocument.presentationml.notesSlide+xml" PartName="/ppt/notesSlides/notesSlide869.xml"/>
  <Override ContentType="application/vnd.openxmlformats-officedocument.presentationml.notesSlide+xml" PartName="/ppt/notesSlides/notesSlide525.xml"/>
  <Override ContentType="application/vnd.openxmlformats-officedocument.presentationml.notesSlide+xml" PartName="/ppt/notesSlides/notesSlide800.xml"/>
  <Override ContentType="application/vnd.openxmlformats-officedocument.presentationml.notesSlide+xml" PartName="/ppt/notesSlides/notesSlide611.xml"/>
  <Override ContentType="application/vnd.openxmlformats-officedocument.presentationml.notesSlide+xml" PartName="/ppt/notesSlides/notesSlide240.xml"/>
  <Override ContentType="application/vnd.openxmlformats-officedocument.presentationml.notesSlide+xml" PartName="/ppt/notesSlides/notesSlide425.xml"/>
  <Override ContentType="application/vnd.openxmlformats-officedocument.presentationml.notesSlide+xml" PartName="/ppt/notesSlides/notesSlide557.xml"/>
  <Override ContentType="application/vnd.openxmlformats-officedocument.presentationml.notesSlide+xml" PartName="/ppt/notesSlides/notesSlide283.xml"/>
  <Override ContentType="application/vnd.openxmlformats-officedocument.presentationml.notesSlide+xml" PartName="/ppt/notesSlides/notesSlide380.xml"/>
  <Override ContentType="application/vnd.openxmlformats-officedocument.presentationml.notesSlide+xml" PartName="/ppt/notesSlides/notesSlide514.xml"/>
  <Override ContentType="application/vnd.openxmlformats-officedocument.presentationml.notesSlide+xml" PartName="/ppt/notesSlides/notesSlide328.xml"/>
  <Override ContentType="application/vnd.openxmlformats-officedocument.presentationml.notesSlide+xml" PartName="/ppt/notesSlides/notesSlide727.xml"/>
  <Override ContentType="application/vnd.openxmlformats-officedocument.presentationml.notesSlide+xml" PartName="/ppt/notesSlides/notesSlide913.xml"/>
  <Override ContentType="application/vnd.openxmlformats-officedocument.presentationml.notesSlide+xml" PartName="/ppt/notesSlides/notesSlide956.xml"/>
  <Override ContentType="application/vnd.openxmlformats-officedocument.presentationml.notesSlide+xml" PartName="/ppt/notesSlides/notesSlide73.xml"/>
  <Override ContentType="application/vnd.openxmlformats-officedocument.presentationml.notesSlide+xml" PartName="/ppt/notesSlides/notesSlide755.xml"/>
  <Override ContentType="application/vnd.openxmlformats-officedocument.presentationml.notesSlide+xml" PartName="/ppt/notesSlides/notesSlide182.xml"/>
  <Override ContentType="application/vnd.openxmlformats-officedocument.presentationml.notesSlide+xml" PartName="/ppt/notesSlides/notesSlide712.xml"/>
  <Override ContentType="application/vnd.openxmlformats-officedocument.presentationml.notesSlide+xml" PartName="/ppt/notesSlides/notesSlide30.xml"/>
  <Override ContentType="application/vnd.openxmlformats-officedocument.presentationml.notesSlide+xml" PartName="/ppt/notesSlides/notesSlide313.xml"/>
  <Override ContentType="application/vnd.openxmlformats-officedocument.presentationml.notesSlide+xml" PartName="/ppt/notesSlides/notesSlide453.xml"/>
  <Override ContentType="application/vnd.openxmlformats-officedocument.presentationml.notesSlide+xml" PartName="/ppt/notesSlides/notesSlide399.xml"/>
  <Override ContentType="application/vnd.openxmlformats-officedocument.presentationml.notesSlide+xml" PartName="/ppt/notesSlides/notesSlide410.xml"/>
  <Override ContentType="application/vnd.openxmlformats-officedocument.presentationml.notesSlide+xml" PartName="/ppt/notesSlides/notesSlide356.xml"/>
  <Override ContentType="application/vnd.openxmlformats-officedocument.presentationml.notesSlide+xml" PartName="/ppt/notesSlides/notesSlide496.xml"/>
  <Override ContentType="application/vnd.openxmlformats-officedocument.presentationml.notesSlide+xml" PartName="/ppt/notesSlides/notesSlide581.xml"/>
  <Override ContentType="application/vnd.openxmlformats-officedocument.presentationml.notesSlide+xml" PartName="/ppt/notesSlides/notesSlide840.xml"/>
  <Override ContentType="application/vnd.openxmlformats-officedocument.presentationml.notesSlide+xml" PartName="/ppt/notesSlides/notesSlide468.xml"/>
  <Override ContentType="application/vnd.openxmlformats-officedocument.presentationml.notesSlide+xml" PartName="/ppt/notesSlides/notesSlide928.xml"/>
  <Override ContentType="application/vnd.openxmlformats-officedocument.presentationml.notesSlide+xml" PartName="/ppt/notesSlides/notesSlide883.xml"/>
  <Override ContentType="application/vnd.openxmlformats-officedocument.presentationml.notesSlide+xml" PartName="/ppt/notesSlides/notesSlide441.xml"/>
  <Override ContentType="application/vnd.openxmlformats-officedocument.presentationml.notesSlide+xml" PartName="/ppt/notesSlides/notesSlide484.xml"/>
  <Override ContentType="application/vnd.openxmlformats-officedocument.presentationml.notesSlide+xml" PartName="/ppt/notesSlides/notesSlide798.xml"/>
  <Override ContentType="application/vnd.openxmlformats-officedocument.presentationml.notesSlide+xml" PartName="/ppt/notesSlides/notesSlide227.xml"/>
  <Override ContentType="application/vnd.openxmlformats-officedocument.presentationml.notesSlide+xml" PartName="/ppt/notesSlides/notesSlide198.xml"/>
  <Override ContentType="application/vnd.openxmlformats-officedocument.presentationml.notesSlide+xml" PartName="/ppt/notesSlides/notesSlide456.xml"/>
  <Override ContentType="application/vnd.openxmlformats-officedocument.presentationml.notesSlide+xml" PartName="/ppt/notesSlides/notesSlide481.xml"/>
  <Override ContentType="application/vnd.openxmlformats-officedocument.presentationml.notesSlide+xml" PartName="/ppt/notesSlides/notesSlide112.xml"/>
  <Override ContentType="application/vnd.openxmlformats-officedocument.presentationml.notesSlide+xml" PartName="/ppt/notesSlides/notesSlide155.xml"/>
  <Override ContentType="application/vnd.openxmlformats-officedocument.presentationml.notesSlide+xml" PartName="/ppt/notesSlides/notesSlide499.xml"/>
  <Override ContentType="application/vnd.openxmlformats-officedocument.presentationml.notesSlide+xml" PartName="/ppt/notesSlides/notesSlide898.xml"/>
  <Override ContentType="application/vnd.openxmlformats-officedocument.presentationml.notesSlide+xml" PartName="/ppt/notesSlides/notesSlide626.xml"/>
  <Override ContentType="application/vnd.openxmlformats-officedocument.presentationml.notesSlide+xml" PartName="/ppt/notesSlides/notesSlide812.xml"/>
  <Override ContentType="application/vnd.openxmlformats-officedocument.presentationml.notesSlide+xml" PartName="/ppt/notesSlides/notesSlide46.xml"/>
  <Override ContentType="application/vnd.openxmlformats-officedocument.presentationml.notesSlide+xml" PartName="/ppt/notesSlides/notesSlide855.xml"/>
  <Override ContentType="application/vnd.openxmlformats-officedocument.presentationml.notesSlide+xml" PartName="/ppt/notesSlides/notesSlide89.xml"/>
  <Override ContentType="application/vnd.openxmlformats-officedocument.presentationml.notesSlide+xml" PartName="/ppt/notesSlides/notesSlide669.xml"/>
  <Override ContentType="application/vnd.openxmlformats-officedocument.presentationml.notesSlide+xml" PartName="/ppt/notesSlides/notesSlide782.xml"/>
  <Override ContentType="application/vnd.openxmlformats-officedocument.presentationml.notesSlide+xml" PartName="/ppt/notesSlides/notesSlide511.xml"/>
  <Override ContentType="application/vnd.openxmlformats-officedocument.presentationml.notesSlide+xml" PartName="/ppt/notesSlides/notesSlide325.xml"/>
  <Override ContentType="application/vnd.openxmlformats-officedocument.presentationml.notesSlide+xml" PartName="/ppt/notesSlides/notesSlide368.xml"/>
  <Override ContentType="application/vnd.openxmlformats-officedocument.presentationml.notesSlide+xml" PartName="/ppt/notesSlides/notesSlide597.xml"/>
  <Override ContentType="application/vnd.openxmlformats-officedocument.presentationml.notesSlide+xml" PartName="/ppt/notesSlides/notesSlide554.xml"/>
  <Override ContentType="application/vnd.openxmlformats-officedocument.presentationml.notesSlide+xml" PartName="/ppt/notesSlides/notesSlide413.xml"/>
  <Override ContentType="application/vnd.openxmlformats-officedocument.presentationml.notesSlide+xml" PartName="/ppt/notesSlides/notesSlide18.xml"/>
  <Override ContentType="application/vnd.openxmlformats-officedocument.presentationml.notesSlide+xml" PartName="/ppt/notesSlides/notesSlide827.xml"/>
  <Override ContentType="application/vnd.openxmlformats-officedocument.presentationml.notesSlide+xml" PartName="/ppt/notesSlides/notesSlide569.xml"/>
  <Override ContentType="application/vnd.openxmlformats-officedocument.presentationml.notesSlide+xml" PartName="/ppt/notesSlides/notesSlide127.xml"/>
  <Override ContentType="application/vnd.openxmlformats-officedocument.presentationml.notesSlide+xml" PartName="/ppt/notesSlides/notesSlide526.xml"/>
  <Override ContentType="application/vnd.openxmlformats-officedocument.presentationml.notesSlide+xml" PartName="/ppt/notesSlides/notesSlide682.xml"/>
  <Override ContentType="application/vnd.openxmlformats-officedocument.presentationml.notesSlide+xml" PartName="/ppt/notesSlides/notesSlide983.xml"/>
  <Override ContentType="application/vnd.openxmlformats-officedocument.presentationml.notesSlide+xml" PartName="/ppt/notesSlides/notesSlide940.xml"/>
  <Override ContentType="application/vnd.openxmlformats-officedocument.presentationml.notesSlide+xml" PartName="/ppt/notesSlides/notesSlide654.xml"/>
  <Override ContentType="application/vnd.openxmlformats-officedocument.presentationml.notesSlide+xml" PartName="/ppt/notesSlides/notesSlide396.xml"/>
  <Override ContentType="application/vnd.openxmlformats-officedocument.presentationml.notesSlide+xml" PartName="/ppt/notesSlides/notesSlide310.xml"/>
  <Override ContentType="application/vnd.openxmlformats-officedocument.presentationml.notesSlide+xml" PartName="/ppt/notesSlides/notesSlide340.xml"/>
  <Override ContentType="application/vnd.openxmlformats-officedocument.presentationml.notesSlide+xml" PartName="/ppt/notesSlides/notesSlide697.xml"/>
  <Override ContentType="application/vnd.openxmlformats-officedocument.presentationml.notesSlide+xml" PartName="/ppt/notesSlides/notesSlide353.xml"/>
  <Override ContentType="application/vnd.openxmlformats-officedocument.presentationml.notesSlide+xml" PartName="/ppt/notesSlides/notesSlide255.xml"/>
  <Override ContentType="application/vnd.openxmlformats-officedocument.presentationml.notesSlide+xml" PartName="/ppt/notesSlides/notesSlide428.xml"/>
  <Override ContentType="application/vnd.openxmlformats-officedocument.presentationml.notesSlide+xml" PartName="/ppt/notesSlides/notesSlide212.xml"/>
  <Override ContentType="application/vnd.openxmlformats-officedocument.presentationml.notesSlide+xml" PartName="/ppt/notesSlides/notesSlide298.xml"/>
  <Override ContentType="application/vnd.openxmlformats-officedocument.presentationml.notesSlide+xml" PartName="/ppt/notesSlides/notesSlide383.xml"/>
  <Override ContentType="application/vnd.openxmlformats-officedocument.presentationml.notesSlide+xml" PartName="/ppt/notesSlides/notesSlide282.xml"/>
  <Override ContentType="application/vnd.openxmlformats-officedocument.presentationml.notesSlide+xml" PartName="/ppt/notesSlides/notesSlide655.xml"/>
  <Override ContentType="application/vnd.openxmlformats-officedocument.presentationml.notesSlide+xml" PartName="/ppt/notesSlides/notesSlide884.xml"/>
  <Override ContentType="application/vnd.openxmlformats-officedocument.presentationml.notesSlide+xml" PartName="/ppt/notesSlides/notesSlide841.xml"/>
  <Override ContentType="application/vnd.openxmlformats-officedocument.presentationml.notesSlide+xml" PartName="/ppt/notesSlides/notesSlide698.xml"/>
  <Override ContentType="application/vnd.openxmlformats-officedocument.presentationml.notesSlide+xml" PartName="/ppt/notesSlides/notesSlide728.xml"/>
  <Override ContentType="application/vnd.openxmlformats-officedocument.presentationml.notesSlide+xml" PartName="/ppt/notesSlides/notesSlide914.xml"/>
  <Override ContentType="application/vnd.openxmlformats-officedocument.presentationml.notesSlide+xml" PartName="/ppt/notesSlides/notesSlide957.xml"/>
  <Override ContentType="application/vnd.openxmlformats-officedocument.presentationml.notesSlide+xml" PartName="/ppt/notesSlides/notesSlide126.xml"/>
  <Override ContentType="application/vnd.openxmlformats-officedocument.presentationml.notesSlide+xml" PartName="/ppt/notesSlides/notesSlide355.xml"/>
  <Override ContentType="application/vnd.openxmlformats-officedocument.presentationml.notesSlide+xml" PartName="/ppt/notesSlides/notesSlide312.xml"/>
  <Override ContentType="application/vnd.openxmlformats-officedocument.presentationml.notesSlide+xml" PartName="/ppt/notesSlides/notesSlide169.xml"/>
  <Override ContentType="application/vnd.openxmlformats-officedocument.presentationml.notesSlide+xml" PartName="/ppt/notesSlides/notesSlide381.xml"/>
  <Override ContentType="application/vnd.openxmlformats-officedocument.presentationml.notesSlide+xml" PartName="/ppt/notesSlides/notesSlide398.xml"/>
  <Override ContentType="application/vnd.openxmlformats-officedocument.presentationml.notesSlide+xml" PartName="/ppt/notesSlides/notesSlide469.xml"/>
  <Override ContentType="application/vnd.openxmlformats-officedocument.presentationml.notesSlide+xml" PartName="/ppt/notesSlides/notesSlide426.xml"/>
  <Override ContentType="application/vnd.openxmlformats-officedocument.presentationml.notesSlide+xml" PartName="/ppt/notesSlides/notesSlide612.xml"/>
  <Override ContentType="application/vnd.openxmlformats-officedocument.presentationml.notesSlide+xml" PartName="/ppt/notesSlides/notesSlide929.xml"/>
  <Override ContentType="application/vnd.openxmlformats-officedocument.presentationml.notesSlide+xml" PartName="/ppt/notesSlides/notesSlide497.xml"/>
  <Override ContentType="application/vnd.openxmlformats-officedocument.presentationml.notesSlide+xml" PartName="/ppt/notesSlides/notesSlide327.xml"/>
  <Override ContentType="application/vnd.openxmlformats-officedocument.presentationml.notesSlide+xml" PartName="/ppt/notesSlides/notesSlide483.xml"/>
  <Override ContentType="application/vnd.openxmlformats-officedocument.presentationml.notesSlide+xml" PartName="/ppt/notesSlides/notesSlide440.xml"/>
  <Override ContentType="application/vnd.openxmlformats-officedocument.presentationml.notesSlide+xml" PartName="/ppt/notesSlides/notesSlide799.xml"/>
  <Override ContentType="application/vnd.openxmlformats-officedocument.presentationml.notesSlide+xml" PartName="/ppt/notesSlides/notesSlide31.xml"/>
  <Override ContentType="application/vnd.openxmlformats-officedocument.presentationml.notesSlide+xml" PartName="/ppt/notesSlides/notesSlide582.xml"/>
  <Override ContentType="application/vnd.openxmlformats-officedocument.presentationml.notesSlide+xml" PartName="/ppt/notesSlides/notesSlide74.xml"/>
  <Override ContentType="application/vnd.openxmlformats-officedocument.presentationml.notesSlide+xml" PartName="/ppt/notesSlides/notesSlide197.xml"/>
  <Override ContentType="application/vnd.openxmlformats-officedocument.presentationml.notesSlide+xml" PartName="/ppt/notesSlides/notesSlide154.xml"/>
  <Override ContentType="application/vnd.openxmlformats-officedocument.presentationml.notesSlide+xml" PartName="/ppt/notesSlides/notesSlide454.xml"/>
  <Override ContentType="application/vnd.openxmlformats-officedocument.presentationml.notesSlide+xml" PartName="/ppt/notesSlides/notesSlide627.xml"/>
  <Override ContentType="application/vnd.openxmlformats-officedocument.presentationml.notesSlide+xml" PartName="/ppt/notesSlides/notesSlide411.xml"/>
  <Override ContentType="application/vnd.openxmlformats-officedocument.presentationml.notesSlide+xml" PartName="/ppt/notesSlides/notesSlide111.xml"/>
  <Override ContentType="application/vnd.openxmlformats-officedocument.presentationml.notesSlide+xml" PartName="/ppt/notesSlides/notesSlide226.xml"/>
  <Override ContentType="application/vnd.openxmlformats-officedocument.presentationml.notesSlide+xml" PartName="/ppt/notesSlides/notesSlide269.xml"/>
  <Override ContentType="application/vnd.openxmlformats-officedocument.presentationml.notesSlide+xml" PartName="/ppt/notesSlides/notesSlide412.xml"/>
  <Override ContentType="application/vnd.openxmlformats-officedocument.presentationml.notesSlide+xml" PartName="/ppt/notesSlides/notesSlide181.xml"/>
  <Override ContentType="application/vnd.openxmlformats-officedocument.presentationml.notesSlide+xml" PartName="/ppt/notesSlides/notesSlide527.xml"/>
  <Override ContentType="application/vnd.openxmlformats-officedocument.presentationml.notesSlide+xml" PartName="/ppt/notesSlides/notesSlide713.xml"/>
  <Override ContentType="application/vnd.openxmlformats-officedocument.presentationml.notesSlide+xml" PartName="/ppt/notesSlides/notesSlide756.xml"/>
  <Override ContentType="application/vnd.openxmlformats-officedocument.presentationml.notesSlide+xml" PartName="/ppt/notesSlides/notesSlide828.xml"/>
  <Override ContentType="application/vnd.openxmlformats-officedocument.presentationml.notesSlide+xml" PartName="/ppt/notesSlides/notesSlide47.xml"/>
  <Override ContentType="application/vnd.openxmlformats-officedocument.presentationml.notesSlide+xml" PartName="/ppt/notesSlides/notesSlide482.xml"/>
  <Override ContentType="application/vnd.openxmlformats-officedocument.presentationml.notesSlide+xml" PartName="/ppt/notesSlides/notesSlide740.xml"/>
  <Override ContentType="application/vnd.openxmlformats-officedocument.presentationml.notesSlide+xml" PartName="/ppt/notesSlides/notesSlide783.xml"/>
  <Override ContentType="application/vnd.openxmlformats-officedocument.presentationml.notesSlide+xml" PartName="/ppt/notesSlides/notesSlide984.xml"/>
  <Override ContentType="application/vnd.openxmlformats-officedocument.presentationml.notesSlide+xml" PartName="/ppt/notesSlides/notesSlide683.xml"/>
  <Override ContentType="application/vnd.openxmlformats-officedocument.presentationml.notesSlide+xml" PartName="/ppt/notesSlides/notesSlide512.xml"/>
  <Override ContentType="application/vnd.openxmlformats-officedocument.presentationml.notesSlide+xml" PartName="/ppt/notesSlides/notesSlide297.xml"/>
  <Override ContentType="application/vnd.openxmlformats-officedocument.presentationml.notesSlide+xml" PartName="/ppt/notesSlides/notesSlide382.xml"/>
  <Override ContentType="application/vnd.openxmlformats-officedocument.presentationml.notesSlide+xml" PartName="/ppt/notesSlides/notesSlide555.xml"/>
  <Override ContentType="application/vnd.openxmlformats-officedocument.presentationml.notesSlide+xml" PartName="/ppt/notesSlides/notesSlide211.xml"/>
  <Override ContentType="application/vnd.openxmlformats-officedocument.presentationml.notesSlide+xml" PartName="/ppt/notesSlides/notesSlide598.xml"/>
  <Override ContentType="application/vnd.openxmlformats-officedocument.presentationml.notesSlide+xml" PartName="/ppt/notesSlides/notesSlide254.xml"/>
  <Override ContentType="application/vnd.openxmlformats-officedocument.presentationml.notesSlide+xml" PartName="/ppt/notesSlides/notesSlide856.xml"/>
  <Override ContentType="application/vnd.openxmlformats-officedocument.presentationml.notesSlide+xml" PartName="/ppt/notesSlides/notesSlide899.xml"/>
  <Override ContentType="application/vnd.openxmlformats-officedocument.presentationml.notesSlide+xml" PartName="/ppt/notesSlides/notesSlide19.xml"/>
  <Override ContentType="application/vnd.openxmlformats-officedocument.presentationml.notesSlide+xml" PartName="/ppt/notesSlides/notesSlide813.xml"/>
  <Override ContentType="application/vnd.openxmlformats-officedocument.presentationml.notesSlide+xml" PartName="/ppt/notesSlides/notesSlide640.xml"/>
  <Override ContentType="application/vnd.openxmlformats-officedocument.presentationml.notesSlide+xml" PartName="/ppt/notesSlides/notesSlide941.xml"/>
  <Override ContentType="application/vnd.openxmlformats-officedocument.presentationml.notesSlide+xml" PartName="/ppt/notesSlides/notesSlide222.xml"/>
  <Override ContentType="application/vnd.openxmlformats-officedocument.presentationml.notesSlide+xml" PartName="/ppt/notesSlides/notesSlide311.xml"/>
  <Override ContentType="application/vnd.openxmlformats-officedocument.presentationml.notesSlide+xml" PartName="/ppt/notesSlides/notesSlide125.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206.xml"/>
  <Override ContentType="application/vnd.openxmlformats-officedocument.presentationml.notesSlide+xml" PartName="/ppt/notesSlides/notesSlide230.xml"/>
  <Override ContentType="application/vnd.openxmlformats-officedocument.presentationml.notesSlide+xml" PartName="/ppt/notesSlides/notesSlide133.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16.xml"/>
  <Override ContentType="application/vnd.openxmlformats-officedocument.presentationml.notesSlide+xml" PartName="/ppt/notesSlides/notesSlide303.xml"/>
  <Override ContentType="application/vnd.openxmlformats-officedocument.presentationml.notesSlide+xml" PartName="/ppt/notesSlides/notesSlide400.xml"/>
  <Override ContentType="application/vnd.openxmlformats-officedocument.presentationml.notesSlide+xml" PartName="/ppt/notesSlides/notesSlide214.xml"/>
  <Override ContentType="application/vnd.openxmlformats-officedocument.presentationml.notesSlide+xml" PartName="/ppt/notesSlides/notesSlide1.xml"/>
  <Override ContentType="application/vnd.openxmlformats-officedocument.presentationml.notesSlide+xml" PartName="/ppt/notesSlides/notesSlide768.xml"/>
  <Override ContentType="application/vnd.openxmlformats-officedocument.presentationml.notesSlide+xml" PartName="/ppt/notesSlides/notesSlide390.xml"/>
  <Override ContentType="application/vnd.openxmlformats-officedocument.presentationml.notesSlide+xml" PartName="/ppt/notesSlides/notesSlide962.xml"/>
  <Override ContentType="application/vnd.openxmlformats-officedocument.presentationml.notesSlide+xml" PartName="/ppt/notesSlides/notesSlide687.xml"/>
  <Override ContentType="application/vnd.openxmlformats-officedocument.presentationml.notesSlide+xml" PartName="/ppt/notesSlides/notesSlide196.xml"/>
  <Override ContentType="application/vnd.openxmlformats-officedocument.presentationml.notesSlide+xml" PartName="/ppt/notesSlides/notesSlide849.xml"/>
  <Override ContentType="application/vnd.openxmlformats-officedocument.presentationml.notesSlide+xml" PartName="/ppt/notesSlides/notesSlide946.xml"/>
  <Override ContentType="application/vnd.openxmlformats-officedocument.presentationml.notesSlide+xml" PartName="/ppt/notesSlides/notesSlide784.xml"/>
  <Override ContentType="application/vnd.openxmlformats-officedocument.presentationml.notesSlide+xml" PartName="/ppt/notesSlides/notesSlide293.xml"/>
  <Override ContentType="application/vnd.openxmlformats-officedocument.presentationml.notesSlide+xml" PartName="/ppt/notesSlides/notesSlide552.xml"/>
  <Override ContentType="application/vnd.openxmlformats-officedocument.presentationml.notesSlide+xml" PartName="/ppt/notesSlides/notesSlide277.xml"/>
  <Override ContentType="application/vnd.openxmlformats-officedocument.presentationml.notesSlide+xml" PartName="/ppt/notesSlides/notesSlide455.xml"/>
  <Override ContentType="application/vnd.openxmlformats-officedocument.presentationml.notesSlide+xml" PartName="/ppt/notesSlides/notesSlide87.xml"/>
  <Override ContentType="application/vnd.openxmlformats-officedocument.presentationml.notesSlide+xml" PartName="/ppt/notesSlides/notesSlide471.xml"/>
  <Override ContentType="application/vnd.openxmlformats-officedocument.presentationml.notesSlide+xml" PartName="/ppt/notesSlides/notesSlide141.xml"/>
  <Override ContentType="application/vnd.openxmlformats-officedocument.presentationml.notesSlide+xml" PartName="/ppt/notesSlides/notesSlide374.xml"/>
  <Override ContentType="application/vnd.openxmlformats-officedocument.presentationml.notesSlide+xml" PartName="/ppt/notesSlides/notesSlide865.xml"/>
  <Override ContentType="application/vnd.openxmlformats-officedocument.presentationml.notesSlide+xml" PartName="/ppt/notesSlides/notesSlide803.xml"/>
  <Override ContentType="application/vnd.openxmlformats-officedocument.presentationml.notesSlide+xml" PartName="/ppt/notesSlides/notesSlide714.xml"/>
  <Override ContentType="application/vnd.openxmlformats-officedocument.presentationml.notesSlide+xml" PartName="/ppt/notesSlides/notesSlide609.xml"/>
  <Override ContentType="application/vnd.openxmlformats-officedocument.presentationml.notesSlide+xml" PartName="/ppt/notesSlides/notesSlide528.xml"/>
  <Override ContentType="application/vnd.openxmlformats-officedocument.presentationml.notesSlide+xml" PartName="/ppt/notesSlides/notesSlide633.xml"/>
  <Override ContentType="application/vnd.openxmlformats-officedocument.presentationml.notesSlide+xml" PartName="/ppt/notesSlides/notesSlide358.xml"/>
  <Override ContentType="application/vnd.openxmlformats-officedocument.presentationml.notesSlide+xml" PartName="/ppt/notesSlides/notesSlide616.xml"/>
  <Override ContentType="application/vnd.openxmlformats-officedocument.presentationml.notesSlide+xml" PartName="/ppt/notesSlides/notesSlide695.xml"/>
  <Override ContentType="application/vnd.openxmlformats-officedocument.presentationml.notesSlide+xml" PartName="/ppt/notesSlides/notesSlide447.xml"/>
  <Override ContentType="application/vnd.openxmlformats-officedocument.presentationml.notesSlide+xml" PartName="/ppt/notesSlides/notesSlide722.xml"/>
  <Override ContentType="application/vnd.openxmlformats-officedocument.presentationml.notesSlide+xml" PartName="/ppt/notesSlides/notesSlide439.xml"/>
  <Override ContentType="application/vnd.openxmlformats-officedocument.presentationml.notesSlide+xml" PartName="/ppt/notesSlides/notesSlide705.xml"/>
  <Override ContentType="application/vnd.openxmlformats-officedocument.presentationml.notesSlide+xml" PartName="/ppt/notesSlides/notesSlide462.xml"/>
  <Override ContentType="application/vnd.openxmlformats-officedocument.presentationml.notesSlide+xml" PartName="/ppt/notesSlides/notesSlide793.xml"/>
  <Override ContentType="application/vnd.openxmlformats-officedocument.presentationml.notesSlide+xml" PartName="/ppt/notesSlides/notesSlide776.xml"/>
  <Override ContentType="application/vnd.openxmlformats-officedocument.presentationml.notesSlide+xml" PartName="/ppt/notesSlides/notesSlide857.xml"/>
  <Override ContentType="application/vnd.openxmlformats-officedocument.presentationml.notesSlide+xml" PartName="/ppt/notesSlides/notesSlide95.xml"/>
  <Override ContentType="application/vnd.openxmlformats-officedocument.presentationml.notesSlide+xml" PartName="/ppt/notesSlides/notesSlide938.xml"/>
  <Override ContentType="application/vnd.openxmlformats-officedocument.presentationml.notesSlide+xml" PartName="/ppt/notesSlides/notesSlide970.xml"/>
  <Override ContentType="application/vnd.openxmlformats-officedocument.presentationml.notesSlide+xml" PartName="/ppt/notesSlides/notesSlide955.xml"/>
  <Override ContentType="application/vnd.openxmlformats-officedocument.presentationml.notesSlide+xml" PartName="/ppt/notesSlides/notesSlide349.xml"/>
  <Override ContentType="application/vnd.openxmlformats-officedocument.presentationml.notesSlide+xml" PartName="/ppt/notesSlides/notesSlide187.xml"/>
  <Override ContentType="application/vnd.openxmlformats-officedocument.presentationml.notesSlide+xml" PartName="/ppt/notesSlides/notesSlide624.xml"/>
  <Override ContentType="application/vnd.openxmlformats-officedocument.presentationml.notesSlide+xml" PartName="/ppt/notesSlides/notesSlide78.xml"/>
  <Override ContentType="application/vnd.openxmlformats-officedocument.presentationml.notesSlide+xml" PartName="/ppt/notesSlides/notesSlide366.xml"/>
  <Override ContentType="application/vnd.openxmlformats-officedocument.presentationml.notesSlide+xml" PartName="/ppt/notesSlides/notesSlide641.xml"/>
  <Override ContentType="application/vnd.openxmlformats-officedocument.presentationml.notesSlide+xml" PartName="/ppt/notesSlides/notesSlide285.xml"/>
  <Override ContentType="application/vnd.openxmlformats-officedocument.presentationml.notesSlide+xml" PartName="/ppt/notesSlides/notesSlide543.xml"/>
  <Override ContentType="application/vnd.openxmlformats-officedocument.presentationml.notesSlide+xml" PartName="/ppt/notesSlides/notesSlide874.xml"/>
  <Override ContentType="application/vnd.openxmlformats-officedocument.presentationml.notesSlide+xml" PartName="/ppt/notesSlides/notesSlide560.xml"/>
  <Override ContentType="application/vnd.openxmlformats-officedocument.presentationml.notesSlide+xml" PartName="/ppt/notesSlides/notesSlide268.xml"/>
  <Override ContentType="application/vnd.openxmlformats-officedocument.presentationml.notesSlide+xml" PartName="/ppt/notesSlides/notesSlide599.xml"/>
  <Override ContentType="application/vnd.openxmlformats-officedocument.presentationml.notesSlide+xml" PartName="/ppt/notesSlides/notesSlide302.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24.xml"/>
  <Override ContentType="application/vnd.openxmlformats-officedocument.presentationml.notesSlide+xml" PartName="/ppt/notesSlides/notesSlide213.xml"/>
  <Override ContentType="application/vnd.openxmlformats-officedocument.presentationml.notesSlide+xml" PartName="/ppt/notesSlides/notesSlide947.xml"/>
  <Override ContentType="application/vnd.openxmlformats-officedocument.presentationml.notesSlide+xml" PartName="/ppt/notesSlides/notesSlide223.xml"/>
  <Override ContentType="application/vnd.openxmlformats-officedocument.presentationml.notesSlide+xml" PartName="/ppt/notesSlides/notesSlide17.xml"/>
  <Override ContentType="application/vnd.openxmlformats-officedocument.presentationml.notesSlide+xml" PartName="/ppt/notesSlides/notesSlide858.xml"/>
  <Override ContentType="application/vnd.openxmlformats-officedocument.presentationml.notesSlide+xml" PartName="/ppt/notesSlides/notesSlide231.xml"/>
  <Override ContentType="application/vnd.openxmlformats-officedocument.presentationml.notesSlide+xml" PartName="/ppt/notesSlides/notesSlide94.xml"/>
  <Override ContentType="application/vnd.openxmlformats-officedocument.presentationml.notesSlide+xml" PartName="/ppt/notesSlides/notesSlide134.xml"/>
  <Override ContentType="application/vnd.openxmlformats-officedocument.presentationml.notesSlide+xml" PartName="/ppt/notesSlides/notesSlide320.xml"/>
  <Override ContentType="application/vnd.openxmlformats-officedocument.presentationml.notesSlide+xml" PartName="/ppt/notesSlides/notesSlide470.xml"/>
  <Override ContentType="application/vnd.openxmlformats-officedocument.presentationml.notesSlide+xml" PartName="/ppt/notesSlides/notesSlide195.xml"/>
  <Override ContentType="application/vnd.openxmlformats-officedocument.presentationml.notesSlide+xml" PartName="/ppt/notesSlides/notesSlide882.xml"/>
  <Override ContentType="application/vnd.openxmlformats-officedocument.presentationml.notesSlide+xml" PartName="/ppt/notesSlides/notesSlide535.xml"/>
  <Override ContentType="application/vnd.openxmlformats-officedocument.presentationml.notesSlide+xml" PartName="/ppt/notesSlides/notesSlide769.xml"/>
  <Override ContentType="application/vnd.openxmlformats-officedocument.presentationml.notesSlide+xml" PartName="/ppt/notesSlides/notesSlide373.xml"/>
  <Override ContentType="application/vnd.openxmlformats-officedocument.presentationml.notesSlide+xml" PartName="/ppt/notesSlides/notesSlide810.xml"/>
  <Override ContentType="application/vnd.openxmlformats-officedocument.presentationml.notesSlide+xml" PartName="/ppt/notesSlides/notesSlide391.xml"/>
  <Override ContentType="application/vnd.openxmlformats-officedocument.presentationml.notesSlide+xml" PartName="/ppt/notesSlides/notesSlide118.xml"/>
  <Override ContentType="application/vnd.openxmlformats-officedocument.presentationml.notesSlide+xml" PartName="/ppt/notesSlides/notesSlide632.xml"/>
  <Override ContentType="application/vnd.openxmlformats-officedocument.presentationml.notesSlide+xml" PartName="/ppt/notesSlides/notesSlide140.xml"/>
  <Override ContentType="application/vnd.openxmlformats-officedocument.presentationml.notesSlide+xml" PartName="/ppt/notesSlides/notesSlide88.xml"/>
  <Override ContentType="application/vnd.openxmlformats-officedocument.presentationml.notesSlide+xml" PartName="/ppt/notesSlides/notesSlide357.xml"/>
  <Override ContentType="application/vnd.openxmlformats-officedocument.presentationml.notesSlide+xml" PartName="/ppt/notesSlides/notesSlide848.xml"/>
  <Override ContentType="application/vnd.openxmlformats-officedocument.presentationml.notesSlide+xml" PartName="/ppt/notesSlides/notesSlide785.xml"/>
  <Override ContentType="application/vnd.openxmlformats-officedocument.presentationml.notesSlide+xml" PartName="/ppt/notesSlides/notesSlide294.xml"/>
  <Override ContentType="application/vnd.openxmlformats-officedocument.presentationml.notesSlide+xml" PartName="/ppt/notesSlides/notesSlide642.xml"/>
  <Override ContentType="application/vnd.openxmlformats-officedocument.presentationml.notesSlide+xml" PartName="/ppt/notesSlides/notesSlide900.xml"/>
  <Override ContentType="application/vnd.openxmlformats-officedocument.presentationml.notesSlide+xml" PartName="/ppt/notesSlides/notesSlide553.xml"/>
  <Override ContentType="application/vnd.openxmlformats-officedocument.presentationml.notesSlide+xml" PartName="/ppt/notesSlides/notesSlide367.xml"/>
  <Override ContentType="application/vnd.openxmlformats-officedocument.presentationml.notesSlide+xml" PartName="/ppt/notesSlides/notesSlide529.xml"/>
  <Override ContentType="application/vnd.openxmlformats-officedocument.presentationml.notesSlide+xml" PartName="/ppt/notesSlides/notesSlide715.xml"/>
  <Override ContentType="application/vnd.openxmlformats-officedocument.presentationml.notesSlide+xml" PartName="/ppt/notesSlides/notesSlide278.xml"/>
  <Override ContentType="application/vnd.openxmlformats-officedocument.presentationml.notesSlide+xml" PartName="/ppt/notesSlides/notesSlide864.xml"/>
  <Override ContentType="application/vnd.openxmlformats-officedocument.presentationml.notesSlide+xml" PartName="/ppt/notesSlides/notesSlide775.xml"/>
  <Override ContentType="application/vnd.openxmlformats-officedocument.presentationml.notesSlide+xml" PartName="/ppt/notesSlides/notesSlide792.xml"/>
  <Override ContentType="application/vnd.openxmlformats-officedocument.presentationml.notesSlide+xml" PartName="/ppt/notesSlides/notesSlide589.xml"/>
  <Override ContentType="application/vnd.openxmlformats-officedocument.presentationml.notesSlide+xml" PartName="/ppt/notesSlides/notesSlide881.xml"/>
  <Override ContentType="application/vnd.openxmlformats-officedocument.presentationml.notesSlide+xml" PartName="/ppt/notesSlides/notesSlide608.xml"/>
  <Override ContentType="application/vnd.openxmlformats-officedocument.presentationml.notesSlide+xml" PartName="/ppt/notesSlides/notesSlide536.xml"/>
  <Override ContentType="application/vnd.openxmlformats-officedocument.presentationml.notesSlide+xml" PartName="/ppt/notesSlides/notesSlide519.xml"/>
  <Override ContentType="application/vnd.openxmlformats-officedocument.presentationml.notesSlide+xml" PartName="/ppt/notesSlides/notesSlide811.xml"/>
  <Override ContentType="application/vnd.openxmlformats-officedocument.presentationml.notesSlide+xml" PartName="/ppt/notesSlides/notesSlide625.xml"/>
  <Override ContentType="application/vnd.openxmlformats-officedocument.presentationml.notesSlide+xml" PartName="/ppt/notesSlides/notesSlide696.xml"/>
  <Override ContentType="application/vnd.openxmlformats-officedocument.presentationml.notesSlide+xml" PartName="/ppt/notesSlides/notesSlide954.xml"/>
  <Override ContentType="application/vnd.openxmlformats-officedocument.presentationml.notesSlide+xml" PartName="/ppt/notesSlides/notesSlide284.xml"/>
  <Override ContentType="application/vnd.openxmlformats-officedocument.presentationml.notesSlide+xml" PartName="/ppt/notesSlides/notesSlide937.xml"/>
  <Override ContentType="application/vnd.openxmlformats-officedocument.presentationml.notesSlide+xml" PartName="/ppt/notesSlides/notesSlide267.xml"/>
  <Override ContentType="application/vnd.openxmlformats-officedocument.presentationml.notesSlide+xml" PartName="/ppt/notesSlides/notesSlide704.xml"/>
  <Override ContentType="application/vnd.openxmlformats-officedocument.presentationml.notesSlide+xml" PartName="/ppt/notesSlides/notesSlide542.xml"/>
  <Override ContentType="application/vnd.openxmlformats-officedocument.presentationml.notesSlide+xml" PartName="/ppt/notesSlides/notesSlide429.xml"/>
  <Override ContentType="application/vnd.openxmlformats-officedocument.presentationml.notesSlide+xml" PartName="/ppt/notesSlides/notesSlide463.xml"/>
  <Override ContentType="application/vnd.openxmlformats-officedocument.presentationml.notesSlide+xml" PartName="/ppt/notesSlides/notesSlide480.xml"/>
  <Override ContentType="application/vnd.openxmlformats-officedocument.presentationml.notesSlide+xml" PartName="/ppt/notesSlides/notesSlide721.xml"/>
  <Override ContentType="application/vnd.openxmlformats-officedocument.presentationml.notesSlide+xml" PartName="/ppt/notesSlides/notesSlide207.xml"/>
  <Override ContentType="application/vnd.openxmlformats-officedocument.presentationml.notesSlide+xml" PartName="/ppt/notesSlides/notesSlide446.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971.xml"/>
  <Override ContentType="application/vnd.openxmlformats-officedocument.presentationml.notesSlide+xml" PartName="/ppt/notesSlides/notesSlide188.xml"/>
  <Override ContentType="application/vnd.openxmlformats-officedocument.presentationml.notesSlide+xml" PartName="/ppt/notesSlides/notesSlide679.xml"/>
  <Override ContentType="application/vnd.openxmlformats-officedocument.presentationml.notesSlide+xml" PartName="/ppt/notesSlides/notesSlide859.xml"/>
  <Override ContentType="application/vnd.openxmlformats-officedocument.presentationml.notesSlide+xml" PartName="/ppt/notesSlides/notesSlide291.xml"/>
  <Override ContentType="application/vnd.openxmlformats-officedocument.presentationml.notesSlide+xml" PartName="/ppt/notesSlides/notesSlide875.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86.xml"/>
  <Override ContentType="application/vnd.openxmlformats-officedocument.presentationml.notesSlide+xml" PartName="/ppt/notesSlides/notesSlide143.xml"/>
  <Override ContentType="application/vnd.openxmlformats-officedocument.presentationml.notesSlide+xml" PartName="/ppt/notesSlides/notesSlide151.xml"/>
  <Override ContentType="application/vnd.openxmlformats-officedocument.presentationml.notesSlide+xml" PartName="/ppt/notesSlides/notesSlide689.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550.xml"/>
  <Override ContentType="application/vnd.openxmlformats-officedocument.presentationml.notesSlide+xml" PartName="/ppt/notesSlides/notesSlide194.xml"/>
  <Override ContentType="application/vnd.openxmlformats-officedocument.presentationml.notesSlide+xml" PartName="/ppt/notesSlides/notesSlide34.xml"/>
  <Override ContentType="application/vnd.openxmlformats-officedocument.presentationml.notesSlide+xml" PartName="/ppt/notesSlides/notesSlide867.xml"/>
  <Override ContentType="application/vnd.openxmlformats-officedocument.presentationml.notesSlide+xml" PartName="/ppt/notesSlides/notesSlide77.xml"/>
  <Override ContentType="application/vnd.openxmlformats-officedocument.presentationml.notesSlide+xml" PartName="/ppt/notesSlides/notesSlide372.xml"/>
  <Override ContentType="application/vnd.openxmlformats-officedocument.presentationml.notesSlide+xml" PartName="/ppt/notesSlides/notesSlide437.xml"/>
  <Override ContentType="application/vnd.openxmlformats-officedocument.presentationml.notesSlide+xml" PartName="/ppt/notesSlides/notesSlide259.xml"/>
  <Override ContentType="application/vnd.openxmlformats-officedocument.presentationml.notesSlide+xml" PartName="/ppt/notesSlides/notesSlide220.xml"/>
  <Override ContentType="application/vnd.openxmlformats-officedocument.presentationml.notesSlide+xml" PartName="/ppt/notesSlides/notesSlide631.xml"/>
  <Override ContentType="application/vnd.openxmlformats-officedocument.presentationml.notesSlide+xml" PartName="/ppt/notesSlides/notesSlide518.xml"/>
  <Override ContentType="application/vnd.openxmlformats-officedocument.presentationml.notesSlide+xml" PartName="/ppt/notesSlides/notesSlide178.xml"/>
  <Override ContentType="application/vnd.openxmlformats-officedocument.presentationml.notesSlide+xml" PartName="/ppt/notesSlides/notesSlide615.xml"/>
  <Override ContentType="application/vnd.openxmlformats-officedocument.presentationml.notesSlide+xml" PartName="/ppt/notesSlides/notesSlide135.xml"/>
  <Override ContentType="application/vnd.openxmlformats-officedocument.presentationml.notesSlide+xml" PartName="/ppt/notesSlides/notesSlide786.xml"/>
  <Override ContentType="application/vnd.openxmlformats-officedocument.presentationml.notesSlide+xml" PartName="/ppt/notesSlides/notesSlide93.xml"/>
  <Override ContentType="application/vnd.openxmlformats-officedocument.presentationml.notesSlide+xml" PartName="/ppt/notesSlides/notesSlide301.xml"/>
  <Override ContentType="application/vnd.openxmlformats-officedocument.presentationml.notesSlide+xml" PartName="/ppt/notesSlides/notesSlide804.xml"/>
  <Override ContentType="application/vnd.openxmlformats-officedocument.presentationml.notesSlide+xml" PartName="/ppt/notesSlides/notesSlide123.xml"/>
  <Override ContentType="application/vnd.openxmlformats-officedocument.presentationml.notesSlide+xml" PartName="/ppt/notesSlides/notesSlide14.xml"/>
  <Override ContentType="application/vnd.openxmlformats-officedocument.presentationml.notesSlide+xml" PartName="/ppt/notesSlides/notesSlide980.xml"/>
  <Override ContentType="application/vnd.openxmlformats-officedocument.presentationml.notesSlide+xml" PartName="/ppt/notesSlides/notesSlide216.xml"/>
  <Override ContentType="application/vnd.openxmlformats-officedocument.presentationml.notesSlide+xml" PartName="/ppt/notesSlides/notesSlide588.xml"/>
  <Override ContentType="application/vnd.openxmlformats-officedocument.presentationml.notesSlide+xml" PartName="/ppt/notesSlides/notesSlide774.xml"/>
  <Override ContentType="application/vnd.openxmlformats-officedocument.presentationml.notesSlide+xml" PartName="/ppt/notesSlides/notesSlide473.xml"/>
  <Override ContentType="application/vnd.openxmlformats-officedocument.presentationml.notesSlide+xml" PartName="/ppt/notesSlides/notesSlide287.xml"/>
  <Override ContentType="application/vnd.openxmlformats-officedocument.presentationml.notesSlide+xml" PartName="/ppt/notesSlides/notesSlide392.xml"/>
  <Override ContentType="application/vnd.openxmlformats-officedocument.presentationml.notesSlide+xml" PartName="/ppt/notesSlides/notesSlide944.xml"/>
  <Override ContentType="application/vnd.openxmlformats-officedocument.presentationml.notesSlide+xml" PartName="/ppt/notesSlides/notesSlide537.xml"/>
  <Override ContentType="application/vnd.openxmlformats-officedocument.presentationml.notesSlide+xml" PartName="/ppt/notesSlides/notesSlide693.xml"/>
  <Override ContentType="application/vnd.openxmlformats-officedocument.presentationml.notesSlide+xml" PartName="/ppt/notesSlides/notesSlide464.xml"/>
  <Override ContentType="application/vnd.openxmlformats-officedocument.presentationml.notesSlide+xml" PartName="/ppt/notesSlides/notesSlide901.xml"/>
  <Override ContentType="application/vnd.openxmlformats-officedocument.presentationml.notesSlide+xml" PartName="/ppt/notesSlides/notesSlide650.xml"/>
  <Override ContentType="application/vnd.openxmlformats-officedocument.presentationml.notesSlide+xml" PartName="/ppt/notesSlides/notesSlide643.xml"/>
  <Override ContentType="application/vnd.openxmlformats-officedocument.presentationml.notesSlide+xml" PartName="/ppt/notesSlides/notesSlide686.xml"/>
  <Override ContentType="application/vnd.openxmlformats-officedocument.presentationml.notesSlide+xml" PartName="/ppt/notesSlides/notesSlide279.xml"/>
  <Override ContentType="application/vnd.openxmlformats-officedocument.presentationml.notesSlide+xml" PartName="/ppt/notesSlides/notesSlide880.xml"/>
  <Override ContentType="application/vnd.openxmlformats-officedocument.presentationml.notesSlide+xml" PartName="/ppt/notesSlides/notesSlide872.xml"/>
  <Override ContentType="application/vnd.openxmlformats-officedocument.presentationml.notesSlide+xml" PartName="/ppt/notesSlides/notesSlide545.xml"/>
  <Override ContentType="application/vnd.openxmlformats-officedocument.presentationml.notesSlide+xml" PartName="/ppt/notesSlides/notesSlide731.xml"/>
  <Override ContentType="application/vnd.openxmlformats-officedocument.presentationml.notesSlide+xml" PartName="/ppt/notesSlides/notesSlide509.xml"/>
  <Override ContentType="application/vnd.openxmlformats-officedocument.presentationml.notesSlide+xml" PartName="/ppt/notesSlides/notesSlide402.xml"/>
  <Override ContentType="application/vnd.openxmlformats-officedocument.presentationml.notesSlide+xml" PartName="/ppt/notesSlides/notesSlide445.xml"/>
  <Override ContentType="application/vnd.openxmlformats-officedocument.presentationml.notesSlide+xml" PartName="/ppt/notesSlides/notesSlide801.xml"/>
  <Override ContentType="application/vnd.openxmlformats-officedocument.presentationml.notesSlide+xml" PartName="/ppt/notesSlides/notesSlide208.xml"/>
  <Override ContentType="application/vnd.openxmlformats-officedocument.presentationml.notesSlide+xml" PartName="/ppt/notesSlides/notesSlide22.xml"/>
  <Override ContentType="application/vnd.openxmlformats-officedocument.presentationml.notesSlide+xml" PartName="/ppt/notesSlides/notesSlide321.xml"/>
  <Override ContentType="application/vnd.openxmlformats-officedocument.presentationml.notesSlide+xml" PartName="/ppt/notesSlides/notesSlide364.xml"/>
  <Override ContentType="application/vnd.openxmlformats-officedocument.presentationml.notesSlide+xml" PartName="/ppt/notesSlides/notesSlide622.xml"/>
  <Override ContentType="application/vnd.openxmlformats-officedocument.presentationml.notesSlide+xml" PartName="/ppt/notesSlides/notesSlide953.xml"/>
  <Override ContentType="application/vnd.openxmlformats-officedocument.presentationml.notesSlide+xml" PartName="/ppt/notesSlides/notesSlide972.xml"/>
  <Override ContentType="application/vnd.openxmlformats-officedocument.presentationml.notesSlide+xml" PartName="/ppt/notesSlides/notesSlide618.xml"/>
  <Override ContentType="application/vnd.openxmlformats-officedocument.presentationml.notesSlide+xml" PartName="/ppt/notesSlides/notesSlide910.xml"/>
  <Override ContentType="application/vnd.openxmlformats-officedocument.presentationml.notesSlide+xml" PartName="/ppt/notesSlides/notesSlide716.xml"/>
  <Override ContentType="application/vnd.openxmlformats-officedocument.presentationml.notesSlide+xml" PartName="/ppt/notesSlides/notesSlide703.xml"/>
  <Override ContentType="application/vnd.openxmlformats-officedocument.presentationml.notesSlide+xml" PartName="/ppt/notesSlides/notesSlide759.xml"/>
  <Override ContentType="application/vnd.openxmlformats-officedocument.presentationml.notesSlide+xml" PartName="/ppt/notesSlides/notesSlide92.xml"/>
  <Override ContentType="application/vnd.openxmlformats-officedocument.presentationml.notesSlide+xml" PartName="/ppt/notesSlides/notesSlide193.xml"/>
  <Override ContentType="application/vnd.openxmlformats-officedocument.presentationml.notesSlide+xml" PartName="/ppt/notesSlides/notesSlide787.xml"/>
  <Override ContentType="application/vnd.openxmlformats-officedocument.presentationml.notesSlide+xml" PartName="/ppt/notesSlides/notesSlide973.xml"/>
  <Override ContentType="application/vnd.openxmlformats-officedocument.presentationml.notesSlide+xml" PartName="/ppt/notesSlides/notesSlide150.xml"/>
  <Override ContentType="application/vnd.openxmlformats-officedocument.presentationml.notesSlide+xml" PartName="/ppt/notesSlides/notesSlide142.xml"/>
  <Override ContentType="application/vnd.openxmlformats-officedocument.presentationml.notesSlide+xml" PartName="/ppt/notesSlides/notesSlide116.xml"/>
  <Override ContentType="application/vnd.openxmlformats-officedocument.presentationml.notesSlide+xml" PartName="/ppt/notesSlides/notesSlide795.xml"/>
  <Override ContentType="application/vnd.openxmlformats-officedocument.presentationml.notesSlide+xml" PartName="/ppt/notesSlides/notesSlide15.xml"/>
  <Override ContentType="application/vnd.openxmlformats-officedocument.presentationml.notesSlide+xml" PartName="/ppt/notesSlides/notesSlide185.xml"/>
  <Override ContentType="application/vnd.openxmlformats-officedocument.presentationml.notesSlide+xml" PartName="/ppt/notesSlides/notesSlide371.xml"/>
  <Override ContentType="application/vnd.openxmlformats-officedocument.presentationml.notesSlide+xml" PartName="/ppt/notesSlides/notesSlide215.xml"/>
  <Override ContentType="application/vnd.openxmlformats-officedocument.presentationml.notesSlide+xml" PartName="/ppt/notesSlides/notesSlide401.xml"/>
  <Override ContentType="application/vnd.openxmlformats-officedocument.presentationml.notesSlide+xml" PartName="/ppt/notesSlides/notesSlide444.xml"/>
  <Override ContentType="application/vnd.openxmlformats-officedocument.presentationml.notesSlide+xml" PartName="/ppt/notesSlides/notesSlide258.xml"/>
  <Override ContentType="application/vnd.openxmlformats-officedocument.presentationml.notesSlide+xml" PartName="/ppt/notesSlides/notesSlide939.xml"/>
  <Override ContentType="application/vnd.openxmlformats-officedocument.presentationml.notesSlide+xml" PartName="/ppt/notesSlides/notesSlide630.xml"/>
  <Override ContentType="application/vnd.openxmlformats-officedocument.presentationml.notesSlide+xml" PartName="/ppt/notesSlides/notesSlide292.xml"/>
  <Override ContentType="application/vnd.openxmlformats-officedocument.presentationml.notesSlide+xml" PartName="/ppt/notesSlides/notesSlide108.xml"/>
  <Override ContentType="application/vnd.openxmlformats-officedocument.presentationml.notesSlide+xml" PartName="/ppt/notesSlides/notesSlide43.xml"/>
  <Override ContentType="application/vnd.openxmlformats-officedocument.presentationml.notesSlide+xml" PartName="/ppt/notesSlides/notesSlide86.xml"/>
  <Override ContentType="application/vnd.openxmlformats-officedocument.presentationml.notesSlide+xml" PartName="/ppt/notesSlides/notesSlide179.xml"/>
  <Override ContentType="application/vnd.openxmlformats-officedocument.presentationml.notesSlide+xml" PartName="/ppt/notesSlides/notesSlide300.xml"/>
  <Override ContentType="application/vnd.openxmlformats-officedocument.presentationml.notesSlide+xml" PartName="/ppt/notesSlides/notesSlide551.xml"/>
  <Override ContentType="application/vnd.openxmlformats-officedocument.presentationml.notesSlide+xml" PartName="/ppt/notesSlides/notesSlide866.xml"/>
  <Override ContentType="application/vnd.openxmlformats-officedocument.presentationml.notesSlide+xml" PartName="/ppt/notesSlides/notesSlide122.xml"/>
  <Override ContentType="application/vnd.openxmlformats-officedocument.presentationml.notesSlide+xml" PartName="/ppt/notesSlides/notesSlide767.xml"/>
  <Override ContentType="application/vnd.openxmlformats-officedocument.presentationml.notesSlide+xml" PartName="/ppt/notesSlides/notesSlide221.xml"/>
  <Override ContentType="application/vnd.openxmlformats-officedocument.presentationml.notesSlide+xml" PartName="/ppt/notesSlides/notesSlide472.xml"/>
  <Override ContentType="application/vnd.openxmlformats-officedocument.presentationml.notesSlide+xml" PartName="/ppt/notesSlides/notesSlide724.xml"/>
  <Override ContentType="application/vnd.openxmlformats-officedocument.presentationml.notesSlide+xml" PartName="/ppt/notesSlides/notesSlide902.xml"/>
  <Override ContentType="application/vnd.openxmlformats-officedocument.presentationml.notesSlide+xml" PartName="/ppt/notesSlides/notesSlide517.xml"/>
  <Override ContentType="application/vnd.openxmlformats-officedocument.presentationml.notesSlide+xml" PartName="/ppt/notesSlides/notesSlide945.xml"/>
  <Override ContentType="application/vnd.openxmlformats-officedocument.presentationml.notesSlide+xml" PartName="/ppt/notesSlides/notesSlide688.xml"/>
  <Override ContentType="application/vnd.openxmlformats-officedocument.presentationml.notesSlide+xml" PartName="/ppt/notesSlides/notesSlide136.xml"/>
  <Override ContentType="application/vnd.openxmlformats-officedocument.presentationml.notesSlide+xml" PartName="/ppt/notesSlides/notesSlide359.xml"/>
  <Override ContentType="application/vnd.openxmlformats-officedocument.presentationml.notesSlide+xml" PartName="/ppt/notesSlides/notesSlide617.xml"/>
  <Override ContentType="application/vnd.openxmlformats-officedocument.presentationml.notesSlide+xml" PartName="/ppt/notesSlides/notesSlide766.xml"/>
  <Override ContentType="application/vnd.openxmlformats-officedocument.presentationml.notesSlide+xml" PartName="/ppt/notesSlides/notesSlide723.xml"/>
  <Override ContentType="application/vnd.openxmlformats-officedocument.presentationml.notesSlide+xml" PartName="/ppt/notesSlides/notesSlide544.xml"/>
  <Override ContentType="application/vnd.openxmlformats-officedocument.presentationml.notesSlide+xml" PartName="/ppt/notesSlides/notesSlide587.xml"/>
  <Override ContentType="application/vnd.openxmlformats-officedocument.presentationml.notesSlide+xml" PartName="/ppt/notesSlides/notesSlide730.xml"/>
  <Override ContentType="application/vnd.openxmlformats-officedocument.presentationml.notesSlide+xml" PartName="/ppt/notesSlides/notesSlide438.xml"/>
  <Override ContentType="application/vnd.openxmlformats-officedocument.presentationml.notesSlide+xml" PartName="/ppt/notesSlides/notesSlide802.xml"/>
  <Override ContentType="application/vnd.openxmlformats-officedocument.presentationml.notesSlide+xml" PartName="/ppt/notesSlides/notesSlide393.xml"/>
  <Override ContentType="application/vnd.openxmlformats-officedocument.presentationml.notesSlide+xml" PartName="/ppt/notesSlides/notesSlide209.xml"/>
  <Override ContentType="application/vnd.openxmlformats-officedocument.presentationml.notesSlide+xml" PartName="/ppt/notesSlides/notesSlide465.xml"/>
  <Override ContentType="application/vnd.openxmlformats-officedocument.presentationml.notesSlide+xml" PartName="/ppt/notesSlides/notesSlide651.xml"/>
  <Override ContentType="application/vnd.openxmlformats-officedocument.presentationml.notesSlide+xml" PartName="/ppt/notesSlides/notesSlide21.xml"/>
  <Override ContentType="application/vnd.openxmlformats-officedocument.presentationml.notesSlide+xml" PartName="/ppt/notesSlides/notesSlide694.xml"/>
  <Override ContentType="application/vnd.openxmlformats-officedocument.presentationml.notesSlide+xml" PartName="/ppt/notesSlides/notesSlide952.xml"/>
  <Override ContentType="application/vnd.openxmlformats-officedocument.presentationml.notesSlide+xml" PartName="/ppt/notesSlides/notesSlide623.xml"/>
  <Override ContentType="application/vnd.openxmlformats-officedocument.presentationml.notesSlide+xml" PartName="/ppt/notesSlides/notesSlide365.xml"/>
  <Override ContentType="application/vnd.openxmlformats-officedocument.presentationml.notesSlide+xml" PartName="/ppt/notesSlides/notesSlide830.xml"/>
  <Override ContentType="application/vnd.openxmlformats-officedocument.presentationml.notesSlide+xml" PartName="/ppt/notesSlides/notesSlide873.xml"/>
  <Override ContentType="application/vnd.openxmlformats-officedocument.presentationml.notesSlide+xml" PartName="/ppt/notesSlides/notesSlide717.xml"/>
  <Override ContentType="application/vnd.openxmlformats-officedocument.presentationml.notesSlide+xml" PartName="/ppt/notesSlides/notesSlide79.xml"/>
  <Override ContentType="application/vnd.openxmlformats-officedocument.presentationml.notesSlide+xml" PartName="/ppt/notesSlides/notesSlide839.xml"/>
  <Override ContentType="application/vnd.openxmlformats-officedocument.presentationml.notesSlide+xml" PartName="/ppt/notesSlides/notesSlide538.xml"/>
  <Override ContentType="application/vnd.openxmlformats-officedocument.presentationml.notesSlide+xml" PartName="/ppt/notesSlides/notesSlide286.xml"/>
  <Override ContentType="application/vnd.openxmlformats-officedocument.presentationml.notesSlide+xml" PartName="/ppt/notesSlides/notesSlide115.xml"/>
  <Override ContentType="application/vnd.openxmlformats-officedocument.presentationml.notesSlide+xml" PartName="/ppt/notesSlides/notesSlide322.xml"/>
  <Override ContentType="application/vnd.openxmlformats-officedocument.presentationml.notesSlide+xml" PartName="/ppt/notesSlides/notesSlide794.xml"/>
  <Override ContentType="application/vnd.openxmlformats-officedocument.presentationml.notesSlide+xml" PartName="/ppt/notesSlides/notesSlide67.xml"/>
  <Override ContentType="application/vnd.openxmlformats-officedocument.presentationml.notesSlide+xml" PartName="/ppt/notesSlides/notesSlide893.xml"/>
  <Override ContentType="application/vnd.openxmlformats-officedocument.presentationml.notesSlide+xml" PartName="/ppt/notesSlides/notesSlide249.xml"/>
  <Override ContentType="application/vnd.openxmlformats-officedocument.presentationml.notesSlide+xml" PartName="/ppt/notesSlides/notesSlide273.xml"/>
  <Override ContentType="application/vnd.openxmlformats-officedocument.presentationml.notesSlide+xml" PartName="/ppt/notesSlides/notesSlide362.xml"/>
  <Override ContentType="application/vnd.openxmlformats-officedocument.presentationml.notesSlide+xml" PartName="/ppt/notesSlides/notesSlide788.xml"/>
  <Override ContentType="application/vnd.openxmlformats-officedocument.presentationml.notesSlide+xml" PartName="/ppt/notesSlides/notesSlide176.xml"/>
  <Override ContentType="application/vnd.openxmlformats-officedocument.presentationml.notesSlide+xml" PartName="/ppt/notesSlides/notesSlide702.xml"/>
  <Override ContentType="application/vnd.openxmlformats-officedocument.presentationml.notesSlide+xml" PartName="/ppt/notesSlides/notesSlide877.xml"/>
  <Override ContentType="application/vnd.openxmlformats-officedocument.presentationml.notesSlide+xml" PartName="/ppt/notesSlides/notesSlide974.xml"/>
  <Override ContentType="application/vnd.openxmlformats-officedocument.presentationml.notesSlide+xml" PartName="/ppt/notesSlides/notesSlide435.xml"/>
  <Override ContentType="application/vnd.openxmlformats-officedocument.presentationml.notesSlide+xml" PartName="/ppt/notesSlides/notesSlide621.xml"/>
  <Override ContentType="application/vnd.openxmlformats-officedocument.presentationml.notesSlide+xml" PartName="/ppt/notesSlides/notesSlide709.xml"/>
  <Override ContentType="application/vnd.openxmlformats-officedocument.presentationml.notesSlide+xml" PartName="/ppt/notesSlides/notesSlide346.xml"/>
  <Override ContentType="application/vnd.openxmlformats-officedocument.presentationml.notesSlide+xml" PartName="/ppt/notesSlides/notesSlide532.xml"/>
  <Override ContentType="application/vnd.openxmlformats-officedocument.presentationml.notesSlide+xml" PartName="/ppt/notesSlides/notesSlide989.xml"/>
  <Override ContentType="application/vnd.openxmlformats-officedocument.presentationml.notesSlide+xml" PartName="/ppt/notesSlides/notesSlide806.xml"/>
  <Override ContentType="application/vnd.openxmlformats-officedocument.presentationml.notesSlide+xml" PartName="/ppt/notesSlides/notesSlide105.xml"/>
  <Override ContentType="application/vnd.openxmlformats-officedocument.presentationml.notesSlide+xml" PartName="/ppt/notesSlides/notesSlide202.xml"/>
  <Override ContentType="application/vnd.openxmlformats-officedocument.presentationml.notesSlide+xml" PartName="/ppt/notesSlides/notesSlide903.xml"/>
  <Override ContentType="application/vnd.openxmlformats-officedocument.presentationml.notesSlide+xml" PartName="/ppt/notesSlides/notesSlide419.xml"/>
  <Override ContentType="application/vnd.openxmlformats-officedocument.presentationml.notesSlide+xml" PartName="/ppt/notesSlides/notesSlide773.xml"/>
  <Override ContentType="application/vnd.openxmlformats-officedocument.presentationml.notesSlide+xml" PartName="/ppt/notesSlides/notesSlide234.xml"/>
  <Override ContentType="application/vnd.openxmlformats-officedocument.presentationml.notesSlide+xml" PartName="/ppt/notesSlides/notesSlide547.xml"/>
  <Override ContentType="application/vnd.openxmlformats-officedocument.presentationml.notesSlide+xml" PartName="/ppt/notesSlides/notesSlide331.xml"/>
  <Override ContentType="application/vnd.openxmlformats-officedocument.presentationml.notesSlide+xml" PartName="/ppt/notesSlides/notesSlide692.xml"/>
  <Override ContentType="application/vnd.openxmlformats-officedocument.presentationml.notesSlide+xml" PartName="/ppt/notesSlides/notesSlide822.xml"/>
  <Override ContentType="application/vnd.openxmlformats-officedocument.presentationml.notesSlide+xml" PartName="/ppt/notesSlides/notesSlide846.xml"/>
  <Override ContentType="application/vnd.openxmlformats-officedocument.presentationml.notesSlide+xml" PartName="/ppt/notesSlides/notesSlide490.xml"/>
  <Override ContentType="application/vnd.openxmlformats-officedocument.presentationml.notesSlide+xml" PartName="/ppt/notesSlides/notesSlide765.xml"/>
  <Override ContentType="application/vnd.openxmlformats-officedocument.presentationml.notesSlide+xml" PartName="/ppt/notesSlides/notesSlide951.xml"/>
  <Override ContentType="application/vnd.openxmlformats-officedocument.presentationml.notesSlide+xml" PartName="/ppt/notesSlides/notesSlide676.xml"/>
  <Override ContentType="application/vnd.openxmlformats-officedocument.presentationml.notesSlide+xml" PartName="/ppt/notesSlides/notesSlide838.xml"/>
  <Override ContentType="application/vnd.openxmlformats-officedocument.presentationml.notesSlide+xml" PartName="/ppt/notesSlides/notesSlide377.xml"/>
  <Override ContentType="application/vnd.openxmlformats-officedocument.presentationml.notesSlide+xml" PartName="/ppt/notesSlides/notesSlide660.xml"/>
  <Override ContentType="application/vnd.openxmlformats-officedocument.presentationml.notesSlide+xml" PartName="/ppt/notesSlides/notesSlide748.xml"/>
  <Override ContentType="application/vnd.openxmlformats-officedocument.presentationml.notesSlide+xml" PartName="/ppt/notesSlides/notesSlide934.xml"/>
  <Override ContentType="application/vnd.openxmlformats-officedocument.presentationml.notesSlide+xml" PartName="/ppt/notesSlides/notesSlide404.xml"/>
  <Override ContentType="application/vnd.openxmlformats-officedocument.presentationml.notesSlide+xml" PartName="/ppt/notesSlides/notesSlide144.xml"/>
  <Override ContentType="application/vnd.openxmlformats-officedocument.presentationml.notesSlide+xml" PartName="/ppt/notesSlides/notesSlide750.xml"/>
  <Override ContentType="application/vnd.openxmlformats-officedocument.presentationml.notesSlide+xml" PartName="/ppt/notesSlides/notesSlide475.xml"/>
  <Override ContentType="application/vnd.openxmlformats-officedocument.presentationml.notesSlide+xml" PartName="/ppt/notesSlides/notesSlide52.xml"/>
  <Override ContentType="application/vnd.openxmlformats-officedocument.presentationml.notesSlide+xml" PartName="/ppt/notesSlides/notesSlide161.xml"/>
  <Override ContentType="application/vnd.openxmlformats-officedocument.presentationml.notesSlide+xml" PartName="/ppt/notesSlides/notesSlide306.xml"/>
  <Override ContentType="application/vnd.openxmlformats-officedocument.presentationml.notesSlide+xml" PartName="/ppt/notesSlides/notesSlide637.xml"/>
  <Override ContentType="application/vnd.openxmlformats-officedocument.presentationml.notesSlide+xml" PartName="/ppt/notesSlides/notesSlide5.xml"/>
  <Override ContentType="application/vnd.openxmlformats-officedocument.presentationml.notesSlide+xml" PartName="/ppt/notesSlides/notesSlide966.xml"/>
  <Override ContentType="application/vnd.openxmlformats-officedocument.presentationml.notesSlide+xml" PartName="/ppt/notesSlides/notesSlide949.xml"/>
  <Override ContentType="application/vnd.openxmlformats-officedocument.presentationml.notesSlide+xml" PartName="/ppt/notesSlides/notesSlide605.xml"/>
  <Override ContentType="application/vnd.openxmlformats-officedocument.presentationml.notesSlide+xml" PartName="/ppt/notesSlides/notesSlide831.xml"/>
  <Override ContentType="application/vnd.openxmlformats-officedocument.presentationml.notesSlide+xml" PartName="/ppt/notesSlides/notesSlide861.xml"/>
  <Override ContentType="application/vnd.openxmlformats-officedocument.presentationml.notesSlide+xml" PartName="/ppt/notesSlides/notesSlide919.xml"/>
  <Override ContentType="application/vnd.openxmlformats-officedocument.presentationml.notesSlide+xml" PartName="/ppt/notesSlides/notesSlide733.xml"/>
  <Override ContentType="application/vnd.openxmlformats-officedocument.presentationml.notesSlide+xml" PartName="/ppt/notesSlides/notesSlide876.xml"/>
  <Override ContentType="application/vnd.openxmlformats-officedocument.presentationml.notesSlide+xml" PartName="/ppt/notesSlides/notesSlide290.xml"/>
  <Override ContentType="application/vnd.openxmlformats-officedocument.presentationml.notesSlide+xml" PartName="/ppt/notesSlides/notesSlide418.xml"/>
  <Override ContentType="application/vnd.openxmlformats-officedocument.presentationml.notesSlide+xml" PartName="/ppt/notesSlides/notesSlide965.xml"/>
  <Override ContentType="application/vnd.openxmlformats-officedocument.presentationml.notesSlide+xml" PartName="/ppt/notesSlides/notesSlide274.xml"/>
  <Override ContentType="application/vnd.openxmlformats-officedocument.presentationml.notesSlide+xml" PartName="/ppt/notesSlides/notesSlide604.xml"/>
  <Override ContentType="application/vnd.openxmlformats-officedocument.presentationml.notesSlide+xml" PartName="/ppt/notesSlides/notesSlide779.xml"/>
  <Override ContentType="application/vnd.openxmlformats-officedocument.presentationml.notesSlide+xml" PartName="/ppt/notesSlides/notesSlide84.xml"/>
  <Override ContentType="application/vnd.openxmlformats-officedocument.presentationml.notesSlide+xml" PartName="/ppt/notesSlides/notesSlide345.xml"/>
  <Override ContentType="application/vnd.openxmlformats-officedocument.presentationml.notesSlide+xml" PartName="/ppt/notesSlides/notesSlide620.xml"/>
  <Override ContentType="application/vnd.openxmlformats-officedocument.presentationml.notesSlide+xml" PartName="/ppt/notesSlides/notesSlide892.xml"/>
  <Override ContentType="application/vnd.openxmlformats-officedocument.presentationml.notesSlide+xml" PartName="/ppt/notesSlides/notesSlide507.xml"/>
  <Override ContentType="application/vnd.openxmlformats-officedocument.presentationml.notesSlide+xml" PartName="/ppt/notesSlides/notesSlide531.xml"/>
  <Override ContentType="application/vnd.openxmlformats-officedocument.presentationml.notesSlide+xml" PartName="/ppt/notesSlides/notesSlide82.xml"/>
  <Override ContentType="application/vnd.openxmlformats-officedocument.presentationml.notesSlide+xml" PartName="/ppt/notesSlides/notesSlide177.xml"/>
  <Override ContentType="application/vnd.openxmlformats-officedocument.presentationml.notesSlide+xml" PartName="/ppt/notesSlides/notesSlide363.xml"/>
  <Override ContentType="application/vnd.openxmlformats-officedocument.presentationml.notesSlide+xml" PartName="/ppt/notesSlides/notesSlide51.xml"/>
  <Override ContentType="application/vnd.openxmlformats-officedocument.presentationml.notesSlide+xml" PartName="/ppt/notesSlides/notesSlide904.xml"/>
  <Override ContentType="application/vnd.openxmlformats-officedocument.presentationml.notesSlide+xml" PartName="/ppt/notesSlides/notesSlide4.xml"/>
  <Override ContentType="application/vnd.openxmlformats-officedocument.presentationml.notesSlide+xml" PartName="/ppt/notesSlides/notesSlide203.xml"/>
  <Override ContentType="application/vnd.openxmlformats-officedocument.presentationml.notesSlide+xml" PartName="/ppt/notesSlides/notesSlide330.xml"/>
  <Override ContentType="application/vnd.openxmlformats-officedocument.presentationml.notesSlide+xml" PartName="/ppt/notesSlides/notesSlide564.xml"/>
  <Override ContentType="application/vnd.openxmlformats-officedocument.presentationml.notesSlide+xml" PartName="/ppt/notesSlides/notesSlide691.xml"/>
  <Override ContentType="application/vnd.openxmlformats-officedocument.presentationml.notesSlide+xml" PartName="/ppt/notesSlides/notesSlide13.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289.xml"/>
  <Override ContentType="application/vnd.openxmlformats-officedocument.presentationml.notesSlide+xml" PartName="/ppt/notesSlides/notesSlide805.xml"/>
  <Override ContentType="application/vnd.openxmlformats-officedocument.presentationml.notesSlide+xml" PartName="/ppt/notesSlides/notesSlide217.xml"/>
  <Override ContentType="application/vnd.openxmlformats-officedocument.presentationml.notesSlide+xml" PartName="/ppt/notesSlides/notesSlide708.xml"/>
  <Override ContentType="application/vnd.openxmlformats-officedocument.presentationml.notesSlide+xml" PartName="/ppt/notesSlides/notesSlide821.xml"/>
  <Override ContentType="application/vnd.openxmlformats-officedocument.presentationml.notesSlide+xml" PartName="/ppt/notesSlides/notesSlide436.xml"/>
  <Override ContentType="application/vnd.openxmlformats-officedocument.presentationml.notesSlide+xml" PartName="/ppt/notesSlides/notesSlide950.xml"/>
  <Override ContentType="application/vnd.openxmlformats-officedocument.presentationml.notesSlide+xml" PartName="/ppt/notesSlides/notesSlide578.xml"/>
  <Override ContentType="application/vnd.openxmlformats-officedocument.presentationml.notesSlide+xml" PartName="/ppt/notesSlides/notesSlide675.xml"/>
  <Override ContentType="application/vnd.openxmlformats-officedocument.presentationml.notesSlide+xml" PartName="/ppt/notesSlides/notesSlide975.xml"/>
  <Override ContentType="application/vnd.openxmlformats-officedocument.presentationml.notesSlide+xml" PartName="/ppt/notesSlides/notesSlide27.xml"/>
  <Override ContentType="application/vnd.openxmlformats-officedocument.presentationml.notesSlide+xml" PartName="/ppt/notesSlides/notesSlide960.xml"/>
  <Override ContentType="application/vnd.openxmlformats-officedocument.presentationml.notesSlide+xml" PartName="/ppt/notesSlides/notesSlide235.xml"/>
  <Override ContentType="application/vnd.openxmlformats-officedocument.presentationml.notesSlide+xml" PartName="/ppt/notesSlides/notesSlide28.xml"/>
  <Override ContentType="application/vnd.openxmlformats-officedocument.presentationml.notesSlide+xml" PartName="/ppt/notesSlides/notesSlide847.xml"/>
  <Override ContentType="application/vnd.openxmlformats-officedocument.presentationml.notesSlide+xml" PartName="/ppt/notesSlides/notesSlide546.xml"/>
  <Override ContentType="application/vnd.openxmlformats-officedocument.presentationml.notesSlide+xml" PartName="/ppt/notesSlides/notesSlide12.xml"/>
  <Override ContentType="application/vnd.openxmlformats-officedocument.presentationml.notesSlide+xml" PartName="/ppt/notesSlides/notesSlide474.xml"/>
  <Override ContentType="application/vnd.openxmlformats-officedocument.presentationml.notesSlide+xml" PartName="/ppt/notesSlides/notesSlide732.xml"/>
  <Override ContentType="application/vnd.openxmlformats-officedocument.presentationml.notesSlide+xml" PartName="/ppt/notesSlides/notesSlide563.xml"/>
  <Override ContentType="application/vnd.openxmlformats-officedocument.presentationml.notesSlide+xml" PartName="/ppt/notesSlides/notesSlide909.xml"/>
  <Override ContentType="application/vnd.openxmlformats-officedocument.presentationml.notesSlide+xml" PartName="/ppt/notesSlides/notesSlide98.xml"/>
  <Override ContentType="application/vnd.openxmlformats-officedocument.presentationml.notesSlide+xml" PartName="/ppt/notesSlides/notesSlide288.xml"/>
  <Override ContentType="application/vnd.openxmlformats-officedocument.presentationml.notesSlide+xml" PartName="/ppt/notesSlides/notesSlide579.xml"/>
  <Override ContentType="application/vnd.openxmlformats-officedocument.presentationml.notesSlide+xml" PartName="/ppt/notesSlides/notesSlide218.xml"/>
  <Override ContentType="application/vnd.openxmlformats-officedocument.presentationml.notesSlide+xml" PartName="/ppt/notesSlides/notesSlide130.xml"/>
  <Override ContentType="application/vnd.openxmlformats-officedocument.presentationml.notesSlide+xml" PartName="/ppt/notesSlides/notesSlide307.xml"/>
  <Override ContentType="application/vnd.openxmlformats-officedocument.presentationml.notesSlide+xml" PartName="/ppt/notesSlides/notesSlide837.xml"/>
  <Override ContentType="application/vnd.openxmlformats-officedocument.presentationml.notesSlide+xml" PartName="/ppt/notesSlides/notesSlide491.xml"/>
  <Override ContentType="application/vnd.openxmlformats-officedocument.presentationml.notesSlide+xml" PartName="/ppt/notesSlides/notesSlide378.xml"/>
  <Override ContentType="application/vnd.openxmlformats-officedocument.presentationml.notesSlide+xml" PartName="/ppt/notesSlides/notesSlide636.xml"/>
  <Override ContentType="application/vnd.openxmlformats-officedocument.presentationml.notesSlide+xml" PartName="/ppt/notesSlides/notesSlide619.xml"/>
  <Override ContentType="application/vnd.openxmlformats-officedocument.presentationml.notesSlide+xml" PartName="/ppt/notesSlides/notesSlide747.xml"/>
  <Override ContentType="application/vnd.openxmlformats-officedocument.presentationml.notesSlide+xml" PartName="/ppt/notesSlides/notesSlide403.xml"/>
  <Override ContentType="application/vnd.openxmlformats-officedocument.presentationml.notesSlide+xml" PartName="/ppt/notesSlides/notesSlide860.xml"/>
  <Override ContentType="application/vnd.openxmlformats-officedocument.presentationml.notesSlide+xml" PartName="/ppt/notesSlides/notesSlide162.xml"/>
  <Override ContentType="application/vnd.openxmlformats-officedocument.presentationml.notesSlide+xml" PartName="/ppt/notesSlides/notesSlide420.xml"/>
  <Override ContentType="application/vnd.openxmlformats-officedocument.presentationml.notesSlide+xml" PartName="/ppt/notesSlides/notesSlide508.xml"/>
  <Override ContentType="application/vnd.openxmlformats-officedocument.presentationml.notesSlide+xml" PartName="/ppt/notesSlides/notesSlide145.xml"/>
  <Override ContentType="application/vnd.openxmlformats-officedocument.presentationml.notesSlide+xml" PartName="/ppt/notesSlides/notesSlide83.xml"/>
  <Override ContentType="application/vnd.openxmlformats-officedocument.presentationml.notesSlide+xml" PartName="/ppt/notesSlides/notesSlide764.xml"/>
  <Override ContentType="application/vnd.openxmlformats-officedocument.presentationml.notesSlide+xml" PartName="/ppt/notesSlides/notesSlide489.xml"/>
  <Override ContentType="application/vnd.openxmlformats-officedocument.presentationml.notesSlide+xml" PartName="/ppt/notesSlides/notesSlide66.xml"/>
  <Override ContentType="application/vnd.openxmlformats-officedocument.presentationml.notesSlide+xml" PartName="/ppt/notesSlides/notesSlide905.xml"/>
  <Override ContentType="application/vnd.openxmlformats-officedocument.presentationml.notesSlide+xml" PartName="/ppt/notesSlides/notesSlide948.xml"/>
  <Override ContentType="application/vnd.openxmlformats-officedocument.presentationml.notesSlide+xml" PartName="/ppt/notesSlides/notesSlide808.xml"/>
  <Override ContentType="application/vnd.openxmlformats-officedocument.presentationml.notesSlide+xml" PartName="/ppt/notesSlides/notesSlide3.xml"/>
  <Override ContentType="application/vnd.openxmlformats-officedocument.presentationml.notesSlide+xml" PartName="/ppt/notesSlides/notesSlide461.xml"/>
  <Override ContentType="application/vnd.openxmlformats-officedocument.presentationml.notesSlide+xml" PartName="/ppt/notesSlides/notesSlide232.xml"/>
  <Override ContentType="application/vnd.openxmlformats-officedocument.presentationml.notesSlide+xml" PartName="/ppt/notesSlides/notesSlide275.xml"/>
  <Override ContentType="application/vnd.openxmlformats-officedocument.presentationml.notesSlide+xml" PartName="/ppt/notesSlides/notesSlide964.xml"/>
  <Override ContentType="application/vnd.openxmlformats-officedocument.presentationml.notesSlide+xml" PartName="/ppt/notesSlides/notesSlide921.xml"/>
  <Override ContentType="application/vnd.openxmlformats-officedocument.presentationml.notesSlide+xml" PartName="/ppt/notesSlides/notesSlide778.xml"/>
  <Override ContentType="application/vnd.openxmlformats-officedocument.presentationml.notesSlide+xml" PartName="/ppt/notesSlides/notesSlide549.xml"/>
  <Override ContentType="application/vnd.openxmlformats-officedocument.presentationml.notesSlide+xml" PartName="/ppt/notesSlides/notesSlide735.xml"/>
  <Override ContentType="application/vnd.openxmlformats-officedocument.presentationml.notesSlide+xml" PartName="/ppt/notesSlides/notesSlide506.xml"/>
  <Override ContentType="application/vnd.openxmlformats-officedocument.presentationml.notesSlide+xml" PartName="/ppt/notesSlides/notesSlide690.xml"/>
  <Override ContentType="application/vnd.openxmlformats-officedocument.presentationml.notesSlide+xml" PartName="/ppt/notesSlides/notesSlide360.xml"/>
  <Override ContentType="application/vnd.openxmlformats-officedocument.presentationml.notesSlide+xml" PartName="/ppt/notesSlides/notesSlide534.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577.xml"/>
  <Override ContentType="application/vnd.openxmlformats-officedocument.presentationml.notesSlide+xml" PartName="/ppt/notesSlides/notesSlide976.xml"/>
  <Override ContentType="application/vnd.openxmlformats-officedocument.presentationml.notesSlide+xml" PartName="/ppt/notesSlides/notesSlide836.xml"/>
  <Override ContentType="application/vnd.openxmlformats-officedocument.presentationml.notesSlide+xml" PartName="/ppt/notesSlides/notesSlide879.xml"/>
  <Override ContentType="application/vnd.openxmlformats-officedocument.presentationml.notesSlide+xml" PartName="/ppt/notesSlides/notesSlide69.xml"/>
  <Override ContentType="application/vnd.openxmlformats-officedocument.presentationml.notesSlide+xml" PartName="/ppt/notesSlides/notesSlide933.xml"/>
  <Override ContentType="application/vnd.openxmlformats-officedocument.presentationml.notesSlide+xml" PartName="/ppt/notesSlides/notesSlide26.xml"/>
  <Override ContentType="application/vnd.openxmlformats-officedocument.presentationml.notesSlide+xml" PartName="/ppt/notesSlides/notesSlide707.xml"/>
  <Override ContentType="application/vnd.openxmlformats-officedocument.presentationml.notesSlide+xml" PartName="/ppt/notesSlides/notesSlide204.xml"/>
  <Override ContentType="application/vnd.openxmlformats-officedocument.presentationml.notesSlide+xml" PartName="/ppt/notesSlides/notesSlide247.xml"/>
  <Override ContentType="application/vnd.openxmlformats-officedocument.presentationml.notesSlide+xml" PartName="/ppt/notesSlides/notesSlide662.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791.xml"/>
  <Override ContentType="application/vnd.openxmlformats-officedocument.presentationml.notesSlide+xml" PartName="/ppt/notesSlides/notesSlide97.xml"/>
  <Override ContentType="application/vnd.openxmlformats-officedocument.presentationml.notesSlide+xml" PartName="/ppt/notesSlides/notesSlide189.xml"/>
  <Override ContentType="application/vnd.openxmlformats-officedocument.presentationml.notesSlide+xml" PartName="/ppt/notesSlides/notesSlide375.xml"/>
  <Override ContentType="application/vnd.openxmlformats-officedocument.presentationml.notesSlide+xml" PartName="/ppt/notesSlides/notesSlide146.xml"/>
  <Override ContentType="application/vnd.openxmlformats-officedocument.presentationml.notesSlide+xml" PartName="/ppt/notesSlides/notesSlide219.xml"/>
  <Override ContentType="application/vnd.openxmlformats-officedocument.presentationml.notesSlide+xml" PartName="/ppt/notesSlides/notesSlide11.xml"/>
  <Override ContentType="application/vnd.openxmlformats-officedocument.presentationml.notesSlide+xml" PartName="/ppt/notesSlides/notesSlide332.xml"/>
  <Override ContentType="application/vnd.openxmlformats-officedocument.presentationml.notesSlide+xml" PartName="/ppt/notesSlides/notesSlide607.xml"/>
  <Override ContentType="application/vnd.openxmlformats-officedocument.presentationml.notesSlide+xml" PartName="/ppt/notesSlides/notesSlide961.xml"/>
  <Override ContentType="application/vnd.openxmlformats-officedocument.presentationml.notesSlide+xml" PartName="/ppt/notesSlides/notesSlide562.xml"/>
  <Override ContentType="application/vnd.openxmlformats-officedocument.presentationml.notesSlide+xml" PartName="/ppt/notesSlides/notesSlide908.xml"/>
  <Override ContentType="application/vnd.openxmlformats-officedocument.presentationml.notesSlide+xml" PartName="/ppt/notesSlides/notesSlide820.xml"/>
  <Override ContentType="application/vnd.openxmlformats-officedocument.presentationml.notesSlide+xml" PartName="/ppt/notesSlides/notesSlide863.xml"/>
  <Override ContentType="application/vnd.openxmlformats-officedocument.presentationml.notesSlide+xml" PartName="/ppt/notesSlides/notesSlide131.xml"/>
  <Override ContentType="application/vnd.openxmlformats-officedocument.presentationml.notesSlide+xml" PartName="/ppt/notesSlides/notesSlide720.xml"/>
  <Override ContentType="application/vnd.openxmlformats-officedocument.presentationml.notesSlide+xml" PartName="/ppt/notesSlides/notesSlide763.xml"/>
  <Override ContentType="application/vnd.openxmlformats-officedocument.presentationml.notesSlide+xml" PartName="/ppt/notesSlides/notesSlide174.xml"/>
  <Override ContentType="application/vnd.openxmlformats-officedocument.presentationml.notesSlide+xml" PartName="/ppt/notesSlides/notesSlide347.xml"/>
  <Override ContentType="application/vnd.openxmlformats-officedocument.presentationml.notesSlide+xml" PartName="/ppt/notesSlides/notesSlide678.xml"/>
  <Override ContentType="application/vnd.openxmlformats-officedocument.presentationml.notesSlide+xml" PartName="/ppt/notesSlides/notesSlide304.xml"/>
  <Override ContentType="application/vnd.openxmlformats-officedocument.presentationml.notesSlide+xml" PartName="/ppt/notesSlides/notesSlide635.xml"/>
  <Override ContentType="application/vnd.openxmlformats-officedocument.presentationml.notesSlide+xml" PartName="/ppt/notesSlides/notesSlide979.xml"/>
  <Override ContentType="application/vnd.openxmlformats-officedocument.presentationml.notesSlide+xml" PartName="/ppt/notesSlides/notesSlide936.xml"/>
  <Override ContentType="application/vnd.openxmlformats-officedocument.presentationml.notesSlide+xml" PartName="/ppt/notesSlides/notesSlide590.xml"/>
  <Override ContentType="application/vnd.openxmlformats-officedocument.presentationml.notesSlide+xml" PartName="/ppt/notesSlides/notesSlide891.xml"/>
  <Override ContentType="application/vnd.openxmlformats-officedocument.presentationml.notesSlide+xml" PartName="/ppt/notesSlides/notesSlide248.xml"/>
  <Override ContentType="application/vnd.openxmlformats-officedocument.presentationml.notesSlide+xml" PartName="/ppt/notesSlides/notesSlide477.xml"/>
  <Override ContentType="application/vnd.openxmlformats-officedocument.presentationml.notesSlide+xml" PartName="/ppt/notesSlides/notesSlide434.xml"/>
  <Override ContentType="application/vnd.openxmlformats-officedocument.presentationml.notesSlide+xml" PartName="/ppt/notesSlides/notesSlide460.xml"/>
  <Override ContentType="application/vnd.openxmlformats-officedocument.presentationml.notesSlide+xml" PartName="/ppt/notesSlides/notesSlide576.xml"/>
  <Override ContentType="application/vnd.openxmlformats-officedocument.presentationml.notesSlide+xml" PartName="/ppt/notesSlides/notesSlide762.xml"/>
  <Override ContentType="application/vnd.openxmlformats-officedocument.presentationml.notesSlide+xml" PartName="/ppt/notesSlides/notesSlide68.xml"/>
  <Override ContentType="application/vnd.openxmlformats-officedocument.presentationml.notesSlide+xml" PartName="/ppt/notesSlides/notesSlide807.xml"/>
  <Override ContentType="application/vnd.openxmlformats-officedocument.presentationml.notesSlide+xml" PartName="/ppt/notesSlides/notesSlide205.xml"/>
  <Override ContentType="application/vnd.openxmlformats-officedocument.presentationml.notesSlide+xml" PartName="/ppt/notesSlides/notesSlide25.xml"/>
  <Override ContentType="application/vnd.openxmlformats-officedocument.presentationml.notesSlide+xml" PartName="/ppt/notesSlides/notesSlide160.xml"/>
  <Override ContentType="application/vnd.openxmlformats-officedocument.presentationml.notesSlide+xml" PartName="/ppt/notesSlides/notesSlide276.xml"/>
  <Override ContentType="application/vnd.openxmlformats-officedocument.presentationml.notesSlide+xml" PartName="/ppt/notesSlides/notesSlide661.xml"/>
  <Override ContentType="application/vnd.openxmlformats-officedocument.presentationml.notesSlide+xml" PartName="/ppt/notesSlides/notesSlide233.xml"/>
  <Override ContentType="application/vnd.openxmlformats-officedocument.presentationml.notesSlide+xml" PartName="/ppt/notesSlides/notesSlide548.xml"/>
  <Override ContentType="application/vnd.openxmlformats-officedocument.presentationml.notesSlide+xml" PartName="/ppt/notesSlides/notesSlide920.xml"/>
  <Override ContentType="application/vnd.openxmlformats-officedocument.presentationml.notesSlide+xml" PartName="/ppt/notesSlides/notesSlide505.xml"/>
  <Override ContentType="application/vnd.openxmlformats-officedocument.presentationml.notesSlide+xml" PartName="/ppt/notesSlides/notesSlide533.xml"/>
  <Override ContentType="application/vnd.openxmlformats-officedocument.presentationml.notesSlide+xml" PartName="/ppt/notesSlides/notesSlide80.xml"/>
  <Override ContentType="application/vnd.openxmlformats-officedocument.presentationml.notesSlide+xml" PartName="/ppt/notesSlides/notesSlide449.xml"/>
  <Override ContentType="application/vnd.openxmlformats-officedocument.presentationml.notesSlide+xml" PartName="/ppt/notesSlides/notesSlide361.xml"/>
  <Override ContentType="application/vnd.openxmlformats-officedocument.presentationml.notesSlide+xml" PartName="/ppt/notesSlides/notesSlide406.xml"/>
  <Override ContentType="application/vnd.openxmlformats-officedocument.presentationml.notesSlide+xml" PartName="/ppt/notesSlides/notesSlide790.xml"/>
  <Override ContentType="application/vnd.openxmlformats-officedocument.presentationml.notesSlide+xml" PartName="/ppt/notesSlides/notesSlide963.xml"/>
  <Override ContentType="application/vnd.openxmlformats-officedocument.presentationml.notesSlide+xml" PartName="/ppt/notesSlides/notesSlide2.xml"/>
  <Override ContentType="application/vnd.openxmlformats-officedocument.presentationml.notesSlide+xml" PartName="/ppt/notesSlides/notesSlide835.xml"/>
  <Override ContentType="application/vnd.openxmlformats-officedocument.presentationml.notesSlide+xml" PartName="/ppt/notesSlides/notesSlide878.xml"/>
  <Override ContentType="application/vnd.openxmlformats-officedocument.presentationml.notesSlide+xml" PartName="/ppt/notesSlides/notesSlide749.xml"/>
  <Override ContentType="application/vnd.openxmlformats-officedocument.presentationml.notesSlide+xml" PartName="/ppt/notesSlides/notesSlide935.xml"/>
  <Override ContentType="application/vnd.openxmlformats-officedocument.presentationml.notesSlide+xml" PartName="/ppt/notesSlides/notesSlide978.xml"/>
  <Override ContentType="application/vnd.openxmlformats-officedocument.presentationml.notesSlide+xml" PartName="/ppt/notesSlides/notesSlide260.xml"/>
  <Override ContentType="application/vnd.openxmlformats-officedocument.presentationml.notesSlide+xml" PartName="/ppt/notesSlides/notesSlide448.xml"/>
  <Override ContentType="application/vnd.openxmlformats-officedocument.presentationml.notesSlide+xml" PartName="/ppt/notesSlides/notesSlide634.xml"/>
  <Override ContentType="application/vnd.openxmlformats-officedocument.presentationml.notesSlide+xml" PartName="/ppt/notesSlides/notesSlide405.xml"/>
  <Override ContentType="application/vnd.openxmlformats-officedocument.presentationml.notesSlide+xml" PartName="/ppt/notesSlides/notesSlide561.xml"/>
  <Override ContentType="application/vnd.openxmlformats-officedocument.presentationml.notesSlide+xml" PartName="/ppt/notesSlides/notesSlide706.xml"/>
  <Override ContentType="application/vnd.openxmlformats-officedocument.presentationml.notesSlide+xml" PartName="/ppt/notesSlides/notesSlide862.xml"/>
  <Override ContentType="application/vnd.openxmlformats-officedocument.presentationml.notesSlide+xml" PartName="/ppt/notesSlides/notesSlide104.xml"/>
  <Override ContentType="application/vnd.openxmlformats-officedocument.presentationml.notesSlide+xml" PartName="/ppt/notesSlides/notesSlide147.xml"/>
  <Override ContentType="application/vnd.openxmlformats-officedocument.presentationml.notesSlide+xml" PartName="/ppt/notesSlides/notesSlide376.xml"/>
  <Override ContentType="application/vnd.openxmlformats-officedocument.presentationml.notesSlide+xml" PartName="/ppt/notesSlides/notesSlide677.xml"/>
  <Override ContentType="application/vnd.openxmlformats-officedocument.presentationml.notesSlide+xml" PartName="/ppt/notesSlides/notesSlide333.xml"/>
  <Override ContentType="application/vnd.openxmlformats-officedocument.presentationml.notesSlide+xml" PartName="/ppt/notesSlides/notesSlide305.xml"/>
  <Override ContentType="application/vnd.openxmlformats-officedocument.presentationml.notesSlide+xml" PartName="/ppt/notesSlides/notesSlide606.xml"/>
  <Override ContentType="application/vnd.openxmlformats-officedocument.presentationml.notesSlide+xml" PartName="/ppt/notesSlides/notesSlide777.xml"/>
  <Override ContentType="application/vnd.openxmlformats-officedocument.presentationml.notesSlide+xml" PartName="/ppt/notesSlides/notesSlide734.xml"/>
  <Override ContentType="application/vnd.openxmlformats-officedocument.presentationml.notesSlide+xml" PartName="/ppt/notesSlides/notesSlide907.xml"/>
  <Override ContentType="application/vnd.openxmlformats-officedocument.presentationml.notesSlide+xml" PartName="/ppt/notesSlides/notesSlide890.xml"/>
  <Override ContentType="application/vnd.openxmlformats-officedocument.presentationml.notesSlide+xml" PartName="/ppt/notesSlides/notesSlide132.xml"/>
  <Override ContentType="application/vnd.openxmlformats-officedocument.presentationml.notesSlide+xml" PartName="/ppt/notesSlides/notesSlide433.xml"/>
  <Override ContentType="application/vnd.openxmlformats-officedocument.presentationml.notesSlide+xml" PartName="/ppt/notesSlides/notesSlide96.xml"/>
  <Override ContentType="application/vnd.openxmlformats-officedocument.presentationml.notesSlide+xml" PartName="/ppt/notesSlides/notesSlide53.xml"/>
  <Override ContentType="application/vnd.openxmlformats-officedocument.presentationml.notesSlide+xml" PartName="/ppt/notesSlides/notesSlide476.xml"/>
  <Override ContentType="application/vnd.openxmlformats-officedocument.presentationml.notesSlide+xml" PartName="/ppt/notesSlides/notesSlide649.xml"/>
  <Override ContentType="application/vnd.openxmlformats-officedocument.presentationml.notesSlide+xml" PartName="/ppt/notesSlides/notesSlide175.xml"/>
  <Override ContentType="application/vnd.openxmlformats-officedocument.presentationml.notesSlide+xml" PartName="/ppt/notesSlides/notesSlide348.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598.xml"/>
  <Override ContentType="application/vnd.openxmlformats-officedocument.presentationml.slide+xml" PartName="/ppt/slides/slide687.xml"/>
  <Override ContentType="application/vnd.openxmlformats-officedocument.presentationml.slide+xml" PartName="/ppt/slides/slide873.xml"/>
  <Override ContentType="application/vnd.openxmlformats-officedocument.presentationml.slide+xml" PartName="/ppt/slides/slide962.xml"/>
  <Override ContentType="application/vnd.openxmlformats-officedocument.presentationml.slide+xml" PartName="/ppt/slides/slide784.xml"/>
  <Override ContentType="application/vnd.openxmlformats-officedocument.presentationml.slide+xml" PartName="/ppt/slides/slide970.xml"/>
  <Override ContentType="application/vnd.openxmlformats-officedocument.presentationml.slide+xml" PartName="/ppt/slides/slide519.xml"/>
  <Override ContentType="application/vnd.openxmlformats-officedocument.presentationml.slide+xml" PartName="/ppt/slides/slide705.xml"/>
  <Override ContentType="application/vnd.openxmlformats-officedocument.presentationml.slide+xml" PartName="/ppt/slides/slide881.xml"/>
  <Override ContentType="application/vnd.openxmlformats-officedocument.presentationml.slide+xml" PartName="/ppt/slides/slide695.xml"/>
  <Override ContentType="application/vnd.openxmlformats-officedocument.presentationml.slide+xml" PartName="/ppt/slides/slide792.xml"/>
  <Override ContentType="application/vnd.openxmlformats-officedocument.presentationml.slide+xml" PartName="/ppt/slides/slide608.xml"/>
  <Override ContentType="application/vnd.openxmlformats-officedocument.presentationml.slide+xml" PartName="/ppt/slides/slide535.xml"/>
  <Override ContentType="application/vnd.openxmlformats-officedocument.presentationml.slide+xml" PartName="/ppt/slides/slide438.xml"/>
  <Override ContentType="application/vnd.openxmlformats-officedocument.presentationml.slide+xml" PartName="/ppt/slides/slide810.xml"/>
  <Override ContentType="application/vnd.openxmlformats-officedocument.presentationml.slide+xml" PartName="/ppt/slides/slide454.xml"/>
  <Override ContentType="application/vnd.openxmlformats-officedocument.presentationml.slide+xml" PartName="/ppt/slides/slide179.xml"/>
  <Override ContentType="application/vnd.openxmlformats-officedocument.presentationml.slide+xml" PartName="/ppt/slides/slide616.xml"/>
  <Override ContentType="application/vnd.openxmlformats-officedocument.presentationml.slide+xml" PartName="/ppt/slides/slide849.xml"/>
  <Override ContentType="application/vnd.openxmlformats-officedocument.presentationml.slide+xml" PartName="/ppt/slides/slide276.xml"/>
  <Override ContentType="application/vnd.openxmlformats-officedocument.presentationml.slide+xml" PartName="/ppt/slides/slide713.xml"/>
  <Override ContentType="application/vnd.openxmlformats-officedocument.presentationml.slide+xml" PartName="/ppt/slides/slide551.xml"/>
  <Override ContentType="application/vnd.openxmlformats-officedocument.presentationml.slide+xml" PartName="/ppt/slides/slide865.xml"/>
  <Override ContentType="application/vnd.openxmlformats-officedocument.presentationml.slide+xml" PartName="/ppt/slides/slide66.xml"/>
  <Override ContentType="application/vnd.openxmlformats-officedocument.presentationml.slide+xml" PartName="/ppt/slides/slide768.xml"/>
  <Override ContentType="application/vnd.openxmlformats-officedocument.presentationml.slide+xml" PartName="/ppt/slides/slide946.xml"/>
  <Override ContentType="application/vnd.openxmlformats-officedocument.presentationml.slide+xml" PartName="/ppt/slides/slide357.xml"/>
  <Override ContentType="application/vnd.openxmlformats-officedocument.presentationml.slide+xml" PartName="/ppt/slides/slide141.xml"/>
  <Override ContentType="application/vnd.openxmlformats-officedocument.presentationml.slide+xml" PartName="/ppt/slides/slide632.xml"/>
  <Override ContentType="application/vnd.openxmlformats-officedocument.presentationml.slide+xml" PartName="/ppt/slides/slide82.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470.xml"/>
  <Override ContentType="application/vnd.openxmlformats-officedocument.presentationml.slide+xml" PartName="/ppt/slides/slide187.xml"/>
  <Override ContentType="application/vnd.openxmlformats-officedocument.presentationml.slide+xml" PartName="/ppt/slides/slide125.xml"/>
  <Override ContentType="application/vnd.openxmlformats-officedocument.presentationml.slide+xml" PartName="/ppt/slides/slide20.xml"/>
  <Override ContentType="application/vnd.openxmlformats-officedocument.presentationml.slide+xml" PartName="/ppt/slides/slide400.xml"/>
  <Override ContentType="application/vnd.openxmlformats-officedocument.presentationml.slide+xml" PartName="/ppt/slides/slide214.xml"/>
  <Override ContentType="application/vnd.openxmlformats-officedocument.presentationml.slide+xml" PartName="/ppt/slides/slide206.xml"/>
  <Override ContentType="application/vnd.openxmlformats-officedocument.presentationml.slide+xml" PartName="/ppt/slides/slide381.xml"/>
  <Override ContentType="application/vnd.openxmlformats-officedocument.presentationml.slide+xml" PartName="/ppt/slides/slide195.xml"/>
  <Override ContentType="application/vnd.openxmlformats-officedocument.presentationml.slide+xml" PartName="/ppt/slides/slide560.xml"/>
  <Override ContentType="application/vnd.openxmlformats-officedocument.presentationml.slide+xml" PartName="/ppt/slides/slide624.xml"/>
  <Override ContentType="application/vnd.openxmlformats-officedocument.presentationml.slide+xml" PartName="/ppt/slides/slide59.xml"/>
  <Override ContentType="application/vnd.openxmlformats-officedocument.presentationml.slide+xml" PartName="/ppt/slides/slide285.xml"/>
  <Override ContentType="application/vnd.openxmlformats-officedocument.presentationml.slide+xml" PartName="/ppt/slides/slide349.xml"/>
  <Override ContentType="application/vnd.openxmlformats-officedocument.presentationml.slide+xml" PartName="/ppt/slides/slide116.xml"/>
  <Override ContentType="application/vnd.openxmlformats-officedocument.presentationml.slide+xml" PartName="/ppt/slides/slide462.xml"/>
  <Override ContentType="application/vnd.openxmlformats-officedocument.presentationml.slide+xml" PartName="/ppt/slides/slide722.xml"/>
  <Override ContentType="application/vnd.openxmlformats-officedocument.presentationml.slide+xml" PartName="/ppt/slides/slide447.xml"/>
  <Override ContentType="application/vnd.openxmlformats-officedocument.presentationml.slide+xml" PartName="/ppt/slides/slide938.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776.xml"/>
  <Override ContentType="application/vnd.openxmlformats-officedocument.presentationml.slide+xml" PartName="/ppt/slides/slide759.xml"/>
  <Override ContentType="application/vnd.openxmlformats-officedocument.presentationml.slide+xml" PartName="/ppt/slides/slide74.xml"/>
  <Override ContentType="application/vnd.openxmlformats-officedocument.presentationml.slide+xml" PartName="/ppt/slides/slide268.xml"/>
  <Override ContentType="application/vnd.openxmlformats-officedocument.presentationml.slide+xml" PartName="/ppt/slides/slide641.xml"/>
  <Override ContentType="application/vnd.openxmlformats-officedocument.presentationml.slide+xml" PartName="/ppt/slides/slide310.xml"/>
  <Override ContentType="application/vnd.openxmlformats-officedocument.presentationml.slide+xml" PartName="/ppt/slides/slide543.xml"/>
  <Override ContentType="application/vnd.openxmlformats-officedocument.presentationml.slide+xml" PartName="/ppt/slides/slide366.xml"/>
  <Override ContentType="application/vnd.openxmlformats-officedocument.presentationml.slide+xml" PartName="/ppt/slides/slide857.xml"/>
  <Override ContentType="application/vnd.openxmlformats-officedocument.presentationml.slide+xml" PartName="/ppt/slides/slide872.xml"/>
  <Override ContentType="application/vnd.openxmlformats-officedocument.presentationml.slide+xml" PartName="/ppt/slides/slide597.xml"/>
  <Override ContentType="application/vnd.openxmlformats-officedocument.presentationml.slide+xml" PartName="/ppt/slides/slide783.xml"/>
  <Override ContentType="application/vnd.openxmlformats-officedocument.presentationml.slide+xml" PartName="/ppt/slides/slide856.xml"/>
  <Override ContentType="application/vnd.openxmlformats-officedocument.presentationml.slide+xml" PartName="/ppt/slides/slide694.xml"/>
  <Override ContentType="application/vnd.openxmlformats-officedocument.presentationml.slide+xml" PartName="/ppt/slides/slide880.xml"/>
  <Override ContentType="application/vnd.openxmlformats-officedocument.presentationml.slide+xml" PartName="/ppt/slides/slide767.xml"/>
  <Override ContentType="application/vnd.openxmlformats-officedocument.presentationml.slide+xml" PartName="/ppt/slides/slide528.xml"/>
  <Override ContentType="application/vnd.openxmlformats-officedocument.presentationml.slide+xml" PartName="/ppt/slides/slide890.xml"/>
  <Override ContentType="application/vnd.openxmlformats-officedocument.presentationml.slide+xml" PartName="/ppt/slides/slide793.xml"/>
  <Override ContentType="application/vnd.openxmlformats-officedocument.presentationml.slide+xml" PartName="/ppt/slides/slide617.xml"/>
  <Override ContentType="application/vnd.openxmlformats-officedocument.presentationml.slide+xml" PartName="/ppt/slides/slide706.xml"/>
  <Override ContentType="application/vnd.openxmlformats-officedocument.presentationml.slide+xml" PartName="/ppt/slides/slide803.xml"/>
  <Override ContentType="application/vnd.openxmlformats-officedocument.presentationml.slide+xml" PartName="/ppt/slides/slide866.xml"/>
  <Override ContentType="application/vnd.openxmlformats-officedocument.presentationml.slide+xml" PartName="/ppt/slides/slide455.xml"/>
  <Override ContentType="application/vnd.openxmlformats-officedocument.presentationml.slide+xml" PartName="/ppt/slides/slide293.xml"/>
  <Override ContentType="application/vnd.openxmlformats-officedocument.presentationml.slide+xml" PartName="/ppt/slides/slide358.xml"/>
  <Override ContentType="application/vnd.openxmlformats-officedocument.presentationml.slide+xml" PartName="/ppt/slides/slide730.xml"/>
  <Override ContentType="application/vnd.openxmlformats-officedocument.presentationml.slide+xml" PartName="/ppt/slides/slide471.xml"/>
  <Override ContentType="application/vnd.openxmlformats-officedocument.presentationml.slide+xml" PartName="/ppt/slides/slide67.xml"/>
  <Override ContentType="application/vnd.openxmlformats-officedocument.presentationml.slide+xml" PartName="/ppt/slides/slide196.xml"/>
  <Override ContentType="application/vnd.openxmlformats-officedocument.presentationml.slide+xml" PartName="/ppt/slides/slide633.xml"/>
  <Override ContentType="application/vnd.openxmlformats-officedocument.presentationml.slide+xml" PartName="/ppt/slides/slide929.xml"/>
  <Override ContentType="application/vnd.openxmlformats-officedocument.presentationml.slide+xml" PartName="/ppt/slides/slide259.xml"/>
  <Override ContentType="application/vnd.openxmlformats-officedocument.presentationml.slide+xml" PartName="/ppt/slides/slide534.xml"/>
  <Override ContentType="application/vnd.openxmlformats-officedocument.presentationml.slide+xml" PartName="/ppt/slides/slide945.xml"/>
  <Override ContentType="application/vnd.openxmlformats-officedocument.presentationml.slide+xml" PartName="/ppt/slides/slide49.xml"/>
  <Override ContentType="application/vnd.openxmlformats-officedocument.presentationml.slide+xml" PartName="/ppt/slides/slide688.xml"/>
  <Override ContentType="application/vnd.openxmlformats-officedocument.presentationml.slide+xml" PartName="/ppt/slides/slide83.xml"/>
  <Override ContentType="application/vnd.openxmlformats-officedocument.presentationml.slide+xml" PartName="/ppt/slides/slide437.xml"/>
  <Override ContentType="application/vnd.openxmlformats-officedocument.presentationml.slide+xml" PartName="/ppt/slides/slide221.xml"/>
  <Override ContentType="application/vnd.openxmlformats-officedocument.presentationml.slide+xml" PartName="/ppt/slides/slide712.xml"/>
  <Override ContentType="application/vnd.openxmlformats-officedocument.presentationml.slide+xml" PartName="/ppt/slides/slide963.xml"/>
  <Override ContentType="application/vnd.openxmlformats-officedocument.presentationml.slide+xml" PartName="/ppt/slides/slide73.xml"/>
  <Override ContentType="application/vnd.openxmlformats-officedocument.presentationml.slide+xml" PartName="/ppt/slides/slide126.xml"/>
  <Override ContentType="application/vnd.openxmlformats-officedocument.presentationml.slide+xml" PartName="/ppt/slides/slide186.xml"/>
  <Override ContentType="application/vnd.openxmlformats-officedocument.presentationml.slide+xml" PartName="/ppt/slides/slide215.xml"/>
  <Override ContentType="application/vnd.openxmlformats-officedocument.presentationml.slide+xml" PartName="/ppt/slides/slide401.xml"/>
  <Override ContentType="application/vnd.openxmlformats-officedocument.presentationml.slide+xml" PartName="/ppt/slides/slide109.xml"/>
  <Override ContentType="application/vnd.openxmlformats-officedocument.presentationml.slide+xml" PartName="/ppt/slides/slide311.xml"/>
  <Override ContentType="application/vnd.openxmlformats-officedocument.presentationml.slide+xml" PartName="/ppt/slides/slide13.xml"/>
  <Override ContentType="application/vnd.openxmlformats-officedocument.presentationml.slide+xml" PartName="/ppt/slides/slide222.xml"/>
  <Override ContentType="application/vnd.openxmlformats-officedocument.presentationml.slide+xml" PartName="/ppt/slides/slide205.xml"/>
  <Override ContentType="application/vnd.openxmlformats-officedocument.presentationml.slide+xml" PartName="/ppt/slides/slide292.xml"/>
  <Override ContentType="application/vnd.openxmlformats-officedocument.presentationml.slide+xml" PartName="/ppt/slides/slide939.xml"/>
  <Override ContentType="application/vnd.openxmlformats-officedocument.presentationml.slide+xml" PartName="/ppt/slides/slide461.xml"/>
  <Override ContentType="application/vnd.openxmlformats-officedocument.presentationml.slide+xml" PartName="/ppt/slides/slide550.xml"/>
  <Override ContentType="application/vnd.openxmlformats-officedocument.presentationml.slide+xml" PartName="/ppt/slides/slide90.xml"/>
  <Override ContentType="application/vnd.openxmlformats-officedocument.presentationml.slide+xml" PartName="/ppt/slides/slide275.xml"/>
  <Override ContentType="application/vnd.openxmlformats-officedocument.presentationml.slide+xml" PartName="/ppt/slides/slide132.xml"/>
  <Override ContentType="application/vnd.openxmlformats-officedocument.presentationml.slide+xml" PartName="/ppt/slides/slide269.xml"/>
  <Override ContentType="application/vnd.openxmlformats-officedocument.presentationml.slide+xml" PartName="/ppt/slides/slide544.xml"/>
  <Override ContentType="application/vnd.openxmlformats-officedocument.presentationml.slide+xml" PartName="/ppt/slides/slide640.xml"/>
  <Override ContentType="application/vnd.openxmlformats-officedocument.presentationml.slide+xml" PartName="/ppt/slides/slide365.xml"/>
  <Override ContentType="application/vnd.openxmlformats-officedocument.presentationml.slide+xml" PartName="/ppt/slides/slide802.xml"/>
  <Override ContentType="application/vnd.openxmlformats-officedocument.presentationml.slide+xml" PartName="/ppt/slides/slide382.xml"/>
  <Override ContentType="application/vnd.openxmlformats-officedocument.presentationml.slide+xml" PartName="/ppt/slides/slide527.xml"/>
  <Override ContentType="application/vnd.openxmlformats-officedocument.presentationml.slide+xml" PartName="/ppt/slides/slide561.xml"/>
  <Override ContentType="application/vnd.openxmlformats-officedocument.presentationml.slide+xml" PartName="/ppt/slides/slide623.xml"/>
  <Override ContentType="application/vnd.openxmlformats-officedocument.presentationml.slide+xml" PartName="/ppt/slides/slide348.xml"/>
  <Override ContentType="application/vnd.openxmlformats-officedocument.presentationml.slide+xml" PartName="/ppt/slides/slide286.xml"/>
  <Override ContentType="application/vnd.openxmlformats-officedocument.presentationml.slide+xml" PartName="/ppt/slides/slide777.xml"/>
  <Override ContentType="application/vnd.openxmlformats-officedocument.presentationml.slide+xml" PartName="/ppt/slides/slide115.xml"/>
  <Override ContentType="application/vnd.openxmlformats-officedocument.presentationml.slide+xml" PartName="/ppt/slides/slide618.xml"/>
  <Override ContentType="application/vnd.openxmlformats-officedocument.presentationml.slide+xml" PartName="/ppt/slides/slide804.xml"/>
  <Override ContentType="application/vnd.openxmlformats-officedocument.presentationml.slide+xml" PartName="/ppt/slides/slide847.xml"/>
  <Override ContentType="application/vnd.openxmlformats-officedocument.presentationml.slide+xml" PartName="/ppt/slides/slide626.xml"/>
  <Override ContentType="application/vnd.openxmlformats-officedocument.presentationml.slide+xml" PartName="/ppt/slides/slide812.xml"/>
  <Override ContentType="application/vnd.openxmlformats-officedocument.presentationml.slide+xml" PartName="/ppt/slides/slide839.xml"/>
  <Override ContentType="application/vnd.openxmlformats-officedocument.presentationml.slide+xml" PartName="/ppt/slides/slide960.xml"/>
  <Override ContentType="application/vnd.openxmlformats-officedocument.presentationml.slide+xml" PartName="/ppt/slides/slide553.xml"/>
  <Override ContentType="application/vnd.openxmlformats-officedocument.presentationml.slide+xml" PartName="/ppt/slides/slide367.xml"/>
  <Override ContentType="application/vnd.openxmlformats-officedocument.presentationml.slide+xml" PartName="/ppt/slides/slide588.xml"/>
  <Override ContentType="application/vnd.openxmlformats-officedocument.presentationml.slide+xml" PartName="/ppt/slides/slide774.xml"/>
  <Override ContentType="application/vnd.openxmlformats-officedocument.presentationml.slide+xml" PartName="/ppt/slides/slide545.xml"/>
  <Override ContentType="application/vnd.openxmlformats-officedocument.presentationml.slide+xml" PartName="/ppt/slides/slide731.xml"/>
  <Override ContentType="application/vnd.openxmlformats-officedocument.presentationml.slide+xml" PartName="/ppt/slides/slide952.xml"/>
  <Override ContentType="application/vnd.openxmlformats-officedocument.presentationml.slide+xml" PartName="/ppt/slides/slide669.xml"/>
  <Override ContentType="application/vnd.openxmlformats-officedocument.presentationml.slide+xml" PartName="/ppt/slides/slide855.xml"/>
  <Override ContentType="application/vnd.openxmlformats-officedocument.presentationml.slide+xml" PartName="/ppt/slides/slide359.xml"/>
  <Override ContentType="application/vnd.openxmlformats-officedocument.presentationml.slide+xml" PartName="/ppt/slides/slide448.xml"/>
  <Override ContentType="application/vnd.openxmlformats-officedocument.presentationml.slide+xml" PartName="/ppt/slides/slide980.xml"/>
  <Override ContentType="application/vnd.openxmlformats-officedocument.presentationml.slide+xml" PartName="/ppt/slides/slide204.xml"/>
  <Override ContentType="application/vnd.openxmlformats-officedocument.presentationml.slide+xml" PartName="/ppt/slides/slide84.xml"/>
  <Override ContentType="application/vnd.openxmlformats-officedocument.presentationml.slide+xml" PartName="/ppt/slides/slide123.xml"/>
  <Override ContentType="application/vnd.openxmlformats-officedocument.presentationml.slide+xml" PartName="/ppt/slides/slide294.xml"/>
  <Override ContentType="application/vnd.openxmlformats-officedocument.presentationml.slide+xml" PartName="/ppt/slides/slide689.xml"/>
  <Override ContentType="application/vnd.openxmlformats-officedocument.presentationml.slide+xml" PartName="/ppt/slides/slide867.xml"/>
  <Override ContentType="application/vnd.openxmlformats-officedocument.presentationml.slide+xml" PartName="/ppt/slides/slide7.xml"/>
  <Override ContentType="application/vnd.openxmlformats-officedocument.presentationml.slide+xml" PartName="/ppt/slides/slide517.xml"/>
  <Override ContentType="application/vnd.openxmlformats-officedocument.presentationml.slide+xml" PartName="/ppt/slides/slide596.xml"/>
  <Override ContentType="application/vnd.openxmlformats-officedocument.presentationml.slide+xml" PartName="/ppt/slides/slide375.xml"/>
  <Override ContentType="application/vnd.openxmlformats-officedocument.presentationml.slide+xml" PartName="/ppt/slides/slide928.xml"/>
  <Override ContentType="application/vnd.openxmlformats-officedocument.presentationml.slide+xml" PartName="/ppt/slides/slide472.xml"/>
  <Override ContentType="application/vnd.openxmlformats-officedocument.presentationml.slide+xml" PartName="/ppt/slides/slide883.xml"/>
  <Override ContentType="application/vnd.openxmlformats-officedocument.presentationml.slide+xml" PartName="/ppt/slides/slide301.xml"/>
  <Override ContentType="application/vnd.openxmlformats-officedocument.presentationml.slide+xml" PartName="/ppt/slides/slide223.xml"/>
  <Override ContentType="application/vnd.openxmlformats-officedocument.presentationml.slide+xml" PartName="/ppt/slides/slide266.xml"/>
  <Override ContentType="application/vnd.openxmlformats-officedocument.presentationml.slide+xml" PartName="/ppt/slides/slide347.xml"/>
  <Override ContentType="application/vnd.openxmlformats-officedocument.presentationml.slide+xml" PartName="/ppt/slides/slide372.xml"/>
  <Override ContentType="application/vnd.openxmlformats-officedocument.presentationml.slide+xml" PartName="/ppt/slides/slide22.xml"/>
  <Override ContentType="application/vnd.openxmlformats-officedocument.presentationml.slide+xml" PartName="/ppt/slides/slide304.xml"/>
  <Override ContentType="application/vnd.openxmlformats-officedocument.presentationml.slide+xml" PartName="/ppt/slides/slide231.xml"/>
  <Override ContentType="application/vnd.openxmlformats-officedocument.presentationml.slide+xml" PartName="/ppt/slides/slide65.xml"/>
  <Override ContentType="application/vnd.openxmlformats-officedocument.presentationml.slide+xml" PartName="/ppt/slides/slide118.xml"/>
  <Override ContentType="application/vnd.openxmlformats-officedocument.presentationml.slide+xml" PartName="/ppt/slides/slide274.xml"/>
  <Override ContentType="application/vnd.openxmlformats-officedocument.presentationml.slide+xml" PartName="/ppt/slides/slide460.xml"/>
  <Override ContentType="application/vnd.openxmlformats-officedocument.presentationml.slide+xml" PartName="/ppt/slides/slide711.xml"/>
  <Override ContentType="application/vnd.openxmlformats-officedocument.presentationml.slide+xml" PartName="/ppt/slides/slide410.xml"/>
  <Override ContentType="application/vnd.openxmlformats-officedocument.presentationml.slide+xml" PartName="/ppt/slides/slide72.xml"/>
  <Override ContentType="application/vnd.openxmlformats-officedocument.presentationml.slide+xml" PartName="/ppt/slides/slide453.xml"/>
  <Override ContentType="application/vnd.openxmlformats-officedocument.presentationml.slide+xml" PartName="/ppt/slides/slide630.xml"/>
  <Override ContentType="application/vnd.openxmlformats-officedocument.presentationml.slide+xml" PartName="/ppt/slides/slide955.xml"/>
  <Override ContentType="application/vnd.openxmlformats-officedocument.presentationml.slide+xml" PartName="/ppt/slides/slide697.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445.xml"/>
  <Override ContentType="application/vnd.openxmlformats-officedocument.presentationml.slide+xml" PartName="/ppt/slides/slide402.xml"/>
  <Override ContentType="application/vnd.openxmlformats-officedocument.presentationml.slide+xml" PartName="/ppt/slides/slide782.xml"/>
  <Override ContentType="application/vnd.openxmlformats-officedocument.presentationml.slide+xml" PartName="/ppt/slides/slide703.xml"/>
  <Override ContentType="application/vnd.openxmlformats-officedocument.presentationml.slide+xml" PartName="/ppt/slides/slide150.xml"/>
  <Override ContentType="application/vnd.openxmlformats-officedocument.presentationml.slide+xml" PartName="/ppt/slides/slide189.xml"/>
  <Override ContentType="application/vnd.openxmlformats-officedocument.presentationml.slide+xml" PartName="/ppt/slides/slide481.xml"/>
  <Override ContentType="application/vnd.openxmlformats-officedocument.presentationml.slide+xml" PartName="/ppt/slides/slide57.xml"/>
  <Override ContentType="application/vnd.openxmlformats-officedocument.presentationml.slide+xml" PartName="/ppt/slides/slide874.xml"/>
  <Override ContentType="application/vnd.openxmlformats-officedocument.presentationml.slide+xml" PartName="/ppt/slides/slide193.xml"/>
  <Override ContentType="application/vnd.openxmlformats-officedocument.presentationml.slide+xml" PartName="/ppt/slides/slide14.xml"/>
  <Override ContentType="application/vnd.openxmlformats-officedocument.presentationml.slide+xml" PartName="/ppt/slides/slide526.xml"/>
  <Override ContentType="application/vnd.openxmlformats-officedocument.presentationml.slide+xml" PartName="/ppt/slides/slide589.xml"/>
  <Override ContentType="application/vnd.openxmlformats-officedocument.presentationml.slide+xml" PartName="/ppt/slides/slide961.xml"/>
  <Override ContentType="application/vnd.openxmlformats-officedocument.presentationml.slide+xml" PartName="/ppt/slides/slide775.xml"/>
  <Override ContentType="application/vnd.openxmlformats-officedocument.presentationml.slide+xml" PartName="/ppt/slides/slide546.xml"/>
  <Override ContentType="application/vnd.openxmlformats-officedocument.presentationml.slide+xml" PartName="/ppt/slides/slide732.xml"/>
  <Override ContentType="application/vnd.openxmlformats-officedocument.presentationml.slide+xml" PartName="/ppt/slides/slide919.xml"/>
  <Override ContentType="application/vnd.openxmlformats-officedocument.presentationml.slide+xml" PartName="/ppt/slides/slide927.xml"/>
  <Override ContentType="application/vnd.openxmlformats-officedocument.presentationml.slide+xml" PartName="/ppt/slides/slide953.xml"/>
  <Override ContentType="application/vnd.openxmlformats-officedocument.presentationml.slide+xml" PartName="/ppt/slides/slide473.xml"/>
  <Override ContentType="application/vnd.openxmlformats-officedocument.presentationml.slide+xml" PartName="/ppt/slides/slide910.xml"/>
  <Override ContentType="application/vnd.openxmlformats-officedocument.presentationml.slide+xml" PartName="/ppt/slides/slide85.xml"/>
  <Override ContentType="application/vnd.openxmlformats-officedocument.presentationml.slide+xml" PartName="/ppt/slides/slide439.xml"/>
  <Override ContentType="application/vnd.openxmlformats-officedocument.presentationml.slide+xml" PartName="/ppt/slides/slide854.xml"/>
  <Override ContentType="application/vnd.openxmlformats-officedocument.presentationml.slide+xml" PartName="/ppt/slides/slide668.xml"/>
  <Override ContentType="application/vnd.openxmlformats-officedocument.presentationml.slide+xml" PartName="/ppt/slides/slide625.xml"/>
  <Override ContentType="application/vnd.openxmlformats-officedocument.presentationml.slide+xml" PartName="/ppt/slides/slide811.xml"/>
  <Override ContentType="application/vnd.openxmlformats-officedocument.presentationml.slide+xml" PartName="/ppt/slides/slide130.xml"/>
  <Override ContentType="application/vnd.openxmlformats-officedocument.presentationml.slide+xml" PartName="/ppt/slides/slide368.xml"/>
  <Override ContentType="application/vnd.openxmlformats-officedocument.presentationml.slide+xml" PartName="/ppt/slides/slide595.xml"/>
  <Override ContentType="application/vnd.openxmlformats-officedocument.presentationml.slide+xml" PartName="/ppt/slides/slide769.xml"/>
  <Override ContentType="application/vnd.openxmlformats-officedocument.presentationml.slide+xml" PartName="/ppt/slides/slide947.xml"/>
  <Override ContentType="application/vnd.openxmlformats-officedocument.presentationml.slide+xml" PartName="/ppt/slides/slide374.xml"/>
  <Override ContentType="application/vnd.openxmlformats-officedocument.presentationml.slide+xml" PartName="/ppt/slides/slide518.xml"/>
  <Override ContentType="application/vnd.openxmlformats-officedocument.presentationml.slide+xml" PartName="/ppt/slides/slide302.xml"/>
  <Override ContentType="application/vnd.openxmlformats-officedocument.presentationml.slide+xml" PartName="/ppt/slides/slide882.xml"/>
  <Override ContentType="application/vnd.openxmlformats-officedocument.presentationml.slide+xml" PartName="/ppt/slides/slide631.xml"/>
  <Override ContentType="application/vnd.openxmlformats-officedocument.presentationml.slide+xml" PartName="/ppt/slides/slide203.xml"/>
  <Override ContentType="application/vnd.openxmlformats-officedocument.presentationml.slide+xml" PartName="/ppt/slides/slide981.xml"/>
  <Override ContentType="application/vnd.openxmlformats-officedocument.presentationml.slide+xml" PartName="/ppt/slides/slide295.xml"/>
  <Override ContentType="application/vnd.openxmlformats-officedocument.presentationml.slide+xml" PartName="/ppt/slides/slide124.xml"/>
  <Override ContentType="application/vnd.openxmlformats-officedocument.presentationml.slide+xml" PartName="/ppt/slides/slide848.xml"/>
  <Override ContentType="application/vnd.openxmlformats-officedocument.presentationml.slide+xml" PartName="/ppt/slides/slide552.xml"/>
  <Override ContentType="application/vnd.openxmlformats-officedocument.presentationml.slide+xml" PartName="/ppt/slides/slide805.xml"/>
  <Override ContentType="application/vnd.openxmlformats-officedocument.presentationml.slide+xml" PartName="/ppt/slides/slide194.xml"/>
  <Override ContentType="application/vnd.openxmlformats-officedocument.presentationml.slide+xml" PartName="/ppt/slides/slide380.xml"/>
  <Override ContentType="application/vnd.openxmlformats-officedocument.presentationml.slide+xml" PartName="/ppt/slides/slide151.xml"/>
  <Override ContentType="application/vnd.openxmlformats-officedocument.presentationml.slide+xml" PartName="/ppt/slides/slide452.xml"/>
  <Override ContentType="application/vnd.openxmlformats-officedocument.presentationml.slide+xml" PartName="/ppt/slides/slide525.xml"/>
  <Override ContentType="application/vnd.openxmlformats-officedocument.presentationml.slide+xml" PartName="/ppt/slides/slide339.xml"/>
  <Override ContentType="application/vnd.openxmlformats-officedocument.presentationml.slide+xml" PartName="/ppt/slides/slide224.xml"/>
  <Override ContentType="application/vnd.openxmlformats-officedocument.presentationml.slide+xml" PartName="/ppt/slides/slide330.xml"/>
  <Override ContentType="application/vnd.openxmlformats-officedocument.presentationml.slide+xml" PartName="/ppt/slides/slide948.xml"/>
  <Override ContentType="application/vnd.openxmlformats-officedocument.presentationml.slide+xml" PartName="/ppt/slides/slide267.xml"/>
  <Override ContentType="application/vnd.openxmlformats-officedocument.presentationml.slide+xml" PartName="/ppt/slides/slide373.xml"/>
  <Override ContentType="application/vnd.openxmlformats-officedocument.presentationml.slide+xml" PartName="/ppt/slides/slide21.xml"/>
  <Override ContentType="application/vnd.openxmlformats-officedocument.presentationml.slide+xml" PartName="/ppt/slides/slide346.xml"/>
  <Override ContentType="application/vnd.openxmlformats-officedocument.presentationml.slide+xml" PartName="/ppt/slides/slide303.xml"/>
  <Override ContentType="application/vnd.openxmlformats-officedocument.presentationml.slide+xml" PartName="/ppt/slides/slide64.xml"/>
  <Override ContentType="application/vnd.openxmlformats-officedocument.presentationml.slide+xml" PartName="/ppt/slides/slide71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88.xml"/>
  <Override ContentType="application/vnd.openxmlformats-officedocument.presentationml.slide+xml" PartName="/ppt/slides/slide403.xml"/>
  <Override ContentType="application/vnd.openxmlformats-officedocument.presentationml.slide+xml" PartName="/ppt/slides/slide781.xml"/>
  <Override ContentType="application/vnd.openxmlformats-officedocument.presentationml.slide+xml" PartName="/ppt/slides/slide704.xml"/>
  <Override ContentType="application/vnd.openxmlformats-officedocument.presentationml.slide+xml" PartName="/ppt/slides/slide480.xml"/>
  <Override ContentType="application/vnd.openxmlformats-officedocument.presentationml.slide+xml" PartName="/ppt/slides/slide58.xml"/>
  <Override ContentType="application/vnd.openxmlformats-officedocument.presentationml.slide+xml" PartName="/ppt/slides/slide875.xml"/>
  <Override ContentType="application/vnd.openxmlformats-officedocument.presentationml.slide+xml" PartName="/ppt/slides/slide696.xml"/>
  <Override ContentType="application/vnd.openxmlformats-officedocument.presentationml.slide+xml" PartName="/ppt/slides/slide15.xml"/>
  <Override ContentType="application/vnd.openxmlformats-officedocument.presentationml.slide+xml" PartName="/ppt/slides/slide230.xml"/>
  <Override ContentType="application/vnd.openxmlformats-officedocument.presentationml.slide+xml" PartName="/ppt/slides/slide954.xml"/>
  <Override ContentType="application/vnd.openxmlformats-officedocument.presentationml.slide+xml" PartName="/ppt/slides/slide273.xml"/>
  <Override ContentType="application/vnd.openxmlformats-officedocument.presentationml.slide+xml" PartName="/ppt/slides/slide446.xml"/>
  <Override ContentType="application/vnd.openxmlformats-officedocument.presentationml.slide+xml" PartName="/ppt/slides/slide619.xml"/>
  <Override ContentType="application/vnd.openxmlformats-officedocument.presentationml.slide+xml" PartName="/ppt/slides/slide92.xml"/>
  <Override ContentType="application/vnd.openxmlformats-officedocument.presentationml.slide+xml" PartName="/ppt/slides/slide121.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490.xml"/>
  <Override ContentType="application/vnd.openxmlformats-officedocument.presentationml.slide+xml" PartName="/ppt/slides/slide466.xml"/>
  <Override ContentType="application/vnd.openxmlformats-officedocument.presentationml.slide+xml" PartName="/ppt/slides/slide105.xml"/>
  <Override ContentType="application/vnd.openxmlformats-officedocument.presentationml.slide+xml" PartName="/ppt/slides/slide5.xml"/>
  <Override ContentType="application/vnd.openxmlformats-officedocument.presentationml.slide+xml" PartName="/ppt/slides/slide393.xml"/>
  <Override ContentType="application/vnd.openxmlformats-officedocument.presentationml.slide+xml" PartName="/ppt/slides/slide652.xml"/>
  <Override ContentType="application/vnd.openxmlformats-officedocument.presentationml.slide+xml" PartName="/ppt/slides/slide837.xml"/>
  <Override ContentType="application/vnd.openxmlformats-officedocument.presentationml.slide+xml" PartName="/ppt/slides/slide377.xml"/>
  <Override ContentType="application/vnd.openxmlformats-officedocument.presentationml.slide+xml" PartName="/ppt/slides/slide563.xml"/>
  <Override ContentType="application/vnd.openxmlformats-officedocument.presentationml.slide+xml" PartName="/ppt/slides/slide474.xml"/>
  <Override ContentType="application/vnd.openxmlformats-officedocument.presentationml.slide+xml" PartName="/ppt/slides/slide660.xml"/>
  <Override ContentType="application/vnd.openxmlformats-officedocument.presentationml.slide+xml" PartName="/ppt/slides/slide926.xml"/>
  <Override ContentType="application/vnd.openxmlformats-officedocument.presentationml.slide+xml" PartName="/ppt/slides/slide853.xml"/>
  <Override ContentType="application/vnd.openxmlformats-officedocument.presentationml.slide+xml" PartName="/ppt/slides/slide578.xml"/>
  <Override ContentType="application/vnd.openxmlformats-officedocument.presentationml.slide+xml" PartName="/ppt/slides/slide709.xml"/>
  <Override ContentType="application/vnd.openxmlformats-officedocument.presentationml.slide+xml" PartName="/ppt/slides/slide71.xml"/>
  <Override ContentType="application/vnd.openxmlformats-officedocument.presentationml.slide+xml" PartName="/ppt/slides/slide934.xml"/>
  <Override ContentType="application/vnd.openxmlformats-officedocument.presentationml.slide+xml" PartName="/ppt/slides/slide233.xml"/>
  <Override ContentType="application/vnd.openxmlformats-officedocument.presentationml.slide+xml" PartName="/ppt/slides/slide594.xml"/>
  <Override ContentType="application/vnd.openxmlformats-officedocument.presentationml.slide+xml" PartName="/ppt/slides/slide806.xml"/>
  <Override ContentType="application/vnd.openxmlformats-officedocument.presentationml.slide+xml" PartName="/ppt/slides/slide362.xml"/>
  <Override ContentType="application/vnd.openxmlformats-officedocument.presentationml.slide+xml" PartName="/ppt/slides/slide822.xml"/>
  <Override ContentType="application/vnd.openxmlformats-officedocument.presentationml.slide+xml" PartName="/ppt/slides/slide265.xml"/>
  <Override ContentType="application/vnd.openxmlformats-officedocument.presentationml.slide+xml" PartName="/ppt/slides/slide136.xml"/>
  <Override ContentType="application/vnd.openxmlformats-officedocument.presentationml.slide+xml" PartName="/ppt/slides/slide547.xml"/>
  <Override ContentType="application/vnd.openxmlformats-officedocument.presentationml.slide+xml" PartName="/ppt/slides/slide675.xml"/>
  <Override ContentType="application/vnd.openxmlformats-officedocument.presentationml.slide+xml" PartName="/ppt/slides/slide725.xml"/>
  <Override ContentType="application/vnd.openxmlformats-officedocument.presentationml.slide+xml" PartName="/ppt/slides/slide950.xml"/>
  <Override ContentType="application/vnd.openxmlformats-officedocument.presentationml.slide+xml" PartName="/ppt/slides/slide419.xml"/>
  <Override ContentType="application/vnd.openxmlformats-officedocument.presentationml.slide+xml" PartName="/ppt/slides/slide949.xml"/>
  <Override ContentType="application/vnd.openxmlformats-officedocument.presentationml.slide+xml" PartName="/ppt/slides/slide338.xml"/>
  <Override ContentType="application/vnd.openxmlformats-officedocument.presentationml.slide+xml" PartName="/ppt/slides/slide507.xml"/>
  <Override ContentType="application/vnd.openxmlformats-officedocument.presentationml.slide+xml" PartName="/ppt/slides/slide893.xml"/>
  <Override ContentType="application/vnd.openxmlformats-officedocument.presentationml.slide+xml" PartName="/ppt/slides/slide605.xml"/>
  <Override ContentType="application/vnd.openxmlformats-officedocument.presentationml.slide+xml" PartName="/ppt/slides/slide966.xml"/>
  <Override ContentType="application/vnd.openxmlformats-officedocument.presentationml.slide+xml" PartName="/ppt/slides/slide876.xml"/>
  <Override ContentType="application/vnd.openxmlformats-officedocument.presentationml.slide+xml" PartName="/ppt/slides/slide161.xml"/>
  <Override ContentType="application/vnd.openxmlformats-officedocument.presentationml.slide+xml" PartName="/ppt/slides/slide532.xml"/>
  <Override ContentType="application/vnd.openxmlformats-officedocument.presentationml.slide+xml" PartName="/ppt/slides/slide868.xml"/>
  <Override ContentType="application/vnd.openxmlformats-officedocument.presentationml.slide+xml" PartName="/ppt/slides/slide46.xml"/>
  <Override ContentType="application/vnd.openxmlformats-officedocument.presentationml.slide+xml" PartName="/ppt/slides/slide524.xml"/>
  <Override ContentType="application/vnd.openxmlformats-officedocument.presentationml.slide+xml" PartName="/ppt/slides/slide249.xml"/>
  <Override ContentType="application/vnd.openxmlformats-officedocument.presentationml.slide+xml" PartName="/ppt/slides/slide306.xml"/>
  <Override ContentType="application/vnd.openxmlformats-officedocument.presentationml.slide+xml" PartName="/ppt/slides/slide667.xml"/>
  <Override ContentType="application/vnd.openxmlformats-officedocument.presentationml.slide+xml" PartName="/ppt/slides/slide861.xml"/>
  <Override ContentType="application/vnd.openxmlformats-officedocument.presentationml.slide+xml" PartName="/ppt/slides/slide323.xml"/>
  <Override ContentType="application/vnd.openxmlformats-officedocument.presentationml.slide+xml" PartName="/ppt/slides/slide748.xml"/>
  <Override ContentType="application/vnd.openxmlformats-officedocument.presentationml.slide+xml" PartName="/ppt/slides/slide63.xml"/>
  <Override ContentType="application/vnd.openxmlformats-officedocument.presentationml.slide+xml" PartName="/ppt/slides/slide404.xml"/>
  <Override ContentType="application/vnd.openxmlformats-officedocument.presentationml.slide+xml" PartName="/ppt/slides/slide780.xml"/>
  <Override ContentType="application/vnd.openxmlformats-officedocument.presentationml.slide+xml" PartName="/ppt/slides/slide434.xml"/>
  <Override ContentType="application/vnd.openxmlformats-officedocument.presentationml.slide+xml" PartName="/ppt/slides/slide765.xml"/>
  <Override ContentType="application/vnd.openxmlformats-officedocument.presentationml.slide+xml" PartName="/ppt/slides/slide451.xml"/>
  <Override ContentType="application/vnd.openxmlformats-officedocument.presentationml.slide+xml" PartName="/ppt/slides/slide733.xml"/>
  <Override ContentType="application/vnd.openxmlformats-officedocument.presentationml.slide+xml" PartName="/ppt/slides/slide31.xml"/>
  <Override ContentType="application/vnd.openxmlformats-officedocument.presentationml.slide+xml" PartName="/ppt/slides/slide795.xml"/>
  <Override ContentType="application/vnd.openxmlformats-officedocument.presentationml.slide+xml" PartName="/ppt/slides/slide176.xml"/>
  <Override ContentType="application/vnd.openxmlformats-officedocument.presentationml.slide+xml" PartName="/ppt/slides/slide539.xml"/>
  <Override ContentType="application/vnd.openxmlformats-officedocument.presentationml.slide+xml" PartName="/ppt/slides/slide651.xml"/>
  <Override ContentType="application/vnd.openxmlformats-officedocument.presentationml.slide+xml" PartName="/ppt/slides/slide465.xml"/>
  <Override ContentType="application/vnd.openxmlformats-officedocument.presentationml.slide+xml" PartName="/ppt/slides/slide376.xml"/>
  <Override ContentType="application/vnd.openxmlformats-officedocument.presentationml.slide+xml" PartName="/ppt/slides/slide724.xml"/>
  <Override ContentType="application/vnd.openxmlformats-officedocument.presentationml.slide+xml" PartName="/ppt/slides/slide538.xml"/>
  <Override ContentType="application/vnd.openxmlformats-officedocument.presentationml.slide+xml" PartName="/ppt/slides/slide562.xml"/>
  <Override ContentType="application/vnd.openxmlformats-officedocument.presentationml.slide+xml" PartName="/ppt/slides/slide449.xml"/>
  <Override ContentType="application/vnd.openxmlformats-officedocument.presentationml.slide+xml" PartName="/ppt/slides/slide475.xml"/>
  <Override ContentType="application/vnd.openxmlformats-officedocument.presentationml.slide+xml" PartName="/ppt/slides/slide661.xml"/>
  <Override ContentType="application/vnd.openxmlformats-officedocument.presentationml.slide+xml" PartName="/ppt/slides/slide77.xml"/>
  <Override ContentType="application/vnd.openxmlformats-officedocument.presentationml.slide+xml" PartName="/ppt/slides/slide749.xml"/>
  <Override ContentType="application/vnd.openxmlformats-officedocument.presentationml.slide+xml" PartName="/ppt/slides/slide838.xml"/>
  <Override ContentType="application/vnd.openxmlformats-officedocument.presentationml.slide+xml" PartName="/ppt/slides/slide122.xml"/>
  <Override ContentType="application/vnd.openxmlformats-officedocument.presentationml.slide+xml" PartName="/ppt/slides/slide191.xml"/>
  <Override ContentType="application/vnd.openxmlformats-officedocument.presentationml.slide+xml" PartName="/ppt/slides/slide279.xml"/>
  <Override ContentType="application/vnd.openxmlformats-officedocument.presentationml.slide+xml" PartName="/ppt/slides/slide935.xml"/>
  <Override ContentType="application/vnd.openxmlformats-officedocument.presentationml.slide+xml" PartName="/ppt/slides/slide104.xml"/>
  <Override ContentType="application/vnd.openxmlformats-officedocument.presentationml.slide+xml" PartName="/ppt/slides/slide823.xml"/>
  <Override ContentType="application/vnd.openxmlformats-officedocument.presentationml.slide+xml" PartName="/ppt/slides/slide920.xml"/>
  <Override ContentType="application/vnd.openxmlformats-officedocument.presentationml.slide+xml" PartName="/ppt/slides/slide137.xml"/>
  <Override ContentType="application/vnd.openxmlformats-officedocument.presentationml.slide+xml" PartName="/ppt/slides/slide548.xml"/>
  <Override ContentType="application/vnd.openxmlformats-officedocument.presentationml.slide+xml" PartName="/ppt/slides/slide361.xml"/>
  <Override ContentType="application/vnd.openxmlformats-officedocument.presentationml.slide+xml" PartName="/ppt/slides/slide250.xml"/>
  <Override ContentType="application/vnd.openxmlformats-officedocument.presentationml.slide+xml" PartName="/ppt/slides/slide676.xml"/>
  <Override ContentType="application/vnd.openxmlformats-officedocument.presentationml.slide+xml" PartName="/ppt/slides/slide248.xml"/>
  <Override ContentType="application/vnd.openxmlformats-officedocument.presentationml.slide+xml" PartName="/ppt/slides/slide951.xml"/>
  <Override ContentType="application/vnd.openxmlformats-officedocument.presentationml.slide+xml" PartName="/ppt/slides/slide739.xml"/>
  <Override ContentType="application/vnd.openxmlformats-officedocument.presentationml.slide+xml" PartName="/ppt/slides/slide392.xml"/>
  <Override ContentType="application/vnd.openxmlformats-officedocument.presentationml.slide+xml" PartName="/ppt/slides/slide577.xml"/>
  <Override ContentType="application/vnd.openxmlformats-officedocument.presentationml.slide+xml" PartName="/ppt/slides/slide852.xml"/>
  <Override ContentType="application/vnd.openxmlformats-officedocument.presentationml.slide+xml" PartName="/ppt/slides/slide6.xml"/>
  <Override ContentType="application/vnd.openxmlformats-officedocument.presentationml.slide+xml" PartName="/ppt/slides/slide264.xml"/>
  <Override ContentType="application/vnd.openxmlformats-officedocument.presentationml.slide+xml" PartName="/ppt/slides/slide119.xml"/>
  <Override ContentType="application/vnd.openxmlformats-officedocument.presentationml.slide+xml" PartName="/ppt/slides/slide877.xml"/>
  <Override ContentType="application/vnd.openxmlformats-officedocument.presentationml.slide+xml" PartName="/ppt/slides/slide30.xml"/>
  <Override ContentType="application/vnd.openxmlformats-officedocument.presentationml.slide+xml" PartName="/ppt/slides/slide533.xml"/>
  <Override ContentType="application/vnd.openxmlformats-officedocument.presentationml.slide+xml" PartName="/ppt/slides/slide337.xml"/>
  <Override ContentType="application/vnd.openxmlformats-officedocument.presentationml.slide+xml" PartName="/ppt/slides/slide523.xml"/>
  <Override ContentType="application/vnd.openxmlformats-officedocument.presentationml.slide+xml" PartName="/ppt/slides/slide506.xml"/>
  <Override ContentType="application/vnd.openxmlformats-officedocument.presentationml.slide+xml" PartName="/ppt/slides/slide160.xml"/>
  <Override ContentType="application/vnd.openxmlformats-officedocument.presentationml.slide+xml" PartName="/ppt/slides/slide232.xml"/>
  <Override ContentType="application/vnd.openxmlformats-officedocument.presentationml.slide+xml" PartName="/ppt/slides/slide593.xml"/>
  <Override ContentType="application/vnd.openxmlformats-officedocument.presentationml.slide+xml" PartName="/ppt/slides/slide807.xml"/>
  <Override ContentType="application/vnd.openxmlformats-officedocument.presentationml.slide+xml" PartName="/ppt/slides/slide894.xml"/>
  <Override ContentType="application/vnd.openxmlformats-officedocument.presentationml.slide+xml" PartName="/ppt/slides/slide433.xml"/>
  <Override ContentType="application/vnd.openxmlformats-officedocument.presentationml.slide+xml" PartName="/ppt/slides/slide794.xml"/>
  <Override ContentType="application/vnd.openxmlformats-officedocument.presentationml.slide+xml" PartName="/ppt/slides/slide450.xml"/>
  <Override ContentType="application/vnd.openxmlformats-officedocument.presentationml.slide+xml" PartName="/ppt/slides/slide734.xml"/>
  <Override ContentType="application/vnd.openxmlformats-officedocument.presentationml.slide+xml" PartName="/ppt/slides/slide62.xml"/>
  <Override ContentType="application/vnd.openxmlformats-officedocument.presentationml.slide+xml" PartName="/ppt/slides/slide175.xml"/>
  <Override ContentType="application/vnd.openxmlformats-officedocument.presentationml.slide+xml" PartName="/ppt/slides/slide322.xml"/>
  <Override ContentType="application/vnd.openxmlformats-officedocument.presentationml.slide+xml" PartName="/ppt/slides/slide862.xml"/>
  <Override ContentType="application/vnd.openxmlformats-officedocument.presentationml.slide+xml" PartName="/ppt/slides/slide192.xml"/>
  <Override ContentType="application/vnd.openxmlformats-officedocument.presentationml.slide+xml" PartName="/ppt/slides/slide45.xml"/>
  <Override ContentType="application/vnd.openxmlformats-officedocument.presentationml.slide+xml" PartName="/ppt/slides/slide209.xml"/>
  <Override ContentType="application/vnd.openxmlformats-officedocument.presentationml.slide+xml" PartName="/ppt/slides/slide606.xml"/>
  <Override ContentType="application/vnd.openxmlformats-officedocument.presentationml.slide+xml" PartName="/ppt/slides/slide967.xml"/>
  <Override ContentType="application/vnd.openxmlformats-officedocument.presentationml.slide+xml" PartName="/ppt/slides/slide305.xml"/>
  <Override ContentType="application/vnd.openxmlformats-officedocument.presentationml.slide+xml" PartName="/ppt/slides/slide666.xml"/>
  <Override ContentType="application/vnd.openxmlformats-officedocument.presentationml.slide+xml" PartName="/ppt/slides/slide979.xml"/>
  <Override ContentType="application/vnd.openxmlformats-officedocument.presentationml.slide+xml" PartName="/ppt/slides/slide936.xml"/>
  <Override ContentType="application/vnd.openxmlformats-officedocument.presentationml.slide+xml" PartName="/ppt/slides/slide308.xml"/>
  <Override ContentType="application/vnd.openxmlformats-officedocument.presentationml.slide+xml" PartName="/ppt/slides/slide707.xml"/>
  <Override ContentType="application/vnd.openxmlformats-officedocument.presentationml.slide+xml" PartName="/ppt/slides/slide3.xml"/>
  <Override ContentType="application/vnd.openxmlformats-officedocument.presentationml.slide+xml" PartName="/ppt/slides/slide190.xml"/>
  <Override ContentType="application/vnd.openxmlformats-officedocument.presentationml.slide+xml" PartName="/ppt/slides/slide492.xml"/>
  <Override ContentType="application/vnd.openxmlformats-officedocument.presentationml.slide+xml" PartName="/ppt/slides/slide863.xml"/>
  <Override ContentType="application/vnd.openxmlformats-officedocument.presentationml.slide+xml" PartName="/ppt/slides/slide33.xml"/>
  <Override ContentType="application/vnd.openxmlformats-officedocument.presentationml.slide+xml" PartName="/ppt/slides/slide766.xml"/>
  <Override ContentType="application/vnd.openxmlformats-officedocument.presentationml.slide+xml" PartName="/ppt/slides/slide634.xml"/>
  <Override ContentType="application/vnd.openxmlformats-officedocument.presentationml.slide+xml" PartName="/ppt/slides/slide723.xml"/>
  <Override ContentType="application/vnd.openxmlformats-officedocument.presentationml.slide+xml" PartName="/ppt/slides/slide677.xml"/>
  <Override ContentType="application/vnd.openxmlformats-officedocument.presentationml.slide+xml" PartName="/ppt/slides/slide537.xml"/>
  <Override ContentType="application/vnd.openxmlformats-officedocument.presentationml.slide+xml" PartName="/ppt/slides/slide820.xml"/>
  <Override ContentType="application/vnd.openxmlformats-officedocument.presentationml.slide+xml" PartName="/ppt/slides/slide565.xml"/>
  <Override ContentType="application/vnd.openxmlformats-officedocument.presentationml.slide+xml" PartName="/ppt/slides/slide522.xml"/>
  <Override ContentType="application/vnd.openxmlformats-officedocument.presentationml.slide+xml" PartName="/ppt/slides/slide107.xml"/>
  <Override ContentType="application/vnd.openxmlformats-officedocument.presentationml.slide+xml" PartName="/ppt/slides/slide662.xml"/>
  <Override ContentType="application/vnd.openxmlformats-officedocument.presentationml.slide+xml" PartName="/ppt/slides/slide220.xml"/>
  <Override ContentType="application/vnd.openxmlformats-officedocument.presentationml.slide+xml" PartName="/ppt/slides/slide964.xml"/>
  <Override ContentType="application/vnd.openxmlformats-officedocument.presentationml.slide+xml" PartName="/ppt/slides/slide263.xml"/>
  <Override ContentType="application/vnd.openxmlformats-officedocument.presentationml.slide+xml" PartName="/ppt/slides/slide549.xml"/>
  <Override ContentType="application/vnd.openxmlformats-officedocument.presentationml.slide+xml" PartName="/ppt/slides/slide921.xml"/>
  <Override ContentType="application/vnd.openxmlformats-officedocument.presentationml.slide+xml" PartName="/ppt/slides/slide391.xml"/>
  <Override ContentType="application/vnd.openxmlformats-officedocument.presentationml.slide+xml" PartName="/ppt/slides/slide235.xml"/>
  <Override ContentType="application/vnd.openxmlformats-officedocument.presentationml.slide+xml" PartName="/ppt/slides/slide650.xml"/>
  <Override ContentType="application/vnd.openxmlformats-officedocument.presentationml.slide+xml" PartName="/ppt/slides/slide738.xml"/>
  <Override ContentType="application/vnd.openxmlformats-officedocument.presentationml.slide+xml" PartName="/ppt/slides/slide278.xml"/>
  <Override ContentType="application/vnd.openxmlformats-officedocument.presentationml.slide+xml" PartName="/ppt/slides/slide835.xml"/>
  <Override ContentType="application/vnd.openxmlformats-officedocument.presentationml.slide+xml" PartName="/ppt/slides/slide693.xml"/>
  <Override ContentType="application/vnd.openxmlformats-officedocument.presentationml.slide+xml" PartName="/ppt/slides/slide878.xml"/>
  <Override ContentType="application/vnd.openxmlformats-officedocument.presentationml.slide+xml" PartName="/ppt/slides/slide790.xml"/>
  <Override ContentType="application/vnd.openxmlformats-officedocument.presentationml.slide+xml" PartName="/ppt/slides/slide48.xml"/>
  <Override ContentType="application/vnd.openxmlformats-officedocument.presentationml.slide+xml" PartName="/ppt/slides/slide291.xml"/>
  <Override ContentType="application/vnd.openxmlformats-officedocument.presentationml.slide+xml" PartName="/ppt/slides/slide665.xml"/>
  <Override ContentType="application/vnd.openxmlformats-officedocument.presentationml.slide+xml" PartName="/ppt/slides/slide690.xml"/>
  <Override ContentType="application/vnd.openxmlformats-officedocument.presentationml.slide+xml" PartName="/ppt/slides/slide436.xml"/>
  <Override ContentType="application/vnd.openxmlformats-officedocument.presentationml.slide+xml" PartName="/ppt/slides/slide479.xml"/>
  <Override ContentType="application/vnd.openxmlformats-officedocument.presentationml.slide+xml" PartName="/ppt/slides/slide622.xml"/>
  <Override ContentType="application/vnd.openxmlformats-officedocument.presentationml.slide+xml" PartName="/ppt/slides/slide808.xml"/>
  <Override ContentType="application/vnd.openxmlformats-officedocument.presentationml.slide+xml" PartName="/ppt/slides/slide592.xml"/>
  <Override ContentType="application/vnd.openxmlformats-officedocument.presentationml.slide+xml" PartName="/ppt/slides/slide135.xml"/>
  <Override ContentType="application/vnd.openxmlformats-officedocument.presentationml.slide+xml" PartName="/ppt/slides/slide321.xml"/>
  <Override ContentType="application/vnd.openxmlformats-officedocument.presentationml.slide+xml" PartName="/ppt/slides/slide178.xml"/>
  <Override ContentType="application/vnd.openxmlformats-officedocument.presentationml.slide+xml" PartName="/ppt/slides/slide364.xml"/>
  <Override ContentType="application/vnd.openxmlformats-officedocument.presentationml.slide+xml" PartName="/ppt/slides/slide409.xml"/>
  <Override ContentType="application/vnd.openxmlformats-officedocument.presentationml.slide+xml" PartName="/ppt/slides/slide379.xml"/>
  <Override ContentType="application/vnd.openxmlformats-officedocument.presentationml.slide+xml" PartName="/ppt/slides/slide637.xml"/>
  <Override ContentType="application/vnd.openxmlformats-officedocument.presentationml.slide+xml" PartName="/ppt/slides/slide891.xml"/>
  <Override ContentType="application/vnd.openxmlformats-officedocument.presentationml.slide+xml" PartName="/ppt/slides/slide336.xml"/>
  <Override ContentType="application/vnd.openxmlformats-officedocument.presentationml.slide+xml" PartName="/ppt/slides/slide778.xml"/>
  <Override ContentType="application/vnd.openxmlformats-officedocument.presentationml.slide+xml" PartName="/ppt/slides/slide76.xml"/>
  <Override ContentType="application/vnd.openxmlformats-officedocument.presentationml.slide+xml" PartName="/ppt/slides/slide735.xml"/>
  <Override ContentType="application/vnd.openxmlformats-officedocument.presentationml.slide+xml" PartName="/ppt/slides/slide908.xml"/>
  <Override ContentType="application/vnd.openxmlformats-officedocument.presentationml.slide+xml" PartName="/ppt/slides/slide750.xml"/>
  <Override ContentType="application/vnd.openxmlformats-officedocument.presentationml.slide+xml" PartName="/ppt/slides/slide607.xml"/>
  <Override ContentType="application/vnd.openxmlformats-officedocument.presentationml.slide+xml" PartName="/ppt/slides/slide61.xml"/>
  <Override ContentType="application/vnd.openxmlformats-officedocument.presentationml.slide+xml" PartName="/ppt/slides/slide421.xml"/>
  <Override ContentType="application/vnd.openxmlformats-officedocument.presentationml.slide+xml" PartName="/ppt/slides/slide163.xml"/>
  <Override ContentType="application/vnd.openxmlformats-officedocument.presentationml.slide+xml" PartName="/ppt/slides/slide763.xml"/>
  <Override ContentType="application/vnd.openxmlformats-officedocument.presentationml.slide+xml" PartName="/ppt/slides/slide464.xml"/>
  <Override ContentType="application/vnd.openxmlformats-officedocument.presentationml.slide+xml" PartName="/ppt/slides/slide720.xml"/>
  <Override ContentType="application/vnd.openxmlformats-officedocument.presentationml.slide+xml" PartName="/ppt/slides/slide120.xml"/>
  <Override ContentType="application/vnd.openxmlformats-officedocument.presentationml.slide+xml" PartName="/ppt/slides/slide509.xml"/>
  <Override ContentType="application/vnd.openxmlformats-officedocument.presentationml.slide+xml" PartName="/ppt/slides/slide208.xml"/>
  <Override ContentType="application/vnd.openxmlformats-officedocument.presentationml.slide+xml" PartName="/ppt/slides/slide4.xml"/>
  <Override ContentType="application/vnd.openxmlformats-officedocument.presentationml.slide+xml" PartName="/ppt/slides/slide678.xml"/>
  <Override ContentType="application/vnd.openxmlformats-officedocument.presentationml.slide+xml" PartName="/ppt/slides/slide60.xml"/>
  <Override ContentType="application/vnd.openxmlformats-officedocument.presentationml.slide+xml" PartName="/ppt/slides/slide864.xml"/>
  <Override ContentType="application/vnd.openxmlformats-officedocument.presentationml.slide+xml" PartName="/ppt/slides/slide791.xml"/>
  <Override ContentType="application/vnd.openxmlformats-officedocument.presentationml.slide+xml" PartName="/ppt/slides/slide609.xml"/>
  <Override ContentType="application/vnd.openxmlformats-officedocument.presentationml.slide+xml" PartName="/ppt/slides/slide821.xml"/>
  <Override ContentType="application/vnd.openxmlformats-officedocument.presentationml.slide+xml" PartName="/ppt/slides/slide635.xml"/>
  <Override ContentType="application/vnd.openxmlformats-officedocument.presentationml.slide+xml" PartName="/ppt/slides/slide536.xml"/>
  <Override ContentType="application/vnd.openxmlformats-officedocument.presentationml.slide+xml" PartName="/ppt/slides/slide307.xml"/>
  <Override ContentType="application/vnd.openxmlformats-officedocument.presentationml.slide+xml" PartName="/ppt/slides/slide491.xml"/>
  <Override ContentType="application/vnd.openxmlformats-officedocument.presentationml.slide+xml" PartName="/ppt/slides/slide909.xml"/>
  <Override ContentType="application/vnd.openxmlformats-officedocument.presentationml.slide+xml" PartName="/ppt/slides/slide262.xml"/>
  <Override ContentType="application/vnd.openxmlformats-officedocument.presentationml.slide+xml" PartName="/ppt/slides/slide408.xml"/>
  <Override ContentType="application/vnd.openxmlformats-officedocument.presentationml.slide+xml" PartName="/ppt/slides/slide692.xml"/>
  <Override ContentType="application/vnd.openxmlformats-officedocument.presentationml.slide+xml" PartName="/ppt/slides/slide277.xml"/>
  <Override ContentType="application/vnd.openxmlformats-officedocument.presentationml.slide+xml" PartName="/ppt/slides/slide836.xml"/>
  <Override ContentType="application/vnd.openxmlformats-officedocument.presentationml.slide+xml" PartName="/ppt/slides/slide879.xml"/>
  <Override ContentType="application/vnd.openxmlformats-officedocument.presentationml.slide+xml" PartName="/ppt/slides/slide564.xml"/>
  <Override ContentType="application/vnd.openxmlformats-officedocument.presentationml.slide+xml" PartName="/ppt/slides/slide579.xml"/>
  <Override ContentType="application/vnd.openxmlformats-officedocument.presentationml.slide+xml" PartName="/ppt/slides/slide620.xml"/>
  <Override ContentType="application/vnd.openxmlformats-officedocument.presentationml.slide+xml" PartName="/ppt/slides/slide708.xml"/>
  <Override ContentType="application/vnd.openxmlformats-officedocument.presentationml.slide+xml" PartName="/ppt/slides/slide149.xml"/>
  <Override ContentType="application/vnd.openxmlformats-officedocument.presentationml.slide+xml" PartName="/ppt/slides/slide663.xml"/>
  <Override ContentType="application/vnd.openxmlformats-officedocument.presentationml.slide+xml" PartName="/ppt/slides/slide521.xml"/>
  <Override ContentType="application/vnd.openxmlformats-officedocument.presentationml.slide+xml" PartName="/ppt/slides/slide106.xml"/>
  <Override ContentType="application/vnd.openxmlformats-officedocument.presentationml.slide+xml" PartName="/ppt/slides/slide234.xml"/>
  <Override ContentType="application/vnd.openxmlformats-officedocument.presentationml.slide+xml" PartName="/ppt/slides/slide809.xml"/>
  <Override ContentType="application/vnd.openxmlformats-officedocument.presentationml.slide+xml" PartName="/ppt/slides/slide177.xml"/>
  <Override ContentType="application/vnd.openxmlformats-officedocument.presentationml.slide+xml" PartName="/ppt/slides/slide363.xml"/>
  <Override ContentType="application/vnd.openxmlformats-officedocument.presentationml.slide+xml" PartName="/ppt/slides/slide134.xml"/>
  <Override ContentType="application/vnd.openxmlformats-officedocument.presentationml.slide+xml" PartName="/ppt/slides/slide320.xml"/>
  <Override ContentType="application/vnd.openxmlformats-officedocument.presentationml.slide+xml" PartName="/ppt/slides/slide508.xml"/>
  <Override ContentType="application/vnd.openxmlformats-officedocument.presentationml.slide+xml" PartName="/ppt/slides/slide207.xml"/>
  <Override ContentType="application/vnd.openxmlformats-officedocument.presentationml.slide+xml" PartName="/ppt/slides/slide47.xml"/>
  <Override ContentType="application/vnd.openxmlformats-officedocument.presentationml.slide+xml" PartName="/ppt/slides/slide691.xml"/>
  <Override ContentType="application/vnd.openxmlformats-officedocument.presentationml.slide+xml" PartName="/ppt/slides/slide478.xml"/>
  <Override ContentType="application/vnd.openxmlformats-officedocument.presentationml.slide+xml" PartName="/ppt/slides/slide664.xml"/>
  <Override ContentType="application/vnd.openxmlformats-officedocument.presentationml.slide+xml" PartName="/ppt/slides/slide922.xml"/>
  <Override ContentType="application/vnd.openxmlformats-officedocument.presentationml.slide+xml" PartName="/ppt/slides/slide390.xml"/>
  <Override ContentType="application/vnd.openxmlformats-officedocument.presentationml.slide+xml" PartName="/ppt/slides/slide621.xml"/>
  <Override ContentType="application/vnd.openxmlformats-officedocument.presentationml.slide+xml" PartName="/ppt/slides/slide736.xml"/>
  <Override ContentType="application/vnd.openxmlformats-officedocument.presentationml.slide+xml" PartName="/ppt/slides/slide435.xml"/>
  <Override ContentType="application/vnd.openxmlformats-officedocument.presentationml.slide+xml" PartName="/ppt/slides/slide965.xml"/>
  <Override ContentType="application/vnd.openxmlformats-officedocument.presentationml.slide+xml" PartName="/ppt/slides/slide779.xml"/>
  <Override ContentType="application/vnd.openxmlformats-officedocument.presentationml.slide+xml" PartName="/ppt/slides/slide463.xml"/>
  <Override ContentType="application/vnd.openxmlformats-officedocument.presentationml.slide+xml" PartName="/ppt/slides/slide721.xml"/>
  <Override ContentType="application/vnd.openxmlformats-officedocument.presentationml.slide+xml" PartName="/ppt/slides/slide162.xml"/>
  <Override ContentType="application/vnd.openxmlformats-officedocument.presentationml.slide+xml" PartName="/ppt/slides/slide32.xml"/>
  <Override ContentType="application/vnd.openxmlformats-officedocument.presentationml.slide+xml" PartName="/ppt/slides/slide75.xml"/>
  <Override ContentType="application/vnd.openxmlformats-officedocument.presentationml.slide+xml" PartName="/ppt/slides/slide679.xml"/>
  <Override ContentType="application/vnd.openxmlformats-officedocument.presentationml.slide+xml" PartName="/ppt/slides/slide290.xml"/>
  <Override ContentType="application/vnd.openxmlformats-officedocument.presentationml.slide+xml" PartName="/ppt/slides/slide378.xml"/>
  <Override ContentType="application/vnd.openxmlformats-officedocument.presentationml.slide+xml" PartName="/ppt/slides/slide636.xml"/>
  <Override ContentType="application/vnd.openxmlformats-officedocument.presentationml.slide+xml" PartName="/ppt/slides/slide892.xml"/>
  <Override ContentType="application/vnd.openxmlformats-officedocument.presentationml.slide+xml" PartName="/ppt/slides/slide335.xml"/>
  <Override ContentType="application/vnd.openxmlformats-officedocument.presentationml.slide+xml" PartName="/ppt/slides/slide591.xml"/>
  <Override ContentType="application/vnd.openxmlformats-officedocument.presentationml.slide+xml" PartName="/ppt/slides/slide764.xml"/>
  <Override ContentType="application/vnd.openxmlformats-officedocument.presentationml.slide+xml" PartName="/ppt/slides/slide937.xml"/>
  <Override ContentType="application/vnd.openxmlformats-officedocument.presentationml.slide+xml" PartName="/ppt/slides/slide420.xml"/>
  <Override ContentType="application/vnd.openxmlformats-officedocument.presentationml.slide+xml" PartName="/ppt/slides/slide164.xml"/>
  <Override ContentType="application/vnd.openxmlformats-officedocument.presentationml.slide+xml" PartName="/ppt/slides/slide253.xml"/>
  <Override ContentType="application/vnd.openxmlformats-officedocument.presentationml.slide+xml" PartName="/ppt/slides/slide43.xml"/>
  <Override ContentType="application/vnd.openxmlformats-officedocument.presentationml.slide+xml" PartName="/ppt/slides/slide350.xml"/>
  <Override ContentType="application/vnd.openxmlformats-officedocument.presentationml.slide+xml" PartName="/ppt/slides/slide35.xml"/>
  <Override ContentType="application/vnd.openxmlformats-officedocument.presentationml.slide+xml" PartName="/ppt/slides/slide334.xml"/>
  <Override ContentType="application/vnd.openxmlformats-officedocument.presentationml.slide+xml" PartName="/ppt/slides/slide148.xml"/>
  <Override ContentType="application/vnd.openxmlformats-officedocument.presentationml.slide+xml" PartName="/ppt/slides/slide172.xml"/>
  <Override ContentType="application/vnd.openxmlformats-officedocument.presentationml.slide+xml" PartName="/ppt/slides/slide423.xml"/>
  <Override ContentType="application/vnd.openxmlformats-officedocument.presentationml.slide+xml" PartName="/ppt/slides/slide19.xml"/>
  <Override ContentType="application/vnd.openxmlformats-officedocument.presentationml.slide+xml" PartName="/ppt/slides/slide326.xml"/>
  <Override ContentType="application/vnd.openxmlformats-officedocument.presentationml.slide+xml" PartName="/ppt/slides/slide512.xml"/>
  <Override ContentType="application/vnd.openxmlformats-officedocument.presentationml.slide+xml" PartName="/ppt/slides/slide237.xml"/>
  <Override ContentType="application/vnd.openxmlformats-officedocument.presentationml.slide+xml" PartName="/ppt/slides/slide261.xml"/>
  <Override ContentType="application/vnd.openxmlformats-officedocument.presentationml.slide+xml" PartName="/ppt/slides/slide520.xml"/>
  <Override ContentType="application/vnd.openxmlformats-officedocument.presentationml.slide+xml" PartName="/ppt/slides/slide51.xml"/>
  <Override ContentType="application/vnd.openxmlformats-officedocument.presentationml.slide+xml" PartName="/ppt/slides/slide969.xml"/>
  <Override ContentType="application/vnd.openxmlformats-officedocument.presentationml.slide+xml" PartName="/ppt/slides/slide245.xml"/>
  <Override ContentType="application/vnd.openxmlformats-officedocument.presentationml.slide+xml" PartName="/ppt/slides/slide342.xml"/>
  <Override ContentType="application/vnd.openxmlformats-officedocument.presentationml.slide+xml" PartName="/ppt/slides/slide431.xml"/>
  <Override ContentType="application/vnd.openxmlformats-officedocument.presentationml.slide+xml" PartName="/ppt/slides/slide156.xml"/>
  <Override ContentType="application/vnd.openxmlformats-officedocument.presentationml.slide+xml" PartName="/ppt/slides/slide896.xml"/>
  <Override ContentType="application/vnd.openxmlformats-officedocument.presentationml.slide+xml" PartName="/ppt/slides/slide799.xml"/>
  <Override ContentType="application/vnd.openxmlformats-officedocument.presentationml.slide+xml" PartName="/ppt/slides/slide977.xml"/>
  <Override ContentType="application/vnd.openxmlformats-officedocument.presentationml.slide+xml" PartName="/ppt/slides/slide504.xml"/>
  <Override ContentType="application/vnd.openxmlformats-officedocument.presentationml.slide+xml" PartName="/ppt/slides/slide680.xml"/>
  <Override ContentType="application/vnd.openxmlformats-officedocument.presentationml.slide+xml" PartName="/ppt/slides/slide583.xml"/>
  <Override ContentType="application/vnd.openxmlformats-officedocument.presentationml.slide+xml" PartName="/ppt/slides/slide601.xml"/>
  <Override ContentType="application/vnd.openxmlformats-officedocument.presentationml.slide+xml" PartName="/ppt/slides/slide229.xml"/>
  <Override ContentType="application/vnd.openxmlformats-officedocument.presentationml.slide+xml" PartName="/ppt/slides/slide407.xml"/>
  <Override ContentType="application/vnd.openxmlformats-officedocument.presentationml.slide+xml" PartName="/ppt/slides/slide906.xml"/>
  <Override ContentType="application/vnd.openxmlformats-officedocument.presentationml.slide+xml" PartName="/ppt/slides/slide931.xml"/>
  <Override ContentType="application/vnd.openxmlformats-officedocument.presentationml.slide+xml" PartName="/ppt/slides/slide648.xml"/>
  <Override ContentType="application/vnd.openxmlformats-officedocument.presentationml.slide+xml" PartName="/ppt/slides/slide656.xml"/>
  <Override ContentType="application/vnd.openxmlformats-officedocument.presentationml.slide+xml" PartName="/ppt/slides/slide825.xml"/>
  <Override ContentType="application/vnd.openxmlformats-officedocument.presentationml.slide+xml" PartName="/ppt/slides/slide850.xml"/>
  <Override ContentType="application/vnd.openxmlformats-officedocument.presentationml.slide+xml" PartName="/ppt/slides/slide639.xml"/>
  <Override ContentType="application/vnd.openxmlformats-officedocument.presentationml.slide+xml" PartName="/ppt/slides/slide575.xml"/>
  <Override ContentType="application/vnd.openxmlformats-officedocument.presentationml.slide+xml" PartName="/ppt/slides/slide761.xml"/>
  <Override ContentType="application/vnd.openxmlformats-officedocument.presentationml.slide+xml" PartName="/ppt/slides/slide914.xml"/>
  <Override ContentType="application/vnd.openxmlformats-officedocument.presentationml.slide+xml" PartName="/ppt/slides/slide486.xml"/>
  <Override ContentType="application/vnd.openxmlformats-officedocument.presentationml.slide+xml" PartName="/ppt/slides/slide737.xml"/>
  <Override ContentType="application/vnd.openxmlformats-officedocument.presentationml.slide+xml" PartName="/ppt/slides/slide923.xml"/>
  <Override ContentType="application/vnd.openxmlformats-officedocument.presentationml.slide+xml" PartName="/ppt/slides/slide469.xml"/>
  <Override ContentType="application/vnd.openxmlformats-officedocument.presentationml.slide+xml" PartName="/ppt/slides/slide558.xml"/>
  <Override ContentType="application/vnd.openxmlformats-officedocument.presentationml.slide+xml" PartName="/ppt/slides/slide98.xml"/>
  <Override ContentType="application/vnd.openxmlformats-officedocument.presentationml.slide+xml" PartName="/ppt/slides/slide744.xml"/>
  <Override ContentType="application/vnd.openxmlformats-officedocument.presentationml.slide+xml" PartName="/ppt/slides/slide833.xml"/>
  <Override ContentType="application/vnd.openxmlformats-officedocument.presentationml.slide+xml" PartName="/ppt/slides/slide842.xml"/>
  <Override ContentType="application/vnd.openxmlformats-officedocument.presentationml.slide+xml" PartName="/ppt/slides/slide567.xml"/>
  <Override ContentType="application/vnd.openxmlformats-officedocument.presentationml.slide+xml" PartName="/ppt/slides/slide590.xml"/>
  <Override ContentType="application/vnd.openxmlformats-officedocument.presentationml.slide+xml" PartName="/ppt/slides/slide985.xml"/>
  <Override ContentType="application/vnd.openxmlformats-officedocument.presentationml.slide+xml" PartName="/ppt/slides/slide89.xml"/>
  <Override ContentType="application/vnd.openxmlformats-officedocument.presentationml.slide+xml" PartName="/ppt/slides/slide477.xml"/>
  <Override ContentType="application/vnd.openxmlformats-officedocument.presentationml.slide+xml" PartName="/ppt/slides/slide101.xml"/>
  <Override ContentType="application/vnd.openxmlformats-officedocument.presentationml.slide+xml" PartName="/ppt/slides/slide752.xml"/>
  <Override ContentType="application/vnd.openxmlformats-officedocument.presentationml.slide+xml" PartName="/ppt/slides/slide494.xml"/>
  <Override ContentType="application/vnd.openxmlformats-officedocument.presentationml.slide+xml" PartName="/ppt/slides/slide415.xml"/>
  <Override ContentType="application/vnd.openxmlformats-officedocument.presentationml.slide+xml" PartName="/ppt/slides/slide729.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396.xml"/>
  <Override ContentType="application/vnd.openxmlformats-officedocument.presentationml.slide+xml" PartName="/ppt/slides/slide180.xml"/>
  <Override ContentType="application/vnd.openxmlformats-officedocument.presentationml.slide+xml" PartName="/ppt/slides/slide671.xml"/>
  <Override ContentType="application/vnd.openxmlformats-officedocument.presentationml.slide+xml" PartName="/ppt/slides/slide511.xml"/>
  <Override ContentType="application/vnd.openxmlformats-officedocument.presentationml.slide+xml" PartName="/ppt/slides/slide18.xml"/>
  <Override ContentType="application/vnd.openxmlformats-officedocument.presentationml.slide+xml" PartName="/ppt/slides/slide333.xml"/>
  <Override ContentType="application/vnd.openxmlformats-officedocument.presentationml.slide+xml" PartName="/ppt/slides/slide309.xml"/>
  <Override ContentType="application/vnd.openxmlformats-officedocument.presentationml.slide+xml" PartName="/ppt/slides/slide244.xml"/>
  <Override ContentType="application/vnd.openxmlformats-officedocument.presentationml.slide+xml" PartName="/ppt/slides/slide52.xml"/>
  <Override ContentType="application/vnd.openxmlformats-officedocument.presentationml.slide+xml" PartName="/ppt/slides/slide270.xml"/>
  <Override ContentType="application/vnd.openxmlformats-officedocument.presentationml.slide+xml" PartName="/ppt/slides/slide406.xml"/>
  <Override ContentType="application/vnd.openxmlformats-officedocument.presentationml.slide+xml" PartName="/ppt/slides/slide181.xml"/>
  <Override ContentType="application/vnd.openxmlformats-officedocument.presentationml.slide+xml" PartName="/ppt/slides/slide157.xml"/>
  <Override ContentType="application/vnd.openxmlformats-officedocument.presentationml.slide+xml" PartName="/ppt/slides/slide343.xml"/>
  <Override ContentType="application/vnd.openxmlformats-officedocument.presentationml.slide+xml" PartName="/ppt/slides/slide889.xml"/>
  <Override ContentType="application/vnd.openxmlformats-officedocument.presentationml.slide+xml" PartName="/ppt/slides/slide165.xml"/>
  <Override ContentType="application/vnd.openxmlformats-officedocument.presentationml.slide+xml" PartName="/ppt/slides/slide34.xml"/>
  <Override ContentType="application/vnd.openxmlformats-officedocument.presentationml.slide+xml" PartName="/ppt/slides/slide254.xml"/>
  <Override ContentType="application/vnd.openxmlformats-officedocument.presentationml.slide+xml" PartName="/ppt/slides/slide440.xml"/>
  <Override ContentType="application/vnd.openxmlformats-officedocument.presentationml.slide+xml" PartName="/ppt/slides/slide147.xml"/>
  <Override ContentType="application/vnd.openxmlformats-officedocument.presentationml.slide+xml" PartName="/ppt/slides/slide236.xml"/>
  <Override ContentType="application/vnd.openxmlformats-officedocument.presentationml.slide+xml" PartName="/ppt/slides/slide422.xml"/>
  <Override ContentType="application/vnd.openxmlformats-officedocument.presentationml.slide+xml" PartName="/ppt/slides/slide978.xml"/>
  <Override ContentType="application/vnd.openxmlformats-officedocument.presentationml.slide+xml" PartName="/ppt/slides/slide505.xml"/>
  <Override ContentType="application/vnd.openxmlformats-officedocument.presentationml.slide+xml" PartName="/ppt/slides/slide110.xml"/>
  <Override ContentType="application/vnd.openxmlformats-officedocument.presentationml.slide+xml" PartName="/ppt/slides/slide566.xml"/>
  <Override ContentType="application/vnd.openxmlformats-officedocument.presentationml.slide+xml" PartName="/ppt/slides/slide895.xml"/>
  <Override ContentType="application/vnd.openxmlformats-officedocument.presentationml.slide+xml" PartName="/ppt/slides/slide171.xml"/>
  <Override ContentType="application/vnd.openxmlformats-officedocument.presentationml.slide+xml" PartName="/ppt/slides/slide798.xml"/>
  <Override ContentType="application/vnd.openxmlformats-officedocument.presentationml.slide+xml" PartName="/ppt/slides/slide327.xml"/>
  <Override ContentType="application/vnd.openxmlformats-officedocument.presentationml.slide+xml" PartName="/ppt/slides/slide582.xml"/>
  <Override ContentType="application/vnd.openxmlformats-officedocument.presentationml.slide+xml" PartName="/ppt/slides/slide602.xml"/>
  <Override ContentType="application/vnd.openxmlformats-officedocument.presentationml.slide+xml" PartName="/ppt/slides/slide818.xml"/>
  <Override ContentType="application/vnd.openxmlformats-officedocument.presentationml.slide+xml" PartName="/ppt/slides/slide559.xml"/>
  <Override ContentType="application/vnd.openxmlformats-officedocument.presentationml.slide+xml" PartName="/ppt/slides/slide834.xml"/>
  <Override ContentType="application/vnd.openxmlformats-officedocument.presentationml.slide+xml" PartName="/ppt/slides/slide576.xml"/>
  <Override ContentType="application/vnd.openxmlformats-officedocument.presentationml.slide+xml" PartName="/ppt/slides/slide851.xml"/>
  <Override ContentType="application/vnd.openxmlformats-officedocument.presentationml.slide+xml" PartName="/ppt/slides/slide745.xml"/>
  <Override ContentType="application/vnd.openxmlformats-officedocument.presentationml.slide+xml" PartName="/ppt/slides/slide99.xml"/>
  <Override ContentType="application/vnd.openxmlformats-officedocument.presentationml.slide+xml" PartName="/ppt/slides/slide672.xml"/>
  <Override ContentType="application/vnd.openxmlformats-officedocument.presentationml.slide+xml" PartName="/ppt/slides/slide728.xml"/>
  <Override ContentType="application/vnd.openxmlformats-officedocument.presentationml.slide+xml" PartName="/ppt/slides/slide817.xml"/>
  <Override ContentType="application/vnd.openxmlformats-officedocument.presentationml.slide+xml" PartName="/ppt/slides/slide655.xml"/>
  <Override ContentType="application/vnd.openxmlformats-officedocument.presentationml.slide+xml" PartName="/ppt/slides/slide841.xml"/>
  <Override ContentType="application/vnd.openxmlformats-officedocument.presentationml.slide+xml" PartName="/ppt/slides/slide913.xml"/>
  <Override ContentType="application/vnd.openxmlformats-officedocument.presentationml.slide+xml" PartName="/ppt/slides/slide638.xml"/>
  <Override ContentType="application/vnd.openxmlformats-officedocument.presentationml.slide+xml" PartName="/ppt/slides/slide824.xml"/>
  <Override ContentType="application/vnd.openxmlformats-officedocument.presentationml.slide+xml" PartName="/ppt/slides/slide930.xml"/>
  <Override ContentType="application/vnd.openxmlformats-officedocument.presentationml.slide+xml" PartName="/ppt/slides/slide100.xml"/>
  <Override ContentType="application/vnd.openxmlformats-officedocument.presentationml.slide+xml" PartName="/ppt/slides/slide762.xml"/>
  <Override ContentType="application/vnd.openxmlformats-officedocument.presentationml.slide+xml" PartName="/ppt/slides/slide487.xml"/>
  <Override ContentType="application/vnd.openxmlformats-officedocument.presentationml.slide+xml" PartName="/ppt/slides/slide476.xml"/>
  <Override ContentType="application/vnd.openxmlformats-officedocument.presentationml.slide+xml" PartName="/ppt/slides/slide888.xml"/>
  <Override ContentType="application/vnd.openxmlformats-officedocument.presentationml.slide+xml" PartName="/ppt/slides/slide416.xml"/>
  <Override ContentType="application/vnd.openxmlformats-officedocument.presentationml.slide+xml" PartName="/ppt/slides/slide493.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397.xml"/>
  <Override ContentType="application/vnd.openxmlformats-officedocument.presentationml.slide+xml" PartName="/ppt/slides/slide649.xml"/>
  <Override ContentType="application/vnd.openxmlformats-officedocument.presentationml.slide+xml" PartName="/ppt/slides/slide200.xml"/>
  <Override ContentType="application/vnd.openxmlformats-officedocument.presentationml.slide+xml" PartName="/ppt/slides/slide984.xml"/>
  <Override ContentType="application/vnd.openxmlformats-officedocument.presentationml.slide+xml" PartName="/ppt/slides/slide907.xml"/>
  <Override ContentType="application/vnd.openxmlformats-officedocument.presentationml.slide+xml" PartName="/ppt/slides/slide88.xml"/>
  <Override ContentType="application/vnd.openxmlformats-officedocument.presentationml.slide+xml" PartName="/ppt/slides/slide260.xml"/>
  <Override ContentType="application/vnd.openxmlformats-officedocument.presentationml.slide+xml" PartName="/ppt/slides/slide751.xml"/>
  <Override ContentType="application/vnd.openxmlformats-officedocument.presentationml.slide+xml" PartName="/ppt/slides/slide924.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71.xml"/>
  <Override ContentType="application/vnd.openxmlformats-officedocument.presentationml.slide+xml" PartName="/ppt/slides/slide324.xml"/>
  <Override ContentType="application/vnd.openxmlformats-officedocument.presentationml.slide+xml" PartName="/ppt/slides/slide510.xml"/>
  <Override ContentType="application/vnd.openxmlformats-officedocument.presentationml.slide+xml" PartName="/ppt/slides/slide174.xml"/>
  <Override ContentType="application/vnd.openxmlformats-officedocument.presentationml.slide+xml" PartName="/ppt/slides/slide360.xml"/>
  <Override ContentType="application/vnd.openxmlformats-officedocument.presentationml.slide+xml" PartName="/ppt/slides/slide219.xml"/>
  <Override ContentType="application/vnd.openxmlformats-officedocument.presentationml.slide+xml" PartName="/ppt/slides/slide405.xml"/>
  <Override ContentType="application/vnd.openxmlformats-officedocument.presentationml.slide+xml" PartName="/ppt/slides/slide502.xml"/>
  <Override ContentType="application/vnd.openxmlformats-officedocument.presentationml.slide+xml" PartName="/ppt/slides/slide316.xml"/>
  <Override ContentType="application/vnd.openxmlformats-officedocument.presentationml.slide+xml" PartName="/ppt/slides/slide898.xml"/>
  <Override ContentType="application/vnd.openxmlformats-officedocument.presentationml.slide+xml" PartName="/ppt/slides/slide247.xml"/>
  <Override ContentType="application/vnd.openxmlformats-officedocument.presentationml.slide+xml" PartName="/ppt/slides/slide344.xml"/>
  <Override ContentType="application/vnd.openxmlformats-officedocument.presentationml.slide+xml" PartName="/ppt/slides/slide840.xml"/>
  <Override ContentType="application/vnd.openxmlformats-officedocument.presentationml.slide+xml" PartName="/ppt/slides/slide387.xml"/>
  <Override ContentType="application/vnd.openxmlformats-officedocument.presentationml.slide+xml" PartName="/ppt/slides/slide425.xml"/>
  <Override ContentType="application/vnd.openxmlformats-officedocument.presentationml.slide+xml" PartName="/ppt/slides/slide37.xml"/>
  <Override ContentType="application/vnd.openxmlformats-officedocument.presentationml.slide+xml" PartName="/ppt/slides/slide468.xml"/>
  <Override ContentType="application/vnd.openxmlformats-officedocument.presentationml.slide+xml" PartName="/ppt/slides/slide581.xml"/>
  <Override ContentType="application/vnd.openxmlformats-officedocument.presentationml.slide+xml" PartName="/ppt/slides/slide166.xml"/>
  <Override ContentType="application/vnd.openxmlformats-officedocument.presentationml.slide+xml" PartName="/ppt/slides/slide603.xml"/>
  <Override ContentType="application/vnd.openxmlformats-officedocument.presentationml.slide+xml" PartName="/ppt/slides/slide41.xml"/>
  <Override ContentType="application/vnd.openxmlformats-officedocument.presentationml.slide+xml" PartName="/ppt/slides/slide646.xml"/>
  <Override ContentType="application/vnd.openxmlformats-officedocument.presentationml.slide+xml" PartName="/ppt/slides/slide819.xml"/>
  <Override ContentType="application/vnd.openxmlformats-officedocument.presentationml.slide+xml" PartName="/ppt/slides/slide332.xml"/>
  <Override ContentType="application/vnd.openxmlformats-officedocument.presentationml.slide+xml" PartName="/ppt/slides/slide932.xml"/>
  <Override ContentType="application/vnd.openxmlformats-officedocument.presentationml.slide+xml" PartName="/ppt/slides/slide251.xml"/>
  <Override ContentType="application/vnd.openxmlformats-officedocument.presentationml.slide+xml" PartName="/ppt/slides/slide673.xml"/>
  <Override ContentType="application/vnd.openxmlformats-officedocument.presentationml.slide+xml" PartName="/ppt/slides/slide983.xml"/>
  <Override ContentType="application/vnd.openxmlformats-officedocument.presentationml.slide+xml" PartName="/ppt/slides/slide754.xml"/>
  <Override ContentType="application/vnd.openxmlformats-officedocument.presentationml.slide+xml" PartName="/ppt/slides/slide940.xml"/>
  <Override ContentType="application/vnd.openxmlformats-officedocument.presentationml.slide+xml" PartName="/ppt/slides/slide797.xml"/>
  <Override ContentType="application/vnd.openxmlformats-officedocument.presentationml.slide+xml" PartName="/ppt/slides/slide789.xml"/>
  <Override ContentType="application/vnd.openxmlformats-officedocument.presentationml.slide+xml" PartName="/ppt/slides/slide488.xml"/>
  <Override ContentType="application/vnd.openxmlformats-officedocument.presentationml.slide+xml" PartName="/ppt/slides/slide496.xml"/>
  <Override ContentType="application/vnd.openxmlformats-officedocument.presentationml.slide+xml" PartName="/ppt/slides/slide682.xml"/>
  <Override ContentType="application/vnd.openxmlformats-officedocument.presentationml.slide+xml" PartName="/ppt/slides/slide727.xml"/>
  <Override ContentType="application/vnd.openxmlformats-officedocument.presentationml.slide+xml" PartName="/ppt/slides/slide29.xml"/>
  <Override ContentType="application/vnd.openxmlformats-officedocument.presentationml.slide+xml" PartName="/ppt/slides/slide912.xml"/>
  <Override ContentType="application/vnd.openxmlformats-officedocument.presentationml.slide+xml" PartName="/ppt/slides/slide530.xml"/>
  <Override ContentType="application/vnd.openxmlformats-officedocument.presentationml.slide+xml" PartName="/ppt/slides/slide319.xml"/>
  <Override ContentType="application/vnd.openxmlformats-officedocument.presentationml.slide+xml" PartName="/ppt/slides/slide968.xml"/>
  <Override ContentType="application/vnd.openxmlformats-officedocument.presentationml.slide+xml" PartName="/ppt/slides/slide573.xml"/>
  <Override ContentType="application/vnd.openxmlformats-officedocument.presentationml.slide+xml" PartName="/ppt/slides/slide611.xml"/>
  <Override ContentType="application/vnd.openxmlformats-officedocument.presentationml.slide+xml" PartName="/ppt/slides/slide654.xml"/>
  <Override ContentType="application/vnd.openxmlformats-officedocument.presentationml.slide+xml" PartName="/ppt/slides/slide718.xml"/>
  <Override ContentType="application/vnd.openxmlformats-officedocument.presentationml.slide+xml" PartName="/ppt/slides/slide417.xml"/>
  <Override ContentType="application/vnd.openxmlformats-officedocument.presentationml.slide+xml" PartName="/ppt/slides/slide432.xml"/>
  <Override ContentType="application/vnd.openxmlformats-officedocument.presentationml.slide+xml" PartName="/ppt/slides/slide103.xml"/>
  <Override ContentType="application/vnd.openxmlformats-officedocument.presentationml.slide+xml" PartName="/ppt/slides/slide925.xml"/>
  <Override ContentType="application/vnd.openxmlformats-officedocument.presentationml.slide+xml" PartName="/ppt/slides/slide146.xml"/>
  <Override ContentType="application/vnd.openxmlformats-officedocument.presentationml.slide+xml" PartName="/ppt/slides/slide746.xml"/>
  <Override ContentType="application/vnd.openxmlformats-officedocument.presentationml.slide+xml" PartName="/ppt/slides/slide827.xml"/>
  <Override ContentType="application/vnd.openxmlformats-officedocument.presentationml.slide+xml" PartName="/ppt/slides/slide87.xml"/>
  <Override ContentType="application/vnd.openxmlformats-officedocument.presentationml.slide+xml" PartName="/ppt/slides/slide238.xml"/>
  <Override ContentType="application/vnd.openxmlformats-officedocument.presentationml.slide+xml" PartName="/ppt/slides/slide44.xml"/>
  <Override ContentType="application/vnd.openxmlformats-officedocument.presentationml.slide+xml" PartName="/ppt/slides/slide569.xml"/>
  <Override ContentType="application/vnd.openxmlformats-officedocument.presentationml.slide+xml" PartName="/ppt/slides/slide831.xml"/>
  <Override ContentType="application/vnd.openxmlformats-officedocument.presentationml.slide+xml" PartName="/ppt/slides/slide139.xml"/>
  <Override ContentType="application/vnd.openxmlformats-officedocument.presentationml.slide+xml" PartName="/ppt/slides/slide325.xml"/>
  <Override ContentType="application/vnd.openxmlformats-officedocument.presentationml.slide+xml" PartName="/ppt/slides/slide503.xml"/>
  <Override ContentType="application/vnd.openxmlformats-officedocument.presentationml.slide+xml" PartName="/ppt/slides/slide430.xml"/>
  <Override ContentType="application/vnd.openxmlformats-officedocument.presentationml.slide+xml" PartName="/ppt/slides/slide317.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218.xml"/>
  <Override ContentType="application/vnd.openxmlformats-officedocument.presentationml.slide+xml" PartName="/ppt/slides/slide173.xml"/>
  <Override ContentType="application/vnd.openxmlformats-officedocument.presentationml.slide+xml" PartName="/ppt/slides/slide16.xml"/>
  <Override ContentType="application/vnd.openxmlformats-officedocument.presentationml.slide+xml" PartName="/ppt/slides/slide351.xml"/>
  <Override ContentType="application/vnd.openxmlformats-officedocument.presentationml.slide+xml" PartName="/ppt/slides/slide580.xml"/>
  <Override ContentType="application/vnd.openxmlformats-officedocument.presentationml.slide+xml" PartName="/ppt/slides/slide394.xml"/>
  <Override ContentType="application/vnd.openxmlformats-officedocument.presentationml.slide+xml" PartName="/ppt/slides/slide331.xml"/>
  <Override ContentType="application/vnd.openxmlformats-officedocument.presentationml.slide+xml" PartName="/ppt/slides/slide280.xml"/>
  <Override ContentType="application/vnd.openxmlformats-officedocument.presentationml.slide+xml" PartName="/ppt/slides/slide904.xml"/>
  <Override ContentType="application/vnd.openxmlformats-officedocument.presentationml.slide+xml" PartName="/ppt/slides/slide345.xml"/>
  <Override ContentType="application/vnd.openxmlformats-officedocument.presentationml.slide+xml" PartName="/ppt/slides/slide897.xml"/>
  <Override ContentType="application/vnd.openxmlformats-officedocument.presentationml.slide+xml" PartName="/ppt/slides/slide289.xml"/>
  <Override ContentType="application/vnd.openxmlformats-officedocument.presentationml.slide+xml" PartName="/ppt/slides/slide726.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246.xml"/>
  <Override ContentType="application/vnd.openxmlformats-officedocument.presentationml.slide+xml" PartName="/ppt/slides/slide252.xml"/>
  <Override ContentType="application/vnd.openxmlformats-officedocument.presentationml.slide+xml" PartName="/ppt/slides/slide467.xml"/>
  <Override ContentType="application/vnd.openxmlformats-officedocument.presentationml.slide+xml" PartName="/ppt/slides/slide388.xml"/>
  <Override ContentType="application/vnd.openxmlformats-officedocument.presentationml.slide+xml" PartName="/ppt/slides/slide976.xml"/>
  <Override ContentType="application/vnd.openxmlformats-officedocument.presentationml.slide+xml" PartName="/ppt/slides/slide167.xml"/>
  <Override ContentType="application/vnd.openxmlformats-officedocument.presentationml.slide+xml" PartName="/ppt/slides/slide760.xml"/>
  <Override ContentType="application/vnd.openxmlformats-officedocument.presentationml.slide+xml" PartName="/ppt/slides/slide933.xml"/>
  <Override ContentType="application/vnd.openxmlformats-officedocument.presentationml.slide+xml" PartName="/ppt/slides/slide70.xml"/>
  <Override ContentType="application/vnd.openxmlformats-officedocument.presentationml.slide+xml" PartName="/ppt/slides/slide424.xml"/>
  <Override ContentType="application/vnd.openxmlformats-officedocument.presentationml.slide+xml" PartName="/ppt/slides/slide681.xml"/>
  <Override ContentType="application/vnd.openxmlformats-officedocument.presentationml.slide+xml" PartName="/ppt/slides/slide495.xml"/>
  <Override ContentType="application/vnd.openxmlformats-officedocument.presentationml.slide+xml" PartName="/ppt/slides/slide826.xml"/>
  <Override ContentType="application/vnd.openxmlformats-officedocument.presentationml.slide+xml" PartName="/ppt/slides/slide982.xml"/>
  <Override ContentType="application/vnd.openxmlformats-officedocument.presentationml.slide+xml" PartName="/ppt/slides/slide568.xml"/>
  <Override ContentType="application/vnd.openxmlformats-officedocument.presentationml.slide+xml" PartName="/ppt/slides/slide869.xml"/>
  <Override ContentType="application/vnd.openxmlformats-officedocument.presentationml.slide+xml" PartName="/ppt/slides/slide975.xml"/>
  <Override ContentType="application/vnd.openxmlformats-officedocument.presentationml.slide+xml" PartName="/ppt/slides/slide674.xml"/>
  <Override ContentType="application/vnd.openxmlformats-officedocument.presentationml.slide+xml" PartName="/ppt/slides/slide860.xml"/>
  <Override ContentType="application/vnd.openxmlformats-officedocument.presentationml.slide+xml" PartName="/ppt/slides/slide389.xml"/>
  <Override ContentType="application/vnd.openxmlformats-officedocument.presentationml.slide+xml" PartName="/ppt/slides/slide719.xml"/>
  <Override ContentType="application/vnd.openxmlformats-officedocument.presentationml.slide+xml" PartName="/ppt/slides/slide905.xml"/>
  <Override ContentType="application/vnd.openxmlformats-officedocument.presentationml.slide+xml" PartName="/ppt/slides/slide604.xml"/>
  <Override ContentType="application/vnd.openxmlformats-officedocument.presentationml.slide+xml" PartName="/ppt/slides/slide796.xml"/>
  <Override ContentType="application/vnd.openxmlformats-officedocument.presentationml.slide+xml" PartName="/ppt/slides/slide418.xml"/>
  <Override ContentType="application/vnd.openxmlformats-officedocument.presentationml.slide+xml" PartName="/ppt/slides/slide647.xml"/>
  <Override ContentType="application/vnd.openxmlformats-officedocument.presentationml.slide+xml" PartName="/ppt/slides/slide753.xml"/>
  <Override ContentType="application/vnd.openxmlformats-officedocument.presentationml.slide+xml" PartName="/ppt/slides/slide145.xml"/>
  <Override ContentType="application/vnd.openxmlformats-officedocument.presentationml.slide+xml" PartName="/ppt/slides/slide747.xml"/>
  <Override ContentType="application/vnd.openxmlformats-officedocument.presentationml.slide+xml" PartName="/ppt/slides/slide395.xml"/>
  <Override ContentType="application/vnd.openxmlformats-officedocument.presentationml.slide+xml" PartName="/ppt/slides/slide352.xml"/>
  <Override ContentType="application/vnd.openxmlformats-officedocument.presentationml.slide+xml" PartName="/ppt/slides/slide832.xml"/>
  <Override ContentType="application/vnd.openxmlformats-officedocument.presentationml.slide+xml" PartName="/ppt/slides/slide239.xml"/>
  <Override ContentType="application/vnd.openxmlformats-officedocument.presentationml.slide+xml" PartName="/ppt/slides/slide318.xml"/>
  <Override ContentType="application/vnd.openxmlformats-officedocument.presentationml.slide+xml" PartName="/ppt/slides/slide531.xml"/>
  <Override ContentType="application/vnd.openxmlformats-officedocument.presentationml.slide+xml" PartName="/ppt/slides/slide653.xml"/>
  <Override ContentType="application/vnd.openxmlformats-officedocument.presentationml.slide+xml" PartName="/ppt/slides/slide574.xml"/>
  <Override ContentType="application/vnd.openxmlformats-officedocument.presentationml.slide+xml" PartName="/ppt/slides/slide610.xml"/>
  <Override ContentType="application/vnd.openxmlformats-officedocument.presentationml.slide+xml" PartName="/ppt/slides/slide911.xml"/>
  <Override ContentType="application/vnd.openxmlformats-officedocument.presentationml.slide+xml" PartName="/ppt/slides/slide489.xml"/>
  <Override ContentType="application/vnd.openxmlformats-officedocument.presentationml.slide+xml" PartName="/ppt/slides/slide102.xml"/>
  <Override ContentType="application/vnd.openxmlformats-officedocument.presentationml.slide+xml" PartName="/ppt/slides/slide296.xml"/>
  <Override ContentType="application/vnd.openxmlformats-officedocument.presentationml.slide+xml" PartName="/ppt/slides/slide482.xml"/>
  <Override ContentType="application/vnd.openxmlformats-officedocument.presentationml.slide+xml" PartName="/ppt/slides/slide199.xml"/>
  <Override ContentType="application/vnd.openxmlformats-officedocument.presentationml.slide+xml" PartName="/ppt/slides/slide210.xml"/>
  <Override ContentType="application/vnd.openxmlformats-officedocument.presentationml.slide+xml" PartName="/ppt/slides/slide385.xml"/>
  <Override ContentType="application/vnd.openxmlformats-officedocument.presentationml.slide+xml" PartName="/ppt/slides/slide571.xml"/>
  <Override ContentType="application/vnd.openxmlformats-officedocument.presentationml.slide+xml" PartName="/ppt/slides/slide202.xml"/>
  <Override ContentType="application/vnd.openxmlformats-officedocument.presentationml.slide+xml" PartName="/ppt/slides/slide741.xml"/>
  <Override ContentType="application/vnd.openxmlformats-officedocument.presentationml.slide+xml" PartName="/ppt/slides/slide555.xml"/>
  <Override ContentType="application/vnd.openxmlformats-officedocument.presentationml.slide+xml" PartName="/ppt/slides/slide644.xml"/>
  <Override ContentType="application/vnd.openxmlformats-officedocument.presentationml.slide+xml" PartName="/ppt/slides/slide369.xml"/>
  <Override ContentType="application/vnd.openxmlformats-officedocument.presentationml.slide+xml" PartName="/ppt/slides/slide830.xml"/>
  <Override ContentType="application/vnd.openxmlformats-officedocument.presentationml.slide+xml" PartName="/ppt/slides/slide918.xml"/>
  <Override ContentType="application/vnd.openxmlformats-officedocument.presentationml.slide+xml" PartName="/ppt/slides/slide829.xml"/>
  <Override ContentType="application/vnd.openxmlformats-officedocument.presentationml.slide+xml" PartName="/ppt/slides/slide113.xml"/>
  <Override ContentType="application/vnd.openxmlformats-officedocument.presentationml.slide+xml" PartName="/ppt/slides/slide288.xml"/>
  <Override ContentType="application/vnd.openxmlformats-officedocument.presentationml.slide+xml" PartName="/ppt/slides/slide94.xml"/>
  <Override ContentType="application/vnd.openxmlformats-officedocument.presentationml.slide+xml" PartName="/ppt/slides/slide756.xml"/>
  <Override ContentType="application/vnd.openxmlformats-officedocument.presentationml.slide+xml" PartName="/ppt/slides/slide217.xml"/>
  <Override ContentType="application/vnd.openxmlformats-officedocument.presentationml.slide+xml" PartName="/ppt/slides/slide772.xml"/>
  <Override ContentType="application/vnd.openxmlformats-officedocument.presentationml.slide+xml" PartName="/ppt/slides/slide281.xml"/>
  <Override ContentType="application/vnd.openxmlformats-officedocument.presentationml.slide+xml" PartName="/ppt/slides/slide903.xml"/>
  <Override ContentType="application/vnd.openxmlformats-officedocument.presentationml.slide+xml" PartName="/ppt/slides/slide497.xml"/>
  <Override ContentType="application/vnd.openxmlformats-officedocument.presentationml.slide+xml" PartName="/ppt/slides/slide659.xml"/>
  <Override ContentType="application/vnd.openxmlformats-officedocument.presentationml.slide+xml" PartName="/ppt/slides/slide23.xml"/>
  <Override ContentType="application/vnd.openxmlformats-officedocument.presentationml.slide+xml" PartName="/ppt/slides/slide628.xml"/>
  <Override ContentType="application/vnd.openxmlformats-officedocument.presentationml.slide+xml" PartName="/ppt/slides/slide184.xml"/>
  <Override ContentType="application/vnd.openxmlformats-officedocument.presentationml.slide+xml" PartName="/ppt/slides/slide411.xml"/>
  <Override ContentType="application/vnd.openxmlformats-officedocument.presentationml.slide+xml" PartName="/ppt/slides/slide989.xml"/>
  <Override ContentType="application/vnd.openxmlformats-officedocument.presentationml.slide+xml" PartName="/ppt/slides/slide314.xml"/>
  <Override ContentType="application/vnd.openxmlformats-officedocument.presentationml.slide+xml" PartName="/ppt/slides/slide974.xml"/>
  <Override ContentType="application/vnd.openxmlformats-officedocument.presentationml.slide+xml" PartName="/ppt/slides/slide613.xml"/>
  <Override ContentType="application/vnd.openxmlformats-officedocument.presentationml.slide+xml" PartName="/ppt/slides/slide957.xml"/>
  <Override ContentType="application/vnd.openxmlformats-officedocument.presentationml.slide+xml" PartName="/ppt/slides/slide443.xml"/>
  <Override ContentType="application/vnd.openxmlformats-officedocument.presentationml.slide+xml" PartName="/ppt/slides/slide168.xml"/>
  <Override ContentType="application/vnd.openxmlformats-officedocument.presentationml.slide+xml" PartName="/ppt/slides/slide426.xml"/>
  <Override ContentType="application/vnd.openxmlformats-officedocument.presentationml.slide+xml" PartName="/ppt/slides/slide787.xml"/>
  <Override ContentType="application/vnd.openxmlformats-officedocument.presentationml.slide+xml" PartName="/ppt/slides/slide152.xml"/>
  <Override ContentType="application/vnd.openxmlformats-officedocument.presentationml.slide+xml" PartName="/ppt/slides/slide257.xml"/>
  <Override ContentType="application/vnd.openxmlformats-officedocument.presentationml.slide+xml" PartName="/ppt/slides/slide38.xml"/>
  <Override ContentType="application/vnd.openxmlformats-officedocument.presentationml.slide+xml" PartName="/ppt/slides/slide699.xml"/>
  <Override ContentType="application/vnd.openxmlformats-officedocument.presentationml.slide+xml" PartName="/ppt/slides/slide701.xml"/>
  <Override ContentType="application/vnd.openxmlformats-officedocument.presentationml.slide+xml" PartName="/ppt/slides/slide885.xml"/>
  <Override ContentType="application/vnd.openxmlformats-officedocument.presentationml.slide+xml" PartName="/ppt/slides/slide515.xml"/>
  <Override ContentType="application/vnd.openxmlformats-officedocument.presentationml.slide+xml" PartName="/ppt/slides/slide55.xml"/>
  <Override ContentType="application/vnd.openxmlformats-officedocument.presentationml.slide+xml" PartName="/ppt/slides/slide272.xml"/>
  <Override ContentType="application/vnd.openxmlformats-officedocument.presentationml.slide+xml" PartName="/ppt/slides/slide942.xml"/>
  <Override ContentType="application/vnd.openxmlformats-officedocument.presentationml.slide+xml" PartName="/ppt/slides/slide242.xml"/>
  <Override ContentType="application/vnd.openxmlformats-officedocument.presentationml.slide+xml" PartName="/ppt/slides/slide586.xml"/>
  <Override ContentType="application/vnd.openxmlformats-officedocument.presentationml.slide+xml" PartName="/ppt/slides/slide129.xml"/>
  <Override ContentType="application/vnd.openxmlformats-officedocument.presentationml.slide+xml" PartName="/ppt/slides/slide159.xml"/>
  <Override ContentType="application/vnd.openxmlformats-officedocument.presentationml.slide+xml" PartName="/ppt/slides/slide144.xml"/>
  <Override ContentType="application/vnd.openxmlformats-officedocument.presentationml.slide+xml" PartName="/ppt/slides/slide458.xml"/>
  <Override ContentType="application/vnd.openxmlformats-officedocument.presentationml.slide+xml" PartName="/ppt/slides/slide814.xml"/>
  <Override ContentType="application/vnd.openxmlformats-officedocument.presentationml.slide+xml" PartName="/ppt/slides/slide225.xml"/>
  <Override ContentType="application/vnd.openxmlformats-officedocument.presentationml.slide+xml" PartName="/ppt/slides/slide370.xml"/>
  <Override ContentType="application/vnd.openxmlformats-officedocument.presentationml.slide+xml" PartName="/ppt/slides/slide716.xml"/>
  <Override ContentType="application/vnd.openxmlformats-officedocument.presentationml.slide+xml" PartName="/ppt/slides/slide500.xml"/>
  <Override ContentType="application/vnd.openxmlformats-officedocument.presentationml.slide+xml" PartName="/ppt/slides/slide684.xml"/>
  <Override ContentType="application/vnd.openxmlformats-officedocument.presentationml.slide+xml" PartName="/ppt/slides/slide353.xml"/>
  <Override ContentType="application/vnd.openxmlformats-officedocument.presentationml.slide+xml" PartName="/ppt/slides/slide740.xml"/>
  <Override ContentType="application/vnd.openxmlformats-officedocument.presentationml.slide+xml" PartName="/ppt/slides/slide201.xml"/>
  <Override ContentType="application/vnd.openxmlformats-officedocument.presentationml.slide+xml" PartName="/ppt/slides/slide988.xml"/>
  <Override ContentType="application/vnd.openxmlformats-officedocument.presentationml.slide+xml" PartName="/ppt/slides/slide287.xml"/>
  <Override ContentType="application/vnd.openxmlformats-officedocument.presentationml.slide+xml" PartName="/ppt/slides/slide813.xml"/>
  <Override ContentType="application/vnd.openxmlformats-officedocument.presentationml.slide+xml" PartName="/ppt/slides/slide95.xml"/>
  <Override ContentType="application/vnd.openxmlformats-officedocument.presentationml.slide+xml" PartName="/ppt/slides/slide899.xml"/>
  <Override ContentType="application/vnd.openxmlformats-officedocument.presentationml.slide+xml" PartName="/ppt/slides/slide386.xml"/>
  <Override ContentType="application/vnd.openxmlformats-officedocument.presentationml.slide+xml" PartName="/ppt/slides/slide211.xml"/>
  <Override ContentType="application/vnd.openxmlformats-officedocument.presentationml.slide+xml" PartName="/ppt/slides/slide483.xml"/>
  <Override ContentType="application/vnd.openxmlformats-officedocument.presentationml.slide+xml" PartName="/ppt/slides/slide297.xml"/>
  <Override ContentType="application/vnd.openxmlformats-officedocument.presentationml.slide+xml" PartName="/ppt/slides/slide572.xml"/>
  <Override ContentType="application/vnd.openxmlformats-officedocument.presentationml.slide+xml" PartName="/ppt/slides/slide554.xml"/>
  <Override ContentType="application/vnd.openxmlformats-officedocument.presentationml.slide+xml" PartName="/ppt/slides/slide846.xml"/>
  <Override ContentType="application/vnd.openxmlformats-officedocument.presentationml.slide+xml" PartName="/ppt/slides/slide24.xml"/>
  <Override ContentType="application/vnd.openxmlformats-officedocument.presentationml.slide+xml" PartName="/ppt/slides/slide917.xml"/>
  <Override ContentType="application/vnd.openxmlformats-officedocument.presentationml.slide+xml" PartName="/ppt/slides/slide412.xml"/>
  <Override ContentType="application/vnd.openxmlformats-officedocument.presentationml.slide+xml" PartName="/ppt/slides/slide153.xml"/>
  <Override ContentType="application/vnd.openxmlformats-officedocument.presentationml.slide+xml" PartName="/ppt/slides/slide300.xml"/>
  <Override ContentType="application/vnd.openxmlformats-officedocument.presentationml.slide+xml" PartName="/ppt/slides/slide315.xml"/>
  <Override ContentType="application/vnd.openxmlformats-officedocument.presentationml.slide+xml" PartName="/ppt/slides/slide884.xml"/>
  <Override ContentType="application/vnd.openxmlformats-officedocument.presentationml.slide+xml" PartName="/ppt/slides/slide282.xml"/>
  <Override ContentType="application/vnd.openxmlformats-officedocument.presentationml.slide+xml" PartName="/ppt/slides/slide902.xml"/>
  <Override ContentType="application/vnd.openxmlformats-officedocument.presentationml.slide+xml" PartName="/ppt/slides/slide216.xml"/>
  <Override ContentType="application/vnd.openxmlformats-officedocument.presentationml.slide+xml" PartName="/ppt/slides/slide627.xml"/>
  <Override ContentType="application/vnd.openxmlformats-officedocument.presentationml.slide+xml" PartName="/ppt/slides/slide773.xml"/>
  <Override ContentType="application/vnd.openxmlformats-officedocument.presentationml.slide+xml" PartName="/ppt/slides/slide755.xml"/>
  <Override ContentType="application/vnd.openxmlformats-officedocument.presentationml.slide+xml" PartName="/ppt/slides/slide498.xml"/>
  <Override ContentType="application/vnd.openxmlformats-officedocument.presentationml.slide+xml" PartName="/ppt/slides/slide645.xml"/>
  <Override ContentType="application/vnd.openxmlformats-officedocument.presentationml.slide+xml" PartName="/ppt/slides/slide40.xml"/>
  <Override ContentType="application/vnd.openxmlformats-officedocument.presentationml.slide+xml" PartName="/ppt/slides/slide169.xml"/>
  <Override ContentType="application/vnd.openxmlformats-officedocument.presentationml.slide+xml" PartName="/ppt/slides/slide516.xml"/>
  <Override ContentType="application/vnd.openxmlformats-officedocument.presentationml.slide+xml" PartName="/ppt/slides/slide258.xml"/>
  <Override ContentType="application/vnd.openxmlformats-officedocument.presentationml.slide+xml" PartName="/ppt/slides/slide788.xml"/>
  <Override ContentType="application/vnd.openxmlformats-officedocument.presentationml.slide+xml" PartName="/ppt/slides/slide444.xml"/>
  <Override ContentType="application/vnd.openxmlformats-officedocument.presentationml.slide+xml" PartName="/ppt/slides/slide702.xml"/>
  <Override ContentType="application/vnd.openxmlformats-officedocument.presentationml.slide+xml" PartName="/ppt/slides/slide427.xml"/>
  <Override ContentType="application/vnd.openxmlformats-officedocument.presentationml.slide+xml" PartName="/ppt/slides/slide371.xml"/>
  <Override ContentType="application/vnd.openxmlformats-officedocument.presentationml.slide+xml" PartName="/ppt/slides/slide39.xml"/>
  <Override ContentType="application/vnd.openxmlformats-officedocument.presentationml.slide+xml" PartName="/ppt/slides/slide56.xml"/>
  <Override ContentType="application/vnd.openxmlformats-officedocument.presentationml.slide+xml" PartName="/ppt/slides/slide540.xml"/>
  <Override ContentType="application/vnd.openxmlformats-officedocument.presentationml.slide+xml" PartName="/ppt/slides/slide354.xml"/>
  <Override ContentType="application/vnd.openxmlformats-officedocument.presentationml.slide+xml" PartName="/ppt/slides/slide698.xml"/>
  <Override ContentType="application/vnd.openxmlformats-officedocument.presentationml.slide+xml" PartName="/ppt/slides/slide973.xml"/>
  <Override ContentType="application/vnd.openxmlformats-officedocument.presentationml.slide+xml" PartName="/ppt/slides/slide956.xml"/>
  <Override ContentType="application/vnd.openxmlformats-officedocument.presentationml.slide+xml" PartName="/ppt/slides/slide612.xml"/>
  <Override ContentType="application/vnd.openxmlformats-officedocument.presentationml.slide+xml" PartName="/ppt/slides/slide143.xml"/>
  <Override ContentType="application/vnd.openxmlformats-officedocument.presentationml.slide+xml" PartName="/ppt/slides/slide828.xml"/>
  <Override ContentType="application/vnd.openxmlformats-officedocument.presentationml.slide+xml" PartName="/ppt/slides/slide587.xml"/>
  <Override ContentType="application/vnd.openxmlformats-officedocument.presentationml.slide+xml" PartName="/ppt/slides/slide717.xml"/>
  <Override ContentType="application/vnd.openxmlformats-officedocument.presentationml.slide+xml" PartName="/ppt/slides/slide501.xml"/>
  <Override ContentType="application/vnd.openxmlformats-officedocument.presentationml.slide+xml" PartName="/ppt/slides/slide683.xml"/>
  <Override ContentType="application/vnd.openxmlformats-officedocument.presentationml.slide+xml" PartName="/ppt/slides/slide226.xml"/>
  <Override ContentType="application/vnd.openxmlformats-officedocument.presentationml.slide+xml" PartName="/ppt/slides/slide845.xml"/>
  <Override ContentType="application/vnd.openxmlformats-officedocument.presentationml.slide+xml" PartName="/ppt/slides/slide243.xml"/>
  <Override ContentType="application/vnd.openxmlformats-officedocument.presentationml.slide+xml" PartName="/ppt/slides/slide941.xml"/>
  <Override ContentType="application/vnd.openxmlformats-officedocument.presentationml.slide+xml" PartName="/ppt/slides/slide459.xml"/>
  <Override ContentType="application/vnd.openxmlformats-officedocument.presentationml.slide+xml" PartName="/ppt/slides/slide158.xml"/>
  <Override ContentType="application/vnd.openxmlformats-officedocument.presentationml.slide+xml" PartName="/ppt/slides/slide715.xml"/>
  <Override ContentType="application/vnd.openxmlformats-officedocument.presentationml.slide+xml" PartName="/ppt/slides/slide901.xml"/>
  <Override ContentType="application/vnd.openxmlformats-officedocument.presentationml.slide+xml" PartName="/ppt/slides/slide758.xml"/>
  <Override ContentType="application/vnd.openxmlformats-officedocument.presentationml.slide+xml" PartName="/ppt/slides/slide944.xml"/>
  <Override ContentType="application/vnd.openxmlformats-officedocument.presentationml.slide+xml" PartName="/ppt/slides/slide529.xml"/>
  <Override ContentType="application/vnd.openxmlformats-officedocument.presentationml.slide+xml" PartName="/ppt/slides/slide685.xml"/>
  <Override ContentType="application/vnd.openxmlformats-officedocument.presentationml.slide+xml" PartName="/ppt/slides/slide871.xml"/>
  <Override ContentType="application/vnd.openxmlformats-officedocument.presentationml.slide+xml" PartName="/ppt/slides/slide182.xml"/>
  <Override ContentType="application/vnd.openxmlformats-officedocument.presentationml.slide+xml" PartName="/ppt/slides/slide499.xml"/>
  <Override ContentType="application/vnd.openxmlformats-officedocument.presentationml.slide+xml" PartName="/ppt/slides/slide25.xml"/>
  <Override ContentType="application/vnd.openxmlformats-officedocument.presentationml.slide+xml" PartName="/ppt/slides/slide642.xml"/>
  <Override ContentType="application/vnd.openxmlformats-officedocument.presentationml.slide+xml" PartName="/ppt/slides/slide227.xml"/>
  <Override ContentType="application/vnd.openxmlformats-officedocument.presentationml.slide+xml" PartName="/ppt/slides/slide413.xml"/>
  <Override ContentType="application/vnd.openxmlformats-officedocument.presentationml.slide+xml" PartName="/ppt/slides/slide456.xml"/>
  <Override ContentType="application/vnd.openxmlformats-officedocument.presentationml.slide+xml" PartName="/ppt/slides/slide987.xml"/>
  <Override ContentType="application/vnd.openxmlformats-officedocument.presentationml.slide+xml" PartName="/ppt/slides/slide68.xml"/>
  <Override ContentType="application/vnd.openxmlformats-officedocument.presentationml.slide+xml" PartName="/ppt/slides/slide170.xml"/>
  <Override ContentType="application/vnd.openxmlformats-officedocument.presentationml.slide+xml" PartName="/ppt/slides/slide786.xml"/>
  <Override ContentType="application/vnd.openxmlformats-officedocument.presentationml.slide+xml" PartName="/ppt/slides/slide441.xml"/>
  <Override ContentType="application/vnd.openxmlformats-officedocument.presentationml.slide+xml" PartName="/ppt/slides/slide743.xml"/>
  <Override ContentType="application/vnd.openxmlformats-officedocument.presentationml.slide+xml" PartName="/ppt/slides/slide700.xml"/>
  <Override ContentType="application/vnd.openxmlformats-officedocument.presentationml.slide+xml" PartName="/ppt/slides/slide484.xml"/>
  <Override ContentType="application/vnd.openxmlformats-officedocument.presentationml.slide+xml" PartName="/ppt/slides/slide328.xml"/>
  <Override ContentType="application/vnd.openxmlformats-officedocument.presentationml.slide+xml" PartName="/ppt/slides/slide959.xml"/>
  <Override ContentType="application/vnd.openxmlformats-officedocument.presentationml.slide+xml" PartName="/ppt/slides/slide614.xml"/>
  <Override ContentType="application/vnd.openxmlformats-officedocument.presentationml.slide+xml" PartName="/ppt/slides/slide916.xml"/>
  <Override ContentType="application/vnd.openxmlformats-officedocument.presentationml.slide+xml" PartName="/ppt/slides/slide154.xml"/>
  <Override ContentType="application/vnd.openxmlformats-officedocument.presentationml.slide+xml" PartName="/ppt/slides/slide197.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355.xml"/>
  <Override ContentType="application/vnd.openxmlformats-officedocument.presentationml.slide+xml" PartName="/ppt/slides/slide541.xml"/>
  <Override ContentType="application/vnd.openxmlformats-officedocument.presentationml.slide+xml" PartName="/ppt/slides/slide584.xml"/>
  <Override ContentType="application/vnd.openxmlformats-officedocument.presentationml.slide+xml" PartName="/ppt/slides/slide283.xml"/>
  <Override ContentType="application/vnd.openxmlformats-officedocument.presentationml.slide+xml" PartName="/ppt/slides/slide312.xml"/>
  <Override ContentType="application/vnd.openxmlformats-officedocument.presentationml.slide+xml" PartName="/ppt/slides/slide398.xml"/>
  <Override ContentType="application/vnd.openxmlformats-officedocument.presentationml.slide+xml" PartName="/ppt/slides/slide240.xml"/>
  <Override ContentType="application/vnd.openxmlformats-officedocument.presentationml.slide+xml" PartName="/ppt/slides/slide185.xml"/>
  <Override ContentType="application/vnd.openxmlformats-officedocument.presentationml.slide+xml" PartName="/ppt/slides/slide142.xml"/>
  <Override ContentType="application/vnd.openxmlformats-officedocument.presentationml.slide+xml" PartName="/ppt/slides/slide816.xml"/>
  <Override ContentType="application/vnd.openxmlformats-officedocument.presentationml.slide+xml" PartName="/ppt/slides/slide771.xml"/>
  <Override ContentType="application/vnd.openxmlformats-officedocument.presentationml.slide+xml" PartName="/ppt/slides/slide859.xml"/>
  <Override ContentType="application/vnd.openxmlformats-officedocument.presentationml.slide+xml" PartName="/ppt/slides/slide212.xml"/>
  <Override ContentType="application/vnd.openxmlformats-officedocument.presentationml.slide+xml" PartName="/ppt/slides/slide972.xml"/>
  <Override ContentType="application/vnd.openxmlformats-officedocument.presentationml.slide+xml" PartName="/ppt/slides/slide255.xml"/>
  <Override ContentType="application/vnd.openxmlformats-officedocument.presentationml.slide+xml" PartName="/ppt/slides/slide298.xml"/>
  <Override ContentType="application/vnd.openxmlformats-officedocument.presentationml.slide+xml" PartName="/ppt/slides/slide80.xml"/>
  <Override ContentType="application/vnd.openxmlformats-officedocument.presentationml.slide+xml" PartName="/ppt/slides/slide114.xml"/>
  <Override ContentType="application/vnd.openxmlformats-officedocument.presentationml.slide+xml" PartName="/ppt/slides/slide127.xml"/>
  <Override ContentType="application/vnd.openxmlformats-officedocument.presentationml.slide+xml" PartName="/ppt/slides/slide599.xml"/>
  <Override ContentType="application/vnd.openxmlformats-officedocument.presentationml.slide+xml" PartName="/ppt/slides/slide428.xml"/>
  <Override ContentType="application/vnd.openxmlformats-officedocument.presentationml.slide+xml" PartName="/ppt/slides/slide383.xml"/>
  <Override ContentType="application/vnd.openxmlformats-officedocument.presentationml.slide+xml" PartName="/ppt/slides/slide556.xml"/>
  <Override ContentType="application/vnd.openxmlformats-officedocument.presentationml.slide+xml" PartName="/ppt/slides/slide887.xml"/>
  <Override ContentType="application/vnd.openxmlformats-officedocument.presentationml.slide+xml" PartName="/ppt/slides/slide801.xml"/>
  <Override ContentType="application/vnd.openxmlformats-officedocument.presentationml.slide+xml" PartName="/ppt/slides/slide340.xml"/>
  <Override ContentType="application/vnd.openxmlformats-officedocument.presentationml.slide+xml" PartName="/ppt/slides/slide513.xml"/>
  <Override ContentType="application/vnd.openxmlformats-officedocument.presentationml.slide+xml" PartName="/ppt/slides/slide844.xml"/>
  <Override ContentType="application/vnd.openxmlformats-officedocument.presentationml.slide+xml" PartName="/ppt/slides/slide457.xml"/>
  <Override ContentType="application/vnd.openxmlformats-officedocument.presentationml.slide+xml" PartName="/ppt/slides/slide643.xml"/>
  <Override ContentType="application/vnd.openxmlformats-officedocument.presentationml.slide+xml" PartName="/ppt/slides/slide228.xml"/>
  <Override ContentType="application/vnd.openxmlformats-officedocument.presentationml.slide+xml" PartName="/ppt/slides/slide600.xml"/>
  <Override ContentType="application/vnd.openxmlformats-officedocument.presentationml.slide+xml" PartName="/ppt/slides/slide414.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384.xml"/>
  <Override ContentType="application/vnd.openxmlformats-officedocument.presentationml.slide+xml" PartName="/ppt/slides/slide198.xml"/>
  <Override ContentType="application/vnd.openxmlformats-officedocument.presentationml.slide+xml" PartName="/ppt/slides/slide155.xml"/>
  <Override ContentType="application/vnd.openxmlformats-officedocument.presentationml.slide+xml" PartName="/ppt/slides/slide341.xml"/>
  <Override ContentType="application/vnd.openxmlformats-officedocument.presentationml.slide+xml" PartName="/ppt/slides/slide69.xml"/>
  <Override ContentType="application/vnd.openxmlformats-officedocument.presentationml.slide+xml" PartName="/ppt/slides/slide943.xml"/>
  <Override ContentType="application/vnd.openxmlformats-officedocument.presentationml.slide+xml" PartName="/ppt/slides/slide714.xml"/>
  <Override ContentType="application/vnd.openxmlformats-officedocument.presentationml.slide+xml" PartName="/ppt/slides/slide757.xml"/>
  <Override ContentType="application/vnd.openxmlformats-officedocument.presentationml.slide+xml" PartName="/ppt/slides/slide986.xml"/>
  <Override ContentType="application/vnd.openxmlformats-officedocument.presentationml.slide+xml" PartName="/ppt/slides/slide900.xml"/>
  <Override ContentType="application/vnd.openxmlformats-officedocument.presentationml.slide+xml" PartName="/ppt/slides/slide686.xml"/>
  <Override ContentType="application/vnd.openxmlformats-officedocument.presentationml.slide+xml" PartName="/ppt/slides/slide97.xml"/>
  <Override ContentType="application/vnd.openxmlformats-officedocument.presentationml.slide+xml" PartName="/ppt/slides/slide140.xml"/>
  <Override ContentType="application/vnd.openxmlformats-officedocument.presentationml.slide+xml" PartName="/ppt/slides/slide11.xml"/>
  <Override ContentType="application/vnd.openxmlformats-officedocument.presentationml.slide+xml" PartName="/ppt/slides/slide629.xml"/>
  <Override ContentType="application/vnd.openxmlformats-officedocument.presentationml.slide+xml" PartName="/ppt/slides/slide183.xml"/>
  <Override ContentType="application/vnd.openxmlformats-officedocument.presentationml.slide+xml" PartName="/ppt/slides/slide54.xml"/>
  <Override ContentType="application/vnd.openxmlformats-officedocument.presentationml.slide+xml" PartName="/ppt/slides/slide313.xml"/>
  <Override ContentType="application/vnd.openxmlformats-officedocument.presentationml.slide+xml" PartName="/ppt/slides/slide570.xml"/>
  <Override ContentType="application/vnd.openxmlformats-officedocument.presentationml.slide+xml" PartName="/ppt/slides/slide785.xml"/>
  <Override ContentType="application/vnd.openxmlformats-officedocument.presentationml.slide+xml" PartName="/ppt/slides/slide442.xml"/>
  <Override ContentType="application/vnd.openxmlformats-officedocument.presentationml.slide+xml" PartName="/ppt/slides/slide742.xml"/>
  <Override ContentType="application/vnd.openxmlformats-officedocument.presentationml.slide+xml" PartName="/ppt/slides/slide915.xml"/>
  <Override ContentType="application/vnd.openxmlformats-officedocument.presentationml.slide+xml" PartName="/ppt/slides/slide485.xml"/>
  <Override ContentType="application/vnd.openxmlformats-officedocument.presentationml.slide+xml" PartName="/ppt/slides/slide615.xml"/>
  <Override ContentType="application/vnd.openxmlformats-officedocument.presentationml.slide+xml" PartName="/ppt/slides/slide658.xml"/>
  <Override ContentType="application/vnd.openxmlformats-officedocument.presentationml.slide+xml" PartName="/ppt/slides/slide870.xml"/>
  <Override ContentType="application/vnd.openxmlformats-officedocument.presentationml.slide+xml" PartName="/ppt/slides/slide770.xml"/>
  <Override ContentType="application/vnd.openxmlformats-officedocument.presentationml.slide+xml" PartName="/ppt/slides/slide958.xml"/>
  <Override ContentType="application/vnd.openxmlformats-officedocument.presentationml.slide+xml" PartName="/ppt/slides/slide886.xml"/>
  <Override ContentType="application/vnd.openxmlformats-officedocument.presentationml.slide+xml" PartName="/ppt/slides/slide657.xml"/>
  <Override ContentType="application/vnd.openxmlformats-officedocument.presentationml.slide+xml" PartName="/ppt/slides/slide356.xml"/>
  <Override ContentType="application/vnd.openxmlformats-officedocument.presentationml.slide+xml" PartName="/ppt/slides/slide843.xml"/>
  <Override ContentType="application/vnd.openxmlformats-officedocument.presentationml.slide+xml" PartName="/ppt/slides/slide542.xml"/>
  <Override ContentType="application/vnd.openxmlformats-officedocument.presentationml.slide+xml" PartName="/ppt/slides/slide284.xml"/>
  <Override ContentType="application/vnd.openxmlformats-officedocument.presentationml.slide+xml" PartName="/ppt/slides/slide399.xml"/>
  <Override ContentType="application/vnd.openxmlformats-officedocument.presentationml.slide+xml" PartName="/ppt/slides/slide585.xml"/>
  <Override ContentType="application/vnd.openxmlformats-officedocument.presentationml.slide+xml" PartName="/ppt/slides/slide241.xml"/>
  <Override ContentType="application/vnd.openxmlformats-officedocument.presentationml.slide+xml" PartName="/ppt/slides/slide81.xml"/>
  <Override ContentType="application/vnd.openxmlformats-officedocument.presentationml.slide+xml" PartName="/ppt/slides/slide329.xml"/>
  <Override ContentType="application/vnd.openxmlformats-officedocument.presentationml.slide+xml" PartName="/ppt/slides/slide815.xml"/>
  <Override ContentType="application/vnd.openxmlformats-officedocument.presentationml.slide+xml" PartName="/ppt/slides/slide213.xml"/>
  <Override ContentType="application/vnd.openxmlformats-officedocument.presentationml.slide+xml" PartName="/ppt/slides/slide971.xml"/>
  <Override ContentType="application/vnd.openxmlformats-officedocument.presentationml.slide+xml" PartName="/ppt/slides/slide557.xml"/>
  <Override ContentType="application/vnd.openxmlformats-officedocument.presentationml.slide+xml" PartName="/ppt/slides/slide514.xml"/>
  <Override ContentType="application/vnd.openxmlformats-officedocument.presentationml.slide+xml" PartName="/ppt/slides/slide670.xml"/>
  <Override ContentType="application/vnd.openxmlformats-officedocument.presentationml.slide+xml" PartName="/ppt/slides/slide858.xml"/>
  <Override ContentType="application/vnd.openxmlformats-officedocument.presentationml.slide+xml" PartName="/ppt/slides/slide800.xml"/>
  <Override ContentType="application/vnd.openxmlformats-officedocument.presentationml.slide+xml" PartName="/ppt/slides/slide256.xml"/>
  <Override ContentType="application/vnd.openxmlformats-officedocument.presentationml.slide+xml" PartName="/ppt/slides/slide429.xml"/>
  <Override ContentType="application/vnd.openxmlformats-officedocument.presentationml.slide+xml" PartName="/ppt/slides/slide299.xml"/>
  <Override ContentType="application/vnd.openxmlformats-officedocument.presentationml.slide+xml" PartName="/ppt/slides/slide12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 id="360" r:id="rId109"/>
    <p:sldId id="361" r:id="rId110"/>
    <p:sldId id="362" r:id="rId111"/>
    <p:sldId id="363" r:id="rId112"/>
    <p:sldId id="364" r:id="rId113"/>
    <p:sldId id="365" r:id="rId114"/>
    <p:sldId id="366" r:id="rId115"/>
    <p:sldId id="367" r:id="rId116"/>
    <p:sldId id="368" r:id="rId117"/>
    <p:sldId id="369" r:id="rId118"/>
    <p:sldId id="370" r:id="rId119"/>
    <p:sldId id="371" r:id="rId120"/>
    <p:sldId id="372" r:id="rId121"/>
    <p:sldId id="373" r:id="rId122"/>
    <p:sldId id="374" r:id="rId123"/>
    <p:sldId id="375" r:id="rId124"/>
    <p:sldId id="376" r:id="rId125"/>
    <p:sldId id="377" r:id="rId126"/>
    <p:sldId id="378" r:id="rId127"/>
    <p:sldId id="379" r:id="rId128"/>
    <p:sldId id="380" r:id="rId129"/>
    <p:sldId id="381" r:id="rId130"/>
    <p:sldId id="382" r:id="rId131"/>
    <p:sldId id="383" r:id="rId132"/>
    <p:sldId id="384" r:id="rId133"/>
    <p:sldId id="385" r:id="rId134"/>
    <p:sldId id="386" r:id="rId135"/>
    <p:sldId id="387" r:id="rId136"/>
    <p:sldId id="388" r:id="rId137"/>
    <p:sldId id="389" r:id="rId138"/>
    <p:sldId id="390" r:id="rId139"/>
    <p:sldId id="391" r:id="rId140"/>
    <p:sldId id="392" r:id="rId141"/>
    <p:sldId id="393" r:id="rId142"/>
    <p:sldId id="394" r:id="rId143"/>
    <p:sldId id="395" r:id="rId144"/>
    <p:sldId id="396" r:id="rId145"/>
    <p:sldId id="397" r:id="rId146"/>
    <p:sldId id="398" r:id="rId147"/>
    <p:sldId id="399" r:id="rId148"/>
    <p:sldId id="400" r:id="rId149"/>
    <p:sldId id="401" r:id="rId150"/>
    <p:sldId id="402" r:id="rId151"/>
    <p:sldId id="403" r:id="rId152"/>
    <p:sldId id="404" r:id="rId153"/>
    <p:sldId id="405" r:id="rId154"/>
    <p:sldId id="406" r:id="rId155"/>
    <p:sldId id="407" r:id="rId156"/>
    <p:sldId id="408" r:id="rId157"/>
    <p:sldId id="409" r:id="rId158"/>
    <p:sldId id="410" r:id="rId159"/>
    <p:sldId id="411" r:id="rId160"/>
    <p:sldId id="412" r:id="rId161"/>
    <p:sldId id="413" r:id="rId162"/>
    <p:sldId id="414" r:id="rId163"/>
    <p:sldId id="415" r:id="rId164"/>
    <p:sldId id="416" r:id="rId165"/>
    <p:sldId id="417" r:id="rId166"/>
    <p:sldId id="418" r:id="rId167"/>
    <p:sldId id="419" r:id="rId168"/>
    <p:sldId id="420" r:id="rId169"/>
    <p:sldId id="421" r:id="rId170"/>
    <p:sldId id="422" r:id="rId171"/>
    <p:sldId id="423" r:id="rId172"/>
    <p:sldId id="424" r:id="rId173"/>
    <p:sldId id="425" r:id="rId174"/>
    <p:sldId id="426" r:id="rId175"/>
    <p:sldId id="427" r:id="rId176"/>
    <p:sldId id="428" r:id="rId177"/>
    <p:sldId id="429" r:id="rId178"/>
    <p:sldId id="430" r:id="rId179"/>
    <p:sldId id="431" r:id="rId180"/>
    <p:sldId id="432" r:id="rId181"/>
    <p:sldId id="433" r:id="rId182"/>
    <p:sldId id="434" r:id="rId183"/>
    <p:sldId id="435" r:id="rId184"/>
    <p:sldId id="436" r:id="rId185"/>
    <p:sldId id="437" r:id="rId186"/>
    <p:sldId id="438" r:id="rId187"/>
    <p:sldId id="439" r:id="rId188"/>
    <p:sldId id="440" r:id="rId189"/>
    <p:sldId id="441" r:id="rId190"/>
    <p:sldId id="442" r:id="rId191"/>
    <p:sldId id="443" r:id="rId192"/>
    <p:sldId id="444" r:id="rId193"/>
    <p:sldId id="445" r:id="rId194"/>
    <p:sldId id="446" r:id="rId195"/>
    <p:sldId id="447" r:id="rId196"/>
    <p:sldId id="448" r:id="rId197"/>
    <p:sldId id="449" r:id="rId198"/>
    <p:sldId id="450" r:id="rId199"/>
    <p:sldId id="451" r:id="rId200"/>
    <p:sldId id="452" r:id="rId201"/>
    <p:sldId id="453" r:id="rId202"/>
    <p:sldId id="454" r:id="rId203"/>
    <p:sldId id="455" r:id="rId204"/>
    <p:sldId id="456" r:id="rId205"/>
    <p:sldId id="457" r:id="rId206"/>
    <p:sldId id="458" r:id="rId207"/>
    <p:sldId id="459" r:id="rId208"/>
    <p:sldId id="460" r:id="rId209"/>
    <p:sldId id="461" r:id="rId210"/>
    <p:sldId id="462" r:id="rId211"/>
    <p:sldId id="463" r:id="rId212"/>
    <p:sldId id="464" r:id="rId213"/>
    <p:sldId id="465" r:id="rId214"/>
    <p:sldId id="466" r:id="rId215"/>
    <p:sldId id="467" r:id="rId216"/>
    <p:sldId id="468" r:id="rId217"/>
    <p:sldId id="469" r:id="rId218"/>
    <p:sldId id="470" r:id="rId219"/>
    <p:sldId id="471" r:id="rId220"/>
    <p:sldId id="472" r:id="rId221"/>
    <p:sldId id="473" r:id="rId222"/>
    <p:sldId id="474" r:id="rId223"/>
    <p:sldId id="475" r:id="rId224"/>
    <p:sldId id="476" r:id="rId225"/>
    <p:sldId id="477" r:id="rId226"/>
    <p:sldId id="478" r:id="rId227"/>
    <p:sldId id="479" r:id="rId228"/>
    <p:sldId id="480" r:id="rId229"/>
    <p:sldId id="481" r:id="rId230"/>
    <p:sldId id="482" r:id="rId231"/>
    <p:sldId id="483" r:id="rId232"/>
    <p:sldId id="484" r:id="rId233"/>
    <p:sldId id="485" r:id="rId234"/>
    <p:sldId id="486" r:id="rId235"/>
    <p:sldId id="487" r:id="rId236"/>
    <p:sldId id="488" r:id="rId237"/>
    <p:sldId id="489" r:id="rId238"/>
    <p:sldId id="490" r:id="rId239"/>
    <p:sldId id="491" r:id="rId240"/>
    <p:sldId id="492" r:id="rId241"/>
    <p:sldId id="493" r:id="rId242"/>
    <p:sldId id="494" r:id="rId243"/>
    <p:sldId id="495" r:id="rId244"/>
    <p:sldId id="496" r:id="rId245"/>
    <p:sldId id="497" r:id="rId246"/>
    <p:sldId id="498" r:id="rId247"/>
    <p:sldId id="499" r:id="rId248"/>
    <p:sldId id="500" r:id="rId249"/>
    <p:sldId id="501" r:id="rId250"/>
    <p:sldId id="502" r:id="rId251"/>
    <p:sldId id="503" r:id="rId252"/>
    <p:sldId id="504" r:id="rId253"/>
    <p:sldId id="505" r:id="rId254"/>
    <p:sldId id="506" r:id="rId255"/>
    <p:sldId id="507" r:id="rId256"/>
    <p:sldId id="508" r:id="rId257"/>
    <p:sldId id="509" r:id="rId258"/>
    <p:sldId id="510" r:id="rId259"/>
    <p:sldId id="511" r:id="rId260"/>
    <p:sldId id="512" r:id="rId261"/>
    <p:sldId id="513" r:id="rId262"/>
    <p:sldId id="514" r:id="rId263"/>
    <p:sldId id="515" r:id="rId264"/>
    <p:sldId id="516" r:id="rId265"/>
    <p:sldId id="517" r:id="rId266"/>
    <p:sldId id="518" r:id="rId267"/>
    <p:sldId id="519" r:id="rId268"/>
    <p:sldId id="520" r:id="rId269"/>
    <p:sldId id="521" r:id="rId270"/>
    <p:sldId id="522" r:id="rId271"/>
    <p:sldId id="523" r:id="rId272"/>
    <p:sldId id="524" r:id="rId273"/>
    <p:sldId id="525" r:id="rId274"/>
    <p:sldId id="526" r:id="rId275"/>
    <p:sldId id="527" r:id="rId276"/>
    <p:sldId id="528" r:id="rId277"/>
    <p:sldId id="529" r:id="rId278"/>
    <p:sldId id="530" r:id="rId279"/>
    <p:sldId id="531" r:id="rId280"/>
    <p:sldId id="532" r:id="rId281"/>
    <p:sldId id="533" r:id="rId282"/>
    <p:sldId id="534" r:id="rId283"/>
    <p:sldId id="535" r:id="rId284"/>
    <p:sldId id="536" r:id="rId285"/>
    <p:sldId id="537" r:id="rId286"/>
    <p:sldId id="538" r:id="rId287"/>
    <p:sldId id="539" r:id="rId288"/>
    <p:sldId id="540" r:id="rId289"/>
    <p:sldId id="541" r:id="rId290"/>
    <p:sldId id="542" r:id="rId291"/>
    <p:sldId id="543" r:id="rId292"/>
    <p:sldId id="544" r:id="rId293"/>
    <p:sldId id="545" r:id="rId294"/>
    <p:sldId id="546" r:id="rId295"/>
    <p:sldId id="547" r:id="rId296"/>
    <p:sldId id="548" r:id="rId297"/>
    <p:sldId id="549" r:id="rId298"/>
    <p:sldId id="550" r:id="rId299"/>
    <p:sldId id="551" r:id="rId300"/>
    <p:sldId id="552" r:id="rId301"/>
    <p:sldId id="553" r:id="rId302"/>
    <p:sldId id="554" r:id="rId303"/>
    <p:sldId id="555" r:id="rId304"/>
    <p:sldId id="556" r:id="rId305"/>
    <p:sldId id="557" r:id="rId306"/>
    <p:sldId id="558" r:id="rId307"/>
    <p:sldId id="559" r:id="rId308"/>
    <p:sldId id="560" r:id="rId309"/>
    <p:sldId id="561" r:id="rId310"/>
    <p:sldId id="562" r:id="rId311"/>
    <p:sldId id="563" r:id="rId312"/>
    <p:sldId id="564" r:id="rId313"/>
    <p:sldId id="565" r:id="rId314"/>
    <p:sldId id="566" r:id="rId315"/>
    <p:sldId id="567" r:id="rId316"/>
    <p:sldId id="568" r:id="rId317"/>
    <p:sldId id="569" r:id="rId318"/>
    <p:sldId id="570" r:id="rId319"/>
    <p:sldId id="571" r:id="rId320"/>
    <p:sldId id="572" r:id="rId321"/>
    <p:sldId id="573" r:id="rId322"/>
    <p:sldId id="574" r:id="rId323"/>
    <p:sldId id="575" r:id="rId324"/>
    <p:sldId id="576" r:id="rId325"/>
    <p:sldId id="577" r:id="rId326"/>
    <p:sldId id="578" r:id="rId327"/>
    <p:sldId id="579" r:id="rId328"/>
    <p:sldId id="580" r:id="rId329"/>
    <p:sldId id="581" r:id="rId330"/>
    <p:sldId id="582" r:id="rId331"/>
    <p:sldId id="583" r:id="rId332"/>
    <p:sldId id="584" r:id="rId333"/>
    <p:sldId id="585" r:id="rId334"/>
    <p:sldId id="586" r:id="rId335"/>
    <p:sldId id="587" r:id="rId336"/>
    <p:sldId id="588" r:id="rId337"/>
    <p:sldId id="589" r:id="rId338"/>
    <p:sldId id="590" r:id="rId339"/>
    <p:sldId id="591" r:id="rId340"/>
    <p:sldId id="592" r:id="rId341"/>
    <p:sldId id="593" r:id="rId342"/>
    <p:sldId id="594" r:id="rId343"/>
    <p:sldId id="595" r:id="rId344"/>
    <p:sldId id="596" r:id="rId345"/>
    <p:sldId id="597" r:id="rId346"/>
    <p:sldId id="598" r:id="rId347"/>
    <p:sldId id="599" r:id="rId348"/>
    <p:sldId id="600" r:id="rId349"/>
    <p:sldId id="601" r:id="rId350"/>
    <p:sldId id="602" r:id="rId351"/>
    <p:sldId id="603" r:id="rId352"/>
    <p:sldId id="604" r:id="rId353"/>
    <p:sldId id="605" r:id="rId354"/>
    <p:sldId id="606" r:id="rId355"/>
    <p:sldId id="607" r:id="rId356"/>
    <p:sldId id="608" r:id="rId357"/>
    <p:sldId id="609" r:id="rId358"/>
    <p:sldId id="610" r:id="rId359"/>
    <p:sldId id="611" r:id="rId360"/>
    <p:sldId id="612" r:id="rId361"/>
    <p:sldId id="613" r:id="rId362"/>
    <p:sldId id="614" r:id="rId363"/>
    <p:sldId id="615" r:id="rId364"/>
    <p:sldId id="616" r:id="rId365"/>
    <p:sldId id="617" r:id="rId366"/>
    <p:sldId id="618" r:id="rId367"/>
    <p:sldId id="619" r:id="rId368"/>
    <p:sldId id="620" r:id="rId369"/>
    <p:sldId id="621" r:id="rId370"/>
    <p:sldId id="622" r:id="rId371"/>
    <p:sldId id="623" r:id="rId372"/>
    <p:sldId id="624" r:id="rId373"/>
    <p:sldId id="625" r:id="rId374"/>
    <p:sldId id="626" r:id="rId375"/>
    <p:sldId id="627" r:id="rId376"/>
    <p:sldId id="628" r:id="rId377"/>
    <p:sldId id="629" r:id="rId378"/>
    <p:sldId id="630" r:id="rId379"/>
    <p:sldId id="631" r:id="rId380"/>
    <p:sldId id="632" r:id="rId381"/>
    <p:sldId id="633" r:id="rId382"/>
    <p:sldId id="634" r:id="rId383"/>
    <p:sldId id="635" r:id="rId384"/>
    <p:sldId id="636" r:id="rId385"/>
    <p:sldId id="637" r:id="rId386"/>
    <p:sldId id="638" r:id="rId387"/>
    <p:sldId id="639" r:id="rId388"/>
    <p:sldId id="640" r:id="rId389"/>
    <p:sldId id="641" r:id="rId390"/>
    <p:sldId id="642" r:id="rId391"/>
    <p:sldId id="643" r:id="rId392"/>
    <p:sldId id="644" r:id="rId393"/>
    <p:sldId id="645" r:id="rId394"/>
    <p:sldId id="646" r:id="rId395"/>
    <p:sldId id="647" r:id="rId396"/>
    <p:sldId id="648" r:id="rId397"/>
    <p:sldId id="649" r:id="rId398"/>
    <p:sldId id="650" r:id="rId399"/>
    <p:sldId id="651" r:id="rId400"/>
    <p:sldId id="652" r:id="rId401"/>
    <p:sldId id="653" r:id="rId402"/>
    <p:sldId id="654" r:id="rId403"/>
    <p:sldId id="655" r:id="rId404"/>
    <p:sldId id="656" r:id="rId405"/>
    <p:sldId id="657" r:id="rId406"/>
    <p:sldId id="658" r:id="rId407"/>
    <p:sldId id="659" r:id="rId408"/>
    <p:sldId id="660" r:id="rId409"/>
    <p:sldId id="661" r:id="rId410"/>
    <p:sldId id="662" r:id="rId411"/>
    <p:sldId id="663" r:id="rId412"/>
    <p:sldId id="664" r:id="rId413"/>
    <p:sldId id="665" r:id="rId414"/>
    <p:sldId id="666" r:id="rId415"/>
    <p:sldId id="667" r:id="rId416"/>
    <p:sldId id="668" r:id="rId417"/>
    <p:sldId id="669" r:id="rId418"/>
    <p:sldId id="670" r:id="rId419"/>
    <p:sldId id="671" r:id="rId420"/>
    <p:sldId id="672" r:id="rId421"/>
    <p:sldId id="673" r:id="rId422"/>
    <p:sldId id="674" r:id="rId423"/>
    <p:sldId id="675" r:id="rId424"/>
    <p:sldId id="676" r:id="rId425"/>
    <p:sldId id="677" r:id="rId426"/>
    <p:sldId id="678" r:id="rId427"/>
    <p:sldId id="679" r:id="rId428"/>
    <p:sldId id="680" r:id="rId429"/>
    <p:sldId id="681" r:id="rId430"/>
    <p:sldId id="682" r:id="rId431"/>
    <p:sldId id="683" r:id="rId432"/>
    <p:sldId id="684" r:id="rId433"/>
    <p:sldId id="685" r:id="rId434"/>
    <p:sldId id="686" r:id="rId435"/>
    <p:sldId id="687" r:id="rId436"/>
    <p:sldId id="688" r:id="rId437"/>
    <p:sldId id="689" r:id="rId438"/>
    <p:sldId id="690" r:id="rId439"/>
    <p:sldId id="691" r:id="rId440"/>
    <p:sldId id="692" r:id="rId441"/>
    <p:sldId id="693" r:id="rId442"/>
    <p:sldId id="694" r:id="rId443"/>
    <p:sldId id="695" r:id="rId444"/>
    <p:sldId id="696" r:id="rId445"/>
    <p:sldId id="697" r:id="rId446"/>
    <p:sldId id="698" r:id="rId447"/>
    <p:sldId id="699" r:id="rId448"/>
    <p:sldId id="700" r:id="rId449"/>
    <p:sldId id="701" r:id="rId450"/>
    <p:sldId id="702" r:id="rId451"/>
    <p:sldId id="703" r:id="rId452"/>
    <p:sldId id="704" r:id="rId453"/>
    <p:sldId id="705" r:id="rId454"/>
    <p:sldId id="706" r:id="rId455"/>
    <p:sldId id="707" r:id="rId456"/>
    <p:sldId id="708" r:id="rId457"/>
    <p:sldId id="709" r:id="rId458"/>
    <p:sldId id="710" r:id="rId459"/>
    <p:sldId id="711" r:id="rId460"/>
    <p:sldId id="712" r:id="rId461"/>
    <p:sldId id="713" r:id="rId462"/>
    <p:sldId id="714" r:id="rId463"/>
    <p:sldId id="715" r:id="rId464"/>
    <p:sldId id="716" r:id="rId465"/>
    <p:sldId id="717" r:id="rId466"/>
    <p:sldId id="718" r:id="rId467"/>
    <p:sldId id="719" r:id="rId468"/>
    <p:sldId id="720" r:id="rId469"/>
    <p:sldId id="721" r:id="rId470"/>
    <p:sldId id="722" r:id="rId471"/>
    <p:sldId id="723" r:id="rId472"/>
    <p:sldId id="724" r:id="rId473"/>
    <p:sldId id="725" r:id="rId474"/>
    <p:sldId id="726" r:id="rId475"/>
    <p:sldId id="727" r:id="rId476"/>
    <p:sldId id="728" r:id="rId477"/>
    <p:sldId id="729" r:id="rId478"/>
    <p:sldId id="730" r:id="rId479"/>
    <p:sldId id="731" r:id="rId480"/>
    <p:sldId id="732" r:id="rId481"/>
    <p:sldId id="733" r:id="rId482"/>
    <p:sldId id="734" r:id="rId483"/>
    <p:sldId id="735" r:id="rId484"/>
    <p:sldId id="736" r:id="rId485"/>
    <p:sldId id="737" r:id="rId486"/>
    <p:sldId id="738" r:id="rId487"/>
    <p:sldId id="739" r:id="rId488"/>
    <p:sldId id="740" r:id="rId489"/>
    <p:sldId id="741" r:id="rId490"/>
    <p:sldId id="742" r:id="rId491"/>
    <p:sldId id="743" r:id="rId492"/>
    <p:sldId id="744" r:id="rId493"/>
    <p:sldId id="745" r:id="rId494"/>
    <p:sldId id="746" r:id="rId495"/>
    <p:sldId id="747" r:id="rId496"/>
    <p:sldId id="748" r:id="rId497"/>
    <p:sldId id="749" r:id="rId498"/>
    <p:sldId id="750" r:id="rId499"/>
    <p:sldId id="751" r:id="rId500"/>
    <p:sldId id="752" r:id="rId501"/>
    <p:sldId id="753" r:id="rId502"/>
    <p:sldId id="754" r:id="rId503"/>
    <p:sldId id="755" r:id="rId504"/>
    <p:sldId id="756" r:id="rId505"/>
    <p:sldId id="757" r:id="rId506"/>
    <p:sldId id="758" r:id="rId507"/>
    <p:sldId id="759" r:id="rId508"/>
    <p:sldId id="760" r:id="rId509"/>
    <p:sldId id="761" r:id="rId510"/>
    <p:sldId id="762" r:id="rId511"/>
    <p:sldId id="763" r:id="rId512"/>
    <p:sldId id="764" r:id="rId513"/>
    <p:sldId id="765" r:id="rId514"/>
    <p:sldId id="766" r:id="rId515"/>
    <p:sldId id="767" r:id="rId516"/>
    <p:sldId id="768" r:id="rId517"/>
    <p:sldId id="769" r:id="rId518"/>
    <p:sldId id="770" r:id="rId519"/>
    <p:sldId id="771" r:id="rId520"/>
    <p:sldId id="772" r:id="rId521"/>
    <p:sldId id="773" r:id="rId522"/>
    <p:sldId id="774" r:id="rId523"/>
    <p:sldId id="775" r:id="rId524"/>
    <p:sldId id="776" r:id="rId525"/>
    <p:sldId id="777" r:id="rId526"/>
    <p:sldId id="778" r:id="rId527"/>
    <p:sldId id="779" r:id="rId528"/>
    <p:sldId id="780" r:id="rId529"/>
    <p:sldId id="781" r:id="rId530"/>
    <p:sldId id="782" r:id="rId531"/>
    <p:sldId id="783" r:id="rId532"/>
    <p:sldId id="784" r:id="rId533"/>
    <p:sldId id="785" r:id="rId534"/>
    <p:sldId id="786" r:id="rId535"/>
    <p:sldId id="787" r:id="rId536"/>
    <p:sldId id="788" r:id="rId537"/>
    <p:sldId id="789" r:id="rId538"/>
    <p:sldId id="790" r:id="rId539"/>
    <p:sldId id="791" r:id="rId540"/>
    <p:sldId id="792" r:id="rId541"/>
    <p:sldId id="793" r:id="rId542"/>
    <p:sldId id="794" r:id="rId543"/>
    <p:sldId id="795" r:id="rId544"/>
    <p:sldId id="796" r:id="rId545"/>
    <p:sldId id="797" r:id="rId546"/>
    <p:sldId id="798" r:id="rId547"/>
    <p:sldId id="799" r:id="rId548"/>
    <p:sldId id="800" r:id="rId549"/>
    <p:sldId id="801" r:id="rId550"/>
    <p:sldId id="802" r:id="rId551"/>
    <p:sldId id="803" r:id="rId552"/>
    <p:sldId id="804" r:id="rId553"/>
    <p:sldId id="805" r:id="rId554"/>
    <p:sldId id="806" r:id="rId555"/>
    <p:sldId id="807" r:id="rId556"/>
    <p:sldId id="808" r:id="rId557"/>
    <p:sldId id="809" r:id="rId558"/>
    <p:sldId id="810" r:id="rId559"/>
    <p:sldId id="811" r:id="rId560"/>
    <p:sldId id="812" r:id="rId561"/>
    <p:sldId id="813" r:id="rId562"/>
    <p:sldId id="814" r:id="rId563"/>
    <p:sldId id="815" r:id="rId564"/>
    <p:sldId id="816" r:id="rId565"/>
    <p:sldId id="817" r:id="rId566"/>
    <p:sldId id="818" r:id="rId567"/>
    <p:sldId id="819" r:id="rId568"/>
    <p:sldId id="820" r:id="rId569"/>
    <p:sldId id="821" r:id="rId570"/>
    <p:sldId id="822" r:id="rId571"/>
    <p:sldId id="823" r:id="rId572"/>
    <p:sldId id="824" r:id="rId573"/>
    <p:sldId id="825" r:id="rId574"/>
    <p:sldId id="826" r:id="rId575"/>
    <p:sldId id="827" r:id="rId576"/>
    <p:sldId id="828" r:id="rId577"/>
    <p:sldId id="829" r:id="rId578"/>
    <p:sldId id="830" r:id="rId579"/>
    <p:sldId id="831" r:id="rId580"/>
    <p:sldId id="832" r:id="rId581"/>
    <p:sldId id="833" r:id="rId582"/>
    <p:sldId id="834" r:id="rId583"/>
    <p:sldId id="835" r:id="rId584"/>
    <p:sldId id="836" r:id="rId585"/>
    <p:sldId id="837" r:id="rId586"/>
    <p:sldId id="838" r:id="rId587"/>
    <p:sldId id="839" r:id="rId588"/>
    <p:sldId id="840" r:id="rId589"/>
    <p:sldId id="841" r:id="rId590"/>
    <p:sldId id="842" r:id="rId591"/>
    <p:sldId id="843" r:id="rId592"/>
    <p:sldId id="844" r:id="rId593"/>
    <p:sldId id="845" r:id="rId594"/>
    <p:sldId id="846" r:id="rId595"/>
    <p:sldId id="847" r:id="rId596"/>
    <p:sldId id="848" r:id="rId597"/>
    <p:sldId id="849" r:id="rId598"/>
    <p:sldId id="850" r:id="rId599"/>
    <p:sldId id="851" r:id="rId600"/>
    <p:sldId id="852" r:id="rId601"/>
    <p:sldId id="853" r:id="rId602"/>
    <p:sldId id="854" r:id="rId603"/>
    <p:sldId id="855" r:id="rId604"/>
    <p:sldId id="856" r:id="rId605"/>
    <p:sldId id="857" r:id="rId606"/>
    <p:sldId id="858" r:id="rId607"/>
    <p:sldId id="859" r:id="rId608"/>
    <p:sldId id="860" r:id="rId609"/>
    <p:sldId id="861" r:id="rId610"/>
    <p:sldId id="862" r:id="rId611"/>
    <p:sldId id="863" r:id="rId612"/>
    <p:sldId id="864" r:id="rId613"/>
    <p:sldId id="865" r:id="rId614"/>
    <p:sldId id="866" r:id="rId615"/>
    <p:sldId id="867" r:id="rId616"/>
    <p:sldId id="868" r:id="rId617"/>
    <p:sldId id="869" r:id="rId618"/>
    <p:sldId id="870" r:id="rId619"/>
    <p:sldId id="871" r:id="rId620"/>
    <p:sldId id="872" r:id="rId621"/>
    <p:sldId id="873" r:id="rId622"/>
    <p:sldId id="874" r:id="rId623"/>
    <p:sldId id="875" r:id="rId624"/>
    <p:sldId id="876" r:id="rId625"/>
    <p:sldId id="877" r:id="rId626"/>
    <p:sldId id="878" r:id="rId627"/>
    <p:sldId id="879" r:id="rId628"/>
    <p:sldId id="880" r:id="rId629"/>
    <p:sldId id="881" r:id="rId630"/>
    <p:sldId id="882" r:id="rId631"/>
    <p:sldId id="883" r:id="rId632"/>
    <p:sldId id="884" r:id="rId633"/>
    <p:sldId id="885" r:id="rId634"/>
    <p:sldId id="886" r:id="rId635"/>
    <p:sldId id="887" r:id="rId636"/>
    <p:sldId id="888" r:id="rId637"/>
    <p:sldId id="889" r:id="rId638"/>
    <p:sldId id="890" r:id="rId639"/>
    <p:sldId id="891" r:id="rId640"/>
    <p:sldId id="892" r:id="rId641"/>
    <p:sldId id="893" r:id="rId642"/>
    <p:sldId id="894" r:id="rId643"/>
    <p:sldId id="895" r:id="rId644"/>
    <p:sldId id="896" r:id="rId645"/>
    <p:sldId id="897" r:id="rId646"/>
    <p:sldId id="898" r:id="rId647"/>
    <p:sldId id="899" r:id="rId648"/>
    <p:sldId id="900" r:id="rId649"/>
    <p:sldId id="901" r:id="rId650"/>
    <p:sldId id="902" r:id="rId651"/>
    <p:sldId id="903" r:id="rId652"/>
    <p:sldId id="904" r:id="rId653"/>
    <p:sldId id="905" r:id="rId654"/>
    <p:sldId id="906" r:id="rId655"/>
    <p:sldId id="907" r:id="rId656"/>
    <p:sldId id="908" r:id="rId657"/>
    <p:sldId id="909" r:id="rId658"/>
    <p:sldId id="910" r:id="rId659"/>
    <p:sldId id="911" r:id="rId660"/>
    <p:sldId id="912" r:id="rId661"/>
    <p:sldId id="913" r:id="rId662"/>
    <p:sldId id="914" r:id="rId663"/>
    <p:sldId id="915" r:id="rId664"/>
    <p:sldId id="916" r:id="rId665"/>
    <p:sldId id="917" r:id="rId666"/>
    <p:sldId id="918" r:id="rId667"/>
    <p:sldId id="919" r:id="rId668"/>
    <p:sldId id="920" r:id="rId669"/>
    <p:sldId id="921" r:id="rId670"/>
    <p:sldId id="922" r:id="rId671"/>
    <p:sldId id="923" r:id="rId672"/>
    <p:sldId id="924" r:id="rId673"/>
    <p:sldId id="925" r:id="rId674"/>
    <p:sldId id="926" r:id="rId675"/>
    <p:sldId id="927" r:id="rId676"/>
    <p:sldId id="928" r:id="rId677"/>
    <p:sldId id="929" r:id="rId678"/>
    <p:sldId id="930" r:id="rId679"/>
    <p:sldId id="931" r:id="rId680"/>
    <p:sldId id="932" r:id="rId681"/>
    <p:sldId id="933" r:id="rId682"/>
    <p:sldId id="934" r:id="rId683"/>
    <p:sldId id="935" r:id="rId684"/>
    <p:sldId id="936" r:id="rId685"/>
    <p:sldId id="937" r:id="rId686"/>
    <p:sldId id="938" r:id="rId687"/>
    <p:sldId id="939" r:id="rId688"/>
    <p:sldId id="940" r:id="rId689"/>
    <p:sldId id="941" r:id="rId690"/>
    <p:sldId id="942" r:id="rId691"/>
    <p:sldId id="943" r:id="rId692"/>
    <p:sldId id="944" r:id="rId693"/>
    <p:sldId id="945" r:id="rId694"/>
    <p:sldId id="946" r:id="rId695"/>
    <p:sldId id="947" r:id="rId696"/>
    <p:sldId id="948" r:id="rId697"/>
    <p:sldId id="949" r:id="rId698"/>
    <p:sldId id="950" r:id="rId699"/>
    <p:sldId id="951" r:id="rId700"/>
    <p:sldId id="952" r:id="rId701"/>
    <p:sldId id="953" r:id="rId702"/>
    <p:sldId id="954" r:id="rId703"/>
    <p:sldId id="955" r:id="rId704"/>
    <p:sldId id="956" r:id="rId705"/>
    <p:sldId id="957" r:id="rId706"/>
    <p:sldId id="958" r:id="rId707"/>
    <p:sldId id="959" r:id="rId708"/>
    <p:sldId id="960" r:id="rId709"/>
    <p:sldId id="961" r:id="rId710"/>
    <p:sldId id="962" r:id="rId711"/>
    <p:sldId id="963" r:id="rId712"/>
    <p:sldId id="964" r:id="rId713"/>
    <p:sldId id="965" r:id="rId714"/>
    <p:sldId id="966" r:id="rId715"/>
    <p:sldId id="967" r:id="rId716"/>
    <p:sldId id="968" r:id="rId717"/>
    <p:sldId id="969" r:id="rId718"/>
    <p:sldId id="970" r:id="rId719"/>
    <p:sldId id="971" r:id="rId720"/>
    <p:sldId id="972" r:id="rId721"/>
    <p:sldId id="973" r:id="rId722"/>
    <p:sldId id="974" r:id="rId723"/>
    <p:sldId id="975" r:id="rId724"/>
    <p:sldId id="976" r:id="rId725"/>
    <p:sldId id="977" r:id="rId726"/>
    <p:sldId id="978" r:id="rId727"/>
    <p:sldId id="979" r:id="rId728"/>
    <p:sldId id="980" r:id="rId729"/>
    <p:sldId id="981" r:id="rId730"/>
    <p:sldId id="982" r:id="rId731"/>
    <p:sldId id="983" r:id="rId732"/>
    <p:sldId id="984" r:id="rId733"/>
    <p:sldId id="985" r:id="rId734"/>
    <p:sldId id="986" r:id="rId735"/>
    <p:sldId id="987" r:id="rId736"/>
    <p:sldId id="988" r:id="rId737"/>
    <p:sldId id="989" r:id="rId738"/>
    <p:sldId id="990" r:id="rId739"/>
    <p:sldId id="991" r:id="rId740"/>
    <p:sldId id="992" r:id="rId741"/>
    <p:sldId id="993" r:id="rId742"/>
    <p:sldId id="994" r:id="rId743"/>
    <p:sldId id="995" r:id="rId744"/>
    <p:sldId id="996" r:id="rId745"/>
    <p:sldId id="997" r:id="rId746"/>
    <p:sldId id="998" r:id="rId747"/>
    <p:sldId id="999" r:id="rId748"/>
    <p:sldId id="1000" r:id="rId749"/>
    <p:sldId id="1001" r:id="rId750"/>
    <p:sldId id="1002" r:id="rId751"/>
    <p:sldId id="1003" r:id="rId752"/>
    <p:sldId id="1004" r:id="rId753"/>
    <p:sldId id="1005" r:id="rId754"/>
    <p:sldId id="1006" r:id="rId755"/>
    <p:sldId id="1007" r:id="rId756"/>
    <p:sldId id="1008" r:id="rId757"/>
    <p:sldId id="1009" r:id="rId758"/>
    <p:sldId id="1010" r:id="rId759"/>
    <p:sldId id="1011" r:id="rId760"/>
    <p:sldId id="1012" r:id="rId761"/>
    <p:sldId id="1013" r:id="rId762"/>
    <p:sldId id="1014" r:id="rId763"/>
    <p:sldId id="1015" r:id="rId764"/>
    <p:sldId id="1016" r:id="rId765"/>
    <p:sldId id="1017" r:id="rId766"/>
    <p:sldId id="1018" r:id="rId767"/>
    <p:sldId id="1019" r:id="rId768"/>
    <p:sldId id="1020" r:id="rId769"/>
    <p:sldId id="1021" r:id="rId770"/>
    <p:sldId id="1022" r:id="rId771"/>
    <p:sldId id="1023" r:id="rId772"/>
    <p:sldId id="1024" r:id="rId773"/>
    <p:sldId id="1025" r:id="rId774"/>
    <p:sldId id="1026" r:id="rId775"/>
    <p:sldId id="1027" r:id="rId776"/>
    <p:sldId id="1028" r:id="rId777"/>
    <p:sldId id="1029" r:id="rId778"/>
    <p:sldId id="1030" r:id="rId779"/>
    <p:sldId id="1031" r:id="rId780"/>
    <p:sldId id="1032" r:id="rId781"/>
    <p:sldId id="1033" r:id="rId782"/>
    <p:sldId id="1034" r:id="rId783"/>
    <p:sldId id="1035" r:id="rId784"/>
    <p:sldId id="1036" r:id="rId785"/>
    <p:sldId id="1037" r:id="rId786"/>
    <p:sldId id="1038" r:id="rId787"/>
    <p:sldId id="1039" r:id="rId788"/>
    <p:sldId id="1040" r:id="rId789"/>
    <p:sldId id="1041" r:id="rId790"/>
    <p:sldId id="1042" r:id="rId791"/>
    <p:sldId id="1043" r:id="rId792"/>
    <p:sldId id="1044" r:id="rId793"/>
    <p:sldId id="1045" r:id="rId794"/>
    <p:sldId id="1046" r:id="rId795"/>
    <p:sldId id="1047" r:id="rId796"/>
    <p:sldId id="1048" r:id="rId797"/>
    <p:sldId id="1049" r:id="rId798"/>
    <p:sldId id="1050" r:id="rId799"/>
    <p:sldId id="1051" r:id="rId800"/>
    <p:sldId id="1052" r:id="rId801"/>
    <p:sldId id="1053" r:id="rId802"/>
    <p:sldId id="1054" r:id="rId803"/>
    <p:sldId id="1055" r:id="rId804"/>
    <p:sldId id="1056" r:id="rId805"/>
    <p:sldId id="1057" r:id="rId806"/>
    <p:sldId id="1058" r:id="rId807"/>
    <p:sldId id="1059" r:id="rId808"/>
    <p:sldId id="1060" r:id="rId809"/>
    <p:sldId id="1061" r:id="rId810"/>
    <p:sldId id="1062" r:id="rId811"/>
    <p:sldId id="1063" r:id="rId812"/>
    <p:sldId id="1064" r:id="rId813"/>
    <p:sldId id="1065" r:id="rId814"/>
    <p:sldId id="1066" r:id="rId815"/>
    <p:sldId id="1067" r:id="rId816"/>
    <p:sldId id="1068" r:id="rId817"/>
    <p:sldId id="1069" r:id="rId818"/>
    <p:sldId id="1070" r:id="rId819"/>
    <p:sldId id="1071" r:id="rId820"/>
    <p:sldId id="1072" r:id="rId821"/>
    <p:sldId id="1073" r:id="rId822"/>
    <p:sldId id="1074" r:id="rId823"/>
    <p:sldId id="1075" r:id="rId824"/>
    <p:sldId id="1076" r:id="rId825"/>
    <p:sldId id="1077" r:id="rId826"/>
    <p:sldId id="1078" r:id="rId827"/>
    <p:sldId id="1079" r:id="rId828"/>
    <p:sldId id="1080" r:id="rId829"/>
    <p:sldId id="1081" r:id="rId830"/>
    <p:sldId id="1082" r:id="rId831"/>
    <p:sldId id="1083" r:id="rId832"/>
    <p:sldId id="1084" r:id="rId833"/>
    <p:sldId id="1085" r:id="rId834"/>
    <p:sldId id="1086" r:id="rId835"/>
    <p:sldId id="1087" r:id="rId836"/>
    <p:sldId id="1088" r:id="rId837"/>
    <p:sldId id="1089" r:id="rId838"/>
    <p:sldId id="1090" r:id="rId839"/>
    <p:sldId id="1091" r:id="rId840"/>
    <p:sldId id="1092" r:id="rId841"/>
    <p:sldId id="1093" r:id="rId842"/>
    <p:sldId id="1094" r:id="rId843"/>
    <p:sldId id="1095" r:id="rId844"/>
    <p:sldId id="1096" r:id="rId845"/>
    <p:sldId id="1097" r:id="rId846"/>
    <p:sldId id="1098" r:id="rId847"/>
    <p:sldId id="1099" r:id="rId848"/>
    <p:sldId id="1100" r:id="rId849"/>
    <p:sldId id="1101" r:id="rId850"/>
    <p:sldId id="1102" r:id="rId851"/>
    <p:sldId id="1103" r:id="rId852"/>
    <p:sldId id="1104" r:id="rId853"/>
    <p:sldId id="1105" r:id="rId854"/>
    <p:sldId id="1106" r:id="rId855"/>
    <p:sldId id="1107" r:id="rId856"/>
    <p:sldId id="1108" r:id="rId857"/>
    <p:sldId id="1109" r:id="rId858"/>
    <p:sldId id="1110" r:id="rId859"/>
    <p:sldId id="1111" r:id="rId860"/>
    <p:sldId id="1112" r:id="rId861"/>
    <p:sldId id="1113" r:id="rId862"/>
    <p:sldId id="1114" r:id="rId863"/>
    <p:sldId id="1115" r:id="rId864"/>
    <p:sldId id="1116" r:id="rId865"/>
    <p:sldId id="1117" r:id="rId866"/>
    <p:sldId id="1118" r:id="rId867"/>
    <p:sldId id="1119" r:id="rId868"/>
    <p:sldId id="1120" r:id="rId869"/>
    <p:sldId id="1121" r:id="rId870"/>
    <p:sldId id="1122" r:id="rId871"/>
    <p:sldId id="1123" r:id="rId872"/>
    <p:sldId id="1124" r:id="rId873"/>
    <p:sldId id="1125" r:id="rId874"/>
    <p:sldId id="1126" r:id="rId875"/>
    <p:sldId id="1127" r:id="rId876"/>
    <p:sldId id="1128" r:id="rId877"/>
    <p:sldId id="1129" r:id="rId878"/>
    <p:sldId id="1130" r:id="rId879"/>
    <p:sldId id="1131" r:id="rId880"/>
    <p:sldId id="1132" r:id="rId881"/>
    <p:sldId id="1133" r:id="rId882"/>
    <p:sldId id="1134" r:id="rId883"/>
    <p:sldId id="1135" r:id="rId884"/>
    <p:sldId id="1136" r:id="rId885"/>
    <p:sldId id="1137" r:id="rId886"/>
    <p:sldId id="1138" r:id="rId887"/>
    <p:sldId id="1139" r:id="rId888"/>
    <p:sldId id="1140" r:id="rId889"/>
    <p:sldId id="1141" r:id="rId890"/>
    <p:sldId id="1142" r:id="rId891"/>
    <p:sldId id="1143" r:id="rId892"/>
    <p:sldId id="1144" r:id="rId893"/>
    <p:sldId id="1145" r:id="rId894"/>
    <p:sldId id="1146" r:id="rId895"/>
    <p:sldId id="1147" r:id="rId896"/>
    <p:sldId id="1148" r:id="rId897"/>
    <p:sldId id="1149" r:id="rId898"/>
    <p:sldId id="1150" r:id="rId899"/>
    <p:sldId id="1151" r:id="rId900"/>
    <p:sldId id="1152" r:id="rId901"/>
    <p:sldId id="1153" r:id="rId902"/>
    <p:sldId id="1154" r:id="rId903"/>
    <p:sldId id="1155" r:id="rId904"/>
    <p:sldId id="1156" r:id="rId905"/>
    <p:sldId id="1157" r:id="rId906"/>
    <p:sldId id="1158" r:id="rId907"/>
    <p:sldId id="1159" r:id="rId908"/>
    <p:sldId id="1160" r:id="rId909"/>
    <p:sldId id="1161" r:id="rId910"/>
    <p:sldId id="1162" r:id="rId911"/>
    <p:sldId id="1163" r:id="rId912"/>
    <p:sldId id="1164" r:id="rId913"/>
    <p:sldId id="1165" r:id="rId914"/>
    <p:sldId id="1166" r:id="rId915"/>
    <p:sldId id="1167" r:id="rId916"/>
    <p:sldId id="1168" r:id="rId917"/>
    <p:sldId id="1169" r:id="rId918"/>
    <p:sldId id="1170" r:id="rId919"/>
    <p:sldId id="1171" r:id="rId920"/>
    <p:sldId id="1172" r:id="rId921"/>
    <p:sldId id="1173" r:id="rId922"/>
    <p:sldId id="1174" r:id="rId923"/>
    <p:sldId id="1175" r:id="rId924"/>
    <p:sldId id="1176" r:id="rId925"/>
    <p:sldId id="1177" r:id="rId926"/>
    <p:sldId id="1178" r:id="rId927"/>
    <p:sldId id="1179" r:id="rId928"/>
    <p:sldId id="1180" r:id="rId929"/>
    <p:sldId id="1181" r:id="rId930"/>
    <p:sldId id="1182" r:id="rId931"/>
    <p:sldId id="1183" r:id="rId932"/>
    <p:sldId id="1184" r:id="rId933"/>
    <p:sldId id="1185" r:id="rId934"/>
    <p:sldId id="1186" r:id="rId935"/>
    <p:sldId id="1187" r:id="rId936"/>
    <p:sldId id="1188" r:id="rId937"/>
    <p:sldId id="1189" r:id="rId938"/>
    <p:sldId id="1190" r:id="rId939"/>
    <p:sldId id="1191" r:id="rId940"/>
    <p:sldId id="1192" r:id="rId941"/>
    <p:sldId id="1193" r:id="rId942"/>
    <p:sldId id="1194" r:id="rId943"/>
    <p:sldId id="1195" r:id="rId944"/>
    <p:sldId id="1196" r:id="rId945"/>
    <p:sldId id="1197" r:id="rId946"/>
    <p:sldId id="1198" r:id="rId947"/>
    <p:sldId id="1199" r:id="rId948"/>
    <p:sldId id="1200" r:id="rId949"/>
    <p:sldId id="1201" r:id="rId950"/>
    <p:sldId id="1202" r:id="rId951"/>
    <p:sldId id="1203" r:id="rId952"/>
    <p:sldId id="1204" r:id="rId953"/>
    <p:sldId id="1205" r:id="rId954"/>
    <p:sldId id="1206" r:id="rId955"/>
    <p:sldId id="1207" r:id="rId956"/>
    <p:sldId id="1208" r:id="rId957"/>
    <p:sldId id="1209" r:id="rId958"/>
    <p:sldId id="1210" r:id="rId959"/>
    <p:sldId id="1211" r:id="rId960"/>
    <p:sldId id="1212" r:id="rId961"/>
    <p:sldId id="1213" r:id="rId962"/>
    <p:sldId id="1214" r:id="rId963"/>
    <p:sldId id="1215" r:id="rId964"/>
    <p:sldId id="1216" r:id="rId965"/>
    <p:sldId id="1217" r:id="rId966"/>
    <p:sldId id="1218" r:id="rId967"/>
    <p:sldId id="1219" r:id="rId968"/>
    <p:sldId id="1220" r:id="rId969"/>
    <p:sldId id="1221" r:id="rId970"/>
    <p:sldId id="1222" r:id="rId971"/>
    <p:sldId id="1223" r:id="rId972"/>
    <p:sldId id="1224" r:id="rId973"/>
    <p:sldId id="1225" r:id="rId974"/>
    <p:sldId id="1226" r:id="rId975"/>
    <p:sldId id="1227" r:id="rId976"/>
    <p:sldId id="1228" r:id="rId977"/>
    <p:sldId id="1229" r:id="rId978"/>
    <p:sldId id="1230" r:id="rId979"/>
    <p:sldId id="1231" r:id="rId980"/>
    <p:sldId id="1232" r:id="rId981"/>
    <p:sldId id="1233" r:id="rId982"/>
    <p:sldId id="1234" r:id="rId983"/>
    <p:sldId id="1235" r:id="rId984"/>
    <p:sldId id="1236" r:id="rId985"/>
    <p:sldId id="1237" r:id="rId986"/>
    <p:sldId id="1238" r:id="rId987"/>
    <p:sldId id="1239" r:id="rId988"/>
    <p:sldId id="1240" r:id="rId989"/>
    <p:sldId id="1241" r:id="rId990"/>
    <p:sldId id="1242" r:id="rId991"/>
    <p:sldId id="1243" r:id="rId992"/>
    <p:sldId id="1244" r:id="rId993"/>
  </p:sldIdLst>
  <p:sldSz cy="3657600" cx="10972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994" roundtripDataSignature="AMtx7mgVyfTWT8igQ2m1Ost2SH0SUkQnh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90" Type="http://schemas.openxmlformats.org/officeDocument/2006/relationships/slide" Target="slides/slide186.xml"/><Relationship Id="rId194" Type="http://schemas.openxmlformats.org/officeDocument/2006/relationships/slide" Target="slides/slide190.xml"/><Relationship Id="rId193" Type="http://schemas.openxmlformats.org/officeDocument/2006/relationships/slide" Target="slides/slide189.xml"/><Relationship Id="rId192" Type="http://schemas.openxmlformats.org/officeDocument/2006/relationships/slide" Target="slides/slide188.xml"/><Relationship Id="rId191" Type="http://schemas.openxmlformats.org/officeDocument/2006/relationships/slide" Target="slides/slide187.xml"/><Relationship Id="rId187" Type="http://schemas.openxmlformats.org/officeDocument/2006/relationships/slide" Target="slides/slide183.xml"/><Relationship Id="rId186" Type="http://schemas.openxmlformats.org/officeDocument/2006/relationships/slide" Target="slides/slide182.xml"/><Relationship Id="rId185" Type="http://schemas.openxmlformats.org/officeDocument/2006/relationships/slide" Target="slides/slide181.xml"/><Relationship Id="rId184" Type="http://schemas.openxmlformats.org/officeDocument/2006/relationships/slide" Target="slides/slide180.xml"/><Relationship Id="rId189" Type="http://schemas.openxmlformats.org/officeDocument/2006/relationships/slide" Target="slides/slide185.xml"/><Relationship Id="rId188" Type="http://schemas.openxmlformats.org/officeDocument/2006/relationships/slide" Target="slides/slide184.xml"/><Relationship Id="rId183" Type="http://schemas.openxmlformats.org/officeDocument/2006/relationships/slide" Target="slides/slide179.xml"/><Relationship Id="rId182" Type="http://schemas.openxmlformats.org/officeDocument/2006/relationships/slide" Target="slides/slide178.xml"/><Relationship Id="rId181" Type="http://schemas.openxmlformats.org/officeDocument/2006/relationships/slide" Target="slides/slide177.xml"/><Relationship Id="rId180" Type="http://schemas.openxmlformats.org/officeDocument/2006/relationships/slide" Target="slides/slide176.xml"/><Relationship Id="rId176" Type="http://schemas.openxmlformats.org/officeDocument/2006/relationships/slide" Target="slides/slide172.xml"/><Relationship Id="rId175" Type="http://schemas.openxmlformats.org/officeDocument/2006/relationships/slide" Target="slides/slide171.xml"/><Relationship Id="rId174" Type="http://schemas.openxmlformats.org/officeDocument/2006/relationships/slide" Target="slides/slide170.xml"/><Relationship Id="rId173" Type="http://schemas.openxmlformats.org/officeDocument/2006/relationships/slide" Target="slides/slide169.xml"/><Relationship Id="rId179" Type="http://schemas.openxmlformats.org/officeDocument/2006/relationships/slide" Target="slides/slide175.xml"/><Relationship Id="rId178" Type="http://schemas.openxmlformats.org/officeDocument/2006/relationships/slide" Target="slides/slide174.xml"/><Relationship Id="rId177" Type="http://schemas.openxmlformats.org/officeDocument/2006/relationships/slide" Target="slides/slide173.xml"/><Relationship Id="rId198" Type="http://schemas.openxmlformats.org/officeDocument/2006/relationships/slide" Target="slides/slide194.xml"/><Relationship Id="rId197" Type="http://schemas.openxmlformats.org/officeDocument/2006/relationships/slide" Target="slides/slide193.xml"/><Relationship Id="rId196" Type="http://schemas.openxmlformats.org/officeDocument/2006/relationships/slide" Target="slides/slide192.xml"/><Relationship Id="rId195" Type="http://schemas.openxmlformats.org/officeDocument/2006/relationships/slide" Target="slides/slide191.xml"/><Relationship Id="rId199" Type="http://schemas.openxmlformats.org/officeDocument/2006/relationships/slide" Target="slides/slide195.xml"/><Relationship Id="rId150" Type="http://schemas.openxmlformats.org/officeDocument/2006/relationships/slide" Target="slides/slide146.xml"/><Relationship Id="rId392" Type="http://schemas.openxmlformats.org/officeDocument/2006/relationships/slide" Target="slides/slide388.xml"/><Relationship Id="rId391" Type="http://schemas.openxmlformats.org/officeDocument/2006/relationships/slide" Target="slides/slide387.xml"/><Relationship Id="rId390" Type="http://schemas.openxmlformats.org/officeDocument/2006/relationships/slide" Target="slides/slide38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149" Type="http://schemas.openxmlformats.org/officeDocument/2006/relationships/slide" Target="slides/slide145.xml"/><Relationship Id="rId4" Type="http://schemas.openxmlformats.org/officeDocument/2006/relationships/notesMaster" Target="notesMasters/notesMaster1.xml"/><Relationship Id="rId148" Type="http://schemas.openxmlformats.org/officeDocument/2006/relationships/slide" Target="slides/slide144.xml"/><Relationship Id="rId9" Type="http://schemas.openxmlformats.org/officeDocument/2006/relationships/slide" Target="slides/slide5.xml"/><Relationship Id="rId143" Type="http://schemas.openxmlformats.org/officeDocument/2006/relationships/slide" Target="slides/slide139.xml"/><Relationship Id="rId385" Type="http://schemas.openxmlformats.org/officeDocument/2006/relationships/slide" Target="slides/slide381.xml"/><Relationship Id="rId142" Type="http://schemas.openxmlformats.org/officeDocument/2006/relationships/slide" Target="slides/slide138.xml"/><Relationship Id="rId384" Type="http://schemas.openxmlformats.org/officeDocument/2006/relationships/slide" Target="slides/slide380.xml"/><Relationship Id="rId141" Type="http://schemas.openxmlformats.org/officeDocument/2006/relationships/slide" Target="slides/slide137.xml"/><Relationship Id="rId383" Type="http://schemas.openxmlformats.org/officeDocument/2006/relationships/slide" Target="slides/slide379.xml"/><Relationship Id="rId140" Type="http://schemas.openxmlformats.org/officeDocument/2006/relationships/slide" Target="slides/slide136.xml"/><Relationship Id="rId382" Type="http://schemas.openxmlformats.org/officeDocument/2006/relationships/slide" Target="slides/slide378.xml"/><Relationship Id="rId5" Type="http://schemas.openxmlformats.org/officeDocument/2006/relationships/slide" Target="slides/slide1.xml"/><Relationship Id="rId147" Type="http://schemas.openxmlformats.org/officeDocument/2006/relationships/slide" Target="slides/slide143.xml"/><Relationship Id="rId389" Type="http://schemas.openxmlformats.org/officeDocument/2006/relationships/slide" Target="slides/slide385.xml"/><Relationship Id="rId6" Type="http://schemas.openxmlformats.org/officeDocument/2006/relationships/slide" Target="slides/slide2.xml"/><Relationship Id="rId146" Type="http://schemas.openxmlformats.org/officeDocument/2006/relationships/slide" Target="slides/slide142.xml"/><Relationship Id="rId388" Type="http://schemas.openxmlformats.org/officeDocument/2006/relationships/slide" Target="slides/slide384.xml"/><Relationship Id="rId7" Type="http://schemas.openxmlformats.org/officeDocument/2006/relationships/slide" Target="slides/slide3.xml"/><Relationship Id="rId145" Type="http://schemas.openxmlformats.org/officeDocument/2006/relationships/slide" Target="slides/slide141.xml"/><Relationship Id="rId387" Type="http://schemas.openxmlformats.org/officeDocument/2006/relationships/slide" Target="slides/slide383.xml"/><Relationship Id="rId8" Type="http://schemas.openxmlformats.org/officeDocument/2006/relationships/slide" Target="slides/slide4.xml"/><Relationship Id="rId144" Type="http://schemas.openxmlformats.org/officeDocument/2006/relationships/slide" Target="slides/slide140.xml"/><Relationship Id="rId386" Type="http://schemas.openxmlformats.org/officeDocument/2006/relationships/slide" Target="slides/slide382.xml"/><Relationship Id="rId381" Type="http://schemas.openxmlformats.org/officeDocument/2006/relationships/slide" Target="slides/slide377.xml"/><Relationship Id="rId380" Type="http://schemas.openxmlformats.org/officeDocument/2006/relationships/slide" Target="slides/slide376.xml"/><Relationship Id="rId139" Type="http://schemas.openxmlformats.org/officeDocument/2006/relationships/slide" Target="slides/slide135.xml"/><Relationship Id="rId138" Type="http://schemas.openxmlformats.org/officeDocument/2006/relationships/slide" Target="slides/slide134.xml"/><Relationship Id="rId137" Type="http://schemas.openxmlformats.org/officeDocument/2006/relationships/slide" Target="slides/slide133.xml"/><Relationship Id="rId379" Type="http://schemas.openxmlformats.org/officeDocument/2006/relationships/slide" Target="slides/slide375.xml"/><Relationship Id="rId132" Type="http://schemas.openxmlformats.org/officeDocument/2006/relationships/slide" Target="slides/slide128.xml"/><Relationship Id="rId374" Type="http://schemas.openxmlformats.org/officeDocument/2006/relationships/slide" Target="slides/slide370.xml"/><Relationship Id="rId131" Type="http://schemas.openxmlformats.org/officeDocument/2006/relationships/slide" Target="slides/slide127.xml"/><Relationship Id="rId373" Type="http://schemas.openxmlformats.org/officeDocument/2006/relationships/slide" Target="slides/slide369.xml"/><Relationship Id="rId130" Type="http://schemas.openxmlformats.org/officeDocument/2006/relationships/slide" Target="slides/slide126.xml"/><Relationship Id="rId372" Type="http://schemas.openxmlformats.org/officeDocument/2006/relationships/slide" Target="slides/slide368.xml"/><Relationship Id="rId371" Type="http://schemas.openxmlformats.org/officeDocument/2006/relationships/slide" Target="slides/slide367.xml"/><Relationship Id="rId136" Type="http://schemas.openxmlformats.org/officeDocument/2006/relationships/slide" Target="slides/slide132.xml"/><Relationship Id="rId378" Type="http://schemas.openxmlformats.org/officeDocument/2006/relationships/slide" Target="slides/slide374.xml"/><Relationship Id="rId135" Type="http://schemas.openxmlformats.org/officeDocument/2006/relationships/slide" Target="slides/slide131.xml"/><Relationship Id="rId377" Type="http://schemas.openxmlformats.org/officeDocument/2006/relationships/slide" Target="slides/slide373.xml"/><Relationship Id="rId134" Type="http://schemas.openxmlformats.org/officeDocument/2006/relationships/slide" Target="slides/slide130.xml"/><Relationship Id="rId376" Type="http://schemas.openxmlformats.org/officeDocument/2006/relationships/slide" Target="slides/slide372.xml"/><Relationship Id="rId133" Type="http://schemas.openxmlformats.org/officeDocument/2006/relationships/slide" Target="slides/slide129.xml"/><Relationship Id="rId375" Type="http://schemas.openxmlformats.org/officeDocument/2006/relationships/slide" Target="slides/slide371.xml"/><Relationship Id="rId172" Type="http://schemas.openxmlformats.org/officeDocument/2006/relationships/slide" Target="slides/slide168.xml"/><Relationship Id="rId171" Type="http://schemas.openxmlformats.org/officeDocument/2006/relationships/slide" Target="slides/slide167.xml"/><Relationship Id="rId170" Type="http://schemas.openxmlformats.org/officeDocument/2006/relationships/slide" Target="slides/slide166.xml"/><Relationship Id="rId165" Type="http://schemas.openxmlformats.org/officeDocument/2006/relationships/slide" Target="slides/slide161.xml"/><Relationship Id="rId164" Type="http://schemas.openxmlformats.org/officeDocument/2006/relationships/slide" Target="slides/slide160.xml"/><Relationship Id="rId163" Type="http://schemas.openxmlformats.org/officeDocument/2006/relationships/slide" Target="slides/slide159.xml"/><Relationship Id="rId162" Type="http://schemas.openxmlformats.org/officeDocument/2006/relationships/slide" Target="slides/slide158.xml"/><Relationship Id="rId169" Type="http://schemas.openxmlformats.org/officeDocument/2006/relationships/slide" Target="slides/slide165.xml"/><Relationship Id="rId168" Type="http://schemas.openxmlformats.org/officeDocument/2006/relationships/slide" Target="slides/slide164.xml"/><Relationship Id="rId167" Type="http://schemas.openxmlformats.org/officeDocument/2006/relationships/slide" Target="slides/slide163.xml"/><Relationship Id="rId166" Type="http://schemas.openxmlformats.org/officeDocument/2006/relationships/slide" Target="slides/slide162.xml"/><Relationship Id="rId161" Type="http://schemas.openxmlformats.org/officeDocument/2006/relationships/slide" Target="slides/slide157.xml"/><Relationship Id="rId160" Type="http://schemas.openxmlformats.org/officeDocument/2006/relationships/slide" Target="slides/slide156.xml"/><Relationship Id="rId159" Type="http://schemas.openxmlformats.org/officeDocument/2006/relationships/slide" Target="slides/slide155.xml"/><Relationship Id="rId154" Type="http://schemas.openxmlformats.org/officeDocument/2006/relationships/slide" Target="slides/slide150.xml"/><Relationship Id="rId396" Type="http://schemas.openxmlformats.org/officeDocument/2006/relationships/slide" Target="slides/slide392.xml"/><Relationship Id="rId153" Type="http://schemas.openxmlformats.org/officeDocument/2006/relationships/slide" Target="slides/slide149.xml"/><Relationship Id="rId395" Type="http://schemas.openxmlformats.org/officeDocument/2006/relationships/slide" Target="slides/slide391.xml"/><Relationship Id="rId152" Type="http://schemas.openxmlformats.org/officeDocument/2006/relationships/slide" Target="slides/slide148.xml"/><Relationship Id="rId394" Type="http://schemas.openxmlformats.org/officeDocument/2006/relationships/slide" Target="slides/slide390.xml"/><Relationship Id="rId151" Type="http://schemas.openxmlformats.org/officeDocument/2006/relationships/slide" Target="slides/slide147.xml"/><Relationship Id="rId393" Type="http://schemas.openxmlformats.org/officeDocument/2006/relationships/slide" Target="slides/slide389.xml"/><Relationship Id="rId158" Type="http://schemas.openxmlformats.org/officeDocument/2006/relationships/slide" Target="slides/slide154.xml"/><Relationship Id="rId157" Type="http://schemas.openxmlformats.org/officeDocument/2006/relationships/slide" Target="slides/slide153.xml"/><Relationship Id="rId399" Type="http://schemas.openxmlformats.org/officeDocument/2006/relationships/slide" Target="slides/slide395.xml"/><Relationship Id="rId156" Type="http://schemas.openxmlformats.org/officeDocument/2006/relationships/slide" Target="slides/slide152.xml"/><Relationship Id="rId398" Type="http://schemas.openxmlformats.org/officeDocument/2006/relationships/slide" Target="slides/slide394.xml"/><Relationship Id="rId155" Type="http://schemas.openxmlformats.org/officeDocument/2006/relationships/slide" Target="slides/slide151.xml"/><Relationship Id="rId397" Type="http://schemas.openxmlformats.org/officeDocument/2006/relationships/slide" Target="slides/slide393.xml"/><Relationship Id="rId808" Type="http://schemas.openxmlformats.org/officeDocument/2006/relationships/slide" Target="slides/slide804.xml"/><Relationship Id="rId807" Type="http://schemas.openxmlformats.org/officeDocument/2006/relationships/slide" Target="slides/slide803.xml"/><Relationship Id="rId806" Type="http://schemas.openxmlformats.org/officeDocument/2006/relationships/slide" Target="slides/slide802.xml"/><Relationship Id="rId805" Type="http://schemas.openxmlformats.org/officeDocument/2006/relationships/slide" Target="slides/slide801.xml"/><Relationship Id="rId809" Type="http://schemas.openxmlformats.org/officeDocument/2006/relationships/slide" Target="slides/slide805.xml"/><Relationship Id="rId800" Type="http://schemas.openxmlformats.org/officeDocument/2006/relationships/slide" Target="slides/slide796.xml"/><Relationship Id="rId804" Type="http://schemas.openxmlformats.org/officeDocument/2006/relationships/slide" Target="slides/slide800.xml"/><Relationship Id="rId803" Type="http://schemas.openxmlformats.org/officeDocument/2006/relationships/slide" Target="slides/slide799.xml"/><Relationship Id="rId802" Type="http://schemas.openxmlformats.org/officeDocument/2006/relationships/slide" Target="slides/slide798.xml"/><Relationship Id="rId801" Type="http://schemas.openxmlformats.org/officeDocument/2006/relationships/slide" Target="slides/slide797.xml"/><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509" Type="http://schemas.openxmlformats.org/officeDocument/2006/relationships/slide" Target="slides/slide505.xml"/><Relationship Id="rId508" Type="http://schemas.openxmlformats.org/officeDocument/2006/relationships/slide" Target="slides/slide504.xml"/><Relationship Id="rId503" Type="http://schemas.openxmlformats.org/officeDocument/2006/relationships/slide" Target="slides/slide499.xml"/><Relationship Id="rId745" Type="http://schemas.openxmlformats.org/officeDocument/2006/relationships/slide" Target="slides/slide741.xml"/><Relationship Id="rId987" Type="http://schemas.openxmlformats.org/officeDocument/2006/relationships/slide" Target="slides/slide983.xml"/><Relationship Id="rId502" Type="http://schemas.openxmlformats.org/officeDocument/2006/relationships/slide" Target="slides/slide498.xml"/><Relationship Id="rId744" Type="http://schemas.openxmlformats.org/officeDocument/2006/relationships/slide" Target="slides/slide740.xml"/><Relationship Id="rId986" Type="http://schemas.openxmlformats.org/officeDocument/2006/relationships/slide" Target="slides/slide982.xml"/><Relationship Id="rId501" Type="http://schemas.openxmlformats.org/officeDocument/2006/relationships/slide" Target="slides/slide497.xml"/><Relationship Id="rId743" Type="http://schemas.openxmlformats.org/officeDocument/2006/relationships/slide" Target="slides/slide739.xml"/><Relationship Id="rId985" Type="http://schemas.openxmlformats.org/officeDocument/2006/relationships/slide" Target="slides/slide981.xml"/><Relationship Id="rId500" Type="http://schemas.openxmlformats.org/officeDocument/2006/relationships/slide" Target="slides/slide496.xml"/><Relationship Id="rId742" Type="http://schemas.openxmlformats.org/officeDocument/2006/relationships/slide" Target="slides/slide738.xml"/><Relationship Id="rId984" Type="http://schemas.openxmlformats.org/officeDocument/2006/relationships/slide" Target="slides/slide980.xml"/><Relationship Id="rId507" Type="http://schemas.openxmlformats.org/officeDocument/2006/relationships/slide" Target="slides/slide503.xml"/><Relationship Id="rId749" Type="http://schemas.openxmlformats.org/officeDocument/2006/relationships/slide" Target="slides/slide745.xml"/><Relationship Id="rId506" Type="http://schemas.openxmlformats.org/officeDocument/2006/relationships/slide" Target="slides/slide502.xml"/><Relationship Id="rId748" Type="http://schemas.openxmlformats.org/officeDocument/2006/relationships/slide" Target="slides/slide744.xml"/><Relationship Id="rId505" Type="http://schemas.openxmlformats.org/officeDocument/2006/relationships/slide" Target="slides/slide501.xml"/><Relationship Id="rId747" Type="http://schemas.openxmlformats.org/officeDocument/2006/relationships/slide" Target="slides/slide743.xml"/><Relationship Id="rId989" Type="http://schemas.openxmlformats.org/officeDocument/2006/relationships/slide" Target="slides/slide985.xml"/><Relationship Id="rId504" Type="http://schemas.openxmlformats.org/officeDocument/2006/relationships/slide" Target="slides/slide500.xml"/><Relationship Id="rId746" Type="http://schemas.openxmlformats.org/officeDocument/2006/relationships/slide" Target="slides/slide742.xml"/><Relationship Id="rId988" Type="http://schemas.openxmlformats.org/officeDocument/2006/relationships/slide" Target="slides/slide984.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741" Type="http://schemas.openxmlformats.org/officeDocument/2006/relationships/slide" Target="slides/slide737.xml"/><Relationship Id="rId983" Type="http://schemas.openxmlformats.org/officeDocument/2006/relationships/slide" Target="slides/slide979.xml"/><Relationship Id="rId740" Type="http://schemas.openxmlformats.org/officeDocument/2006/relationships/slide" Target="slides/slide736.xml"/><Relationship Id="rId982" Type="http://schemas.openxmlformats.org/officeDocument/2006/relationships/slide" Target="slides/slide978.xml"/><Relationship Id="rId981" Type="http://schemas.openxmlformats.org/officeDocument/2006/relationships/slide" Target="slides/slide977.xml"/><Relationship Id="rId980" Type="http://schemas.openxmlformats.org/officeDocument/2006/relationships/slide" Target="slides/slide976.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739" Type="http://schemas.openxmlformats.org/officeDocument/2006/relationships/slide" Target="slides/slide735.xml"/><Relationship Id="rId734" Type="http://schemas.openxmlformats.org/officeDocument/2006/relationships/slide" Target="slides/slide730.xml"/><Relationship Id="rId976" Type="http://schemas.openxmlformats.org/officeDocument/2006/relationships/slide" Target="slides/slide972.xml"/><Relationship Id="rId733" Type="http://schemas.openxmlformats.org/officeDocument/2006/relationships/slide" Target="slides/slide729.xml"/><Relationship Id="rId975" Type="http://schemas.openxmlformats.org/officeDocument/2006/relationships/slide" Target="slides/slide971.xml"/><Relationship Id="rId732" Type="http://schemas.openxmlformats.org/officeDocument/2006/relationships/slide" Target="slides/slide728.xml"/><Relationship Id="rId974" Type="http://schemas.openxmlformats.org/officeDocument/2006/relationships/slide" Target="slides/slide970.xml"/><Relationship Id="rId731" Type="http://schemas.openxmlformats.org/officeDocument/2006/relationships/slide" Target="slides/slide727.xml"/><Relationship Id="rId973" Type="http://schemas.openxmlformats.org/officeDocument/2006/relationships/slide" Target="slides/slide969.xml"/><Relationship Id="rId738" Type="http://schemas.openxmlformats.org/officeDocument/2006/relationships/slide" Target="slides/slide734.xml"/><Relationship Id="rId737" Type="http://schemas.openxmlformats.org/officeDocument/2006/relationships/slide" Target="slides/slide733.xml"/><Relationship Id="rId979" Type="http://schemas.openxmlformats.org/officeDocument/2006/relationships/slide" Target="slides/slide975.xml"/><Relationship Id="rId736" Type="http://schemas.openxmlformats.org/officeDocument/2006/relationships/slide" Target="slides/slide732.xml"/><Relationship Id="rId978" Type="http://schemas.openxmlformats.org/officeDocument/2006/relationships/slide" Target="slides/slide974.xml"/><Relationship Id="rId735" Type="http://schemas.openxmlformats.org/officeDocument/2006/relationships/slide" Target="slides/slide731.xml"/><Relationship Id="rId977" Type="http://schemas.openxmlformats.org/officeDocument/2006/relationships/slide" Target="slides/slide973.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730" Type="http://schemas.openxmlformats.org/officeDocument/2006/relationships/slide" Target="slides/slide726.xml"/><Relationship Id="rId972" Type="http://schemas.openxmlformats.org/officeDocument/2006/relationships/slide" Target="slides/slide968.xml"/><Relationship Id="rId971" Type="http://schemas.openxmlformats.org/officeDocument/2006/relationships/slide" Target="slides/slide967.xml"/><Relationship Id="rId970" Type="http://schemas.openxmlformats.org/officeDocument/2006/relationships/slide" Target="slides/slide966.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525" Type="http://schemas.openxmlformats.org/officeDocument/2006/relationships/slide" Target="slides/slide521.xml"/><Relationship Id="rId767" Type="http://schemas.openxmlformats.org/officeDocument/2006/relationships/slide" Target="slides/slide763.xml"/><Relationship Id="rId524" Type="http://schemas.openxmlformats.org/officeDocument/2006/relationships/slide" Target="slides/slide520.xml"/><Relationship Id="rId766" Type="http://schemas.openxmlformats.org/officeDocument/2006/relationships/slide" Target="slides/slide762.xml"/><Relationship Id="rId523" Type="http://schemas.openxmlformats.org/officeDocument/2006/relationships/slide" Target="slides/slide519.xml"/><Relationship Id="rId765" Type="http://schemas.openxmlformats.org/officeDocument/2006/relationships/slide" Target="slides/slide761.xml"/><Relationship Id="rId522" Type="http://schemas.openxmlformats.org/officeDocument/2006/relationships/slide" Target="slides/slide518.xml"/><Relationship Id="rId764" Type="http://schemas.openxmlformats.org/officeDocument/2006/relationships/slide" Target="slides/slide760.xml"/><Relationship Id="rId529" Type="http://schemas.openxmlformats.org/officeDocument/2006/relationships/slide" Target="slides/slide525.xml"/><Relationship Id="rId528" Type="http://schemas.openxmlformats.org/officeDocument/2006/relationships/slide" Target="slides/slide524.xml"/><Relationship Id="rId527" Type="http://schemas.openxmlformats.org/officeDocument/2006/relationships/slide" Target="slides/slide523.xml"/><Relationship Id="rId769" Type="http://schemas.openxmlformats.org/officeDocument/2006/relationships/slide" Target="slides/slide765.xml"/><Relationship Id="rId526" Type="http://schemas.openxmlformats.org/officeDocument/2006/relationships/slide" Target="slides/slide522.xml"/><Relationship Id="rId768" Type="http://schemas.openxmlformats.org/officeDocument/2006/relationships/slide" Target="slides/slide764.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21" Type="http://schemas.openxmlformats.org/officeDocument/2006/relationships/slide" Target="slides/slide517.xml"/><Relationship Id="rId763" Type="http://schemas.openxmlformats.org/officeDocument/2006/relationships/slide" Target="slides/slide759.xml"/><Relationship Id="rId29" Type="http://schemas.openxmlformats.org/officeDocument/2006/relationships/slide" Target="slides/slide25.xml"/><Relationship Id="rId520" Type="http://schemas.openxmlformats.org/officeDocument/2006/relationships/slide" Target="slides/slide516.xml"/><Relationship Id="rId762" Type="http://schemas.openxmlformats.org/officeDocument/2006/relationships/slide" Target="slides/slide758.xml"/><Relationship Id="rId761" Type="http://schemas.openxmlformats.org/officeDocument/2006/relationships/slide" Target="slides/slide757.xml"/><Relationship Id="rId760" Type="http://schemas.openxmlformats.org/officeDocument/2006/relationships/slide" Target="slides/slide75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519" Type="http://schemas.openxmlformats.org/officeDocument/2006/relationships/slide" Target="slides/slide515.xml"/><Relationship Id="rId514" Type="http://schemas.openxmlformats.org/officeDocument/2006/relationships/slide" Target="slides/slide510.xml"/><Relationship Id="rId756" Type="http://schemas.openxmlformats.org/officeDocument/2006/relationships/slide" Target="slides/slide752.xml"/><Relationship Id="rId513" Type="http://schemas.openxmlformats.org/officeDocument/2006/relationships/slide" Target="slides/slide509.xml"/><Relationship Id="rId755" Type="http://schemas.openxmlformats.org/officeDocument/2006/relationships/slide" Target="slides/slide751.xml"/><Relationship Id="rId512" Type="http://schemas.openxmlformats.org/officeDocument/2006/relationships/slide" Target="slides/slide508.xml"/><Relationship Id="rId754" Type="http://schemas.openxmlformats.org/officeDocument/2006/relationships/slide" Target="slides/slide750.xml"/><Relationship Id="rId511" Type="http://schemas.openxmlformats.org/officeDocument/2006/relationships/slide" Target="slides/slide507.xml"/><Relationship Id="rId753" Type="http://schemas.openxmlformats.org/officeDocument/2006/relationships/slide" Target="slides/slide749.xml"/><Relationship Id="rId518" Type="http://schemas.openxmlformats.org/officeDocument/2006/relationships/slide" Target="slides/slide514.xml"/><Relationship Id="rId517" Type="http://schemas.openxmlformats.org/officeDocument/2006/relationships/slide" Target="slides/slide513.xml"/><Relationship Id="rId759" Type="http://schemas.openxmlformats.org/officeDocument/2006/relationships/slide" Target="slides/slide755.xml"/><Relationship Id="rId516" Type="http://schemas.openxmlformats.org/officeDocument/2006/relationships/slide" Target="slides/slide512.xml"/><Relationship Id="rId758" Type="http://schemas.openxmlformats.org/officeDocument/2006/relationships/slide" Target="slides/slide754.xml"/><Relationship Id="rId515" Type="http://schemas.openxmlformats.org/officeDocument/2006/relationships/slide" Target="slides/slide511.xml"/><Relationship Id="rId757" Type="http://schemas.openxmlformats.org/officeDocument/2006/relationships/slide" Target="slides/slide753.xml"/><Relationship Id="rId15" Type="http://schemas.openxmlformats.org/officeDocument/2006/relationships/slide" Target="slides/slide11.xml"/><Relationship Id="rId990" Type="http://schemas.openxmlformats.org/officeDocument/2006/relationships/slide" Target="slides/slide986.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510" Type="http://schemas.openxmlformats.org/officeDocument/2006/relationships/slide" Target="slides/slide506.xml"/><Relationship Id="rId752" Type="http://schemas.openxmlformats.org/officeDocument/2006/relationships/slide" Target="slides/slide748.xml"/><Relationship Id="rId994" Type="http://customschemas.google.com/relationships/presentationmetadata" Target="metadata"/><Relationship Id="rId18" Type="http://schemas.openxmlformats.org/officeDocument/2006/relationships/slide" Target="slides/slide14.xml"/><Relationship Id="rId751" Type="http://schemas.openxmlformats.org/officeDocument/2006/relationships/slide" Target="slides/slide747.xml"/><Relationship Id="rId993" Type="http://schemas.openxmlformats.org/officeDocument/2006/relationships/slide" Target="slides/slide989.xml"/><Relationship Id="rId750" Type="http://schemas.openxmlformats.org/officeDocument/2006/relationships/slide" Target="slides/slide746.xml"/><Relationship Id="rId992" Type="http://schemas.openxmlformats.org/officeDocument/2006/relationships/slide" Target="slides/slide988.xml"/><Relationship Id="rId991" Type="http://schemas.openxmlformats.org/officeDocument/2006/relationships/slide" Target="slides/slide987.xml"/><Relationship Id="rId84" Type="http://schemas.openxmlformats.org/officeDocument/2006/relationships/slide" Target="slides/slide80.xml"/><Relationship Id="rId83" Type="http://schemas.openxmlformats.org/officeDocument/2006/relationships/slide" Target="slides/slide79.xml"/><Relationship Id="rId86" Type="http://schemas.openxmlformats.org/officeDocument/2006/relationships/slide" Target="slides/slide82.xml"/><Relationship Id="rId85" Type="http://schemas.openxmlformats.org/officeDocument/2006/relationships/slide" Target="slides/slide81.xml"/><Relationship Id="rId88" Type="http://schemas.openxmlformats.org/officeDocument/2006/relationships/slide" Target="slides/slide84.xml"/><Relationship Id="rId87" Type="http://schemas.openxmlformats.org/officeDocument/2006/relationships/slide" Target="slides/slide83.xml"/><Relationship Id="rId89" Type="http://schemas.openxmlformats.org/officeDocument/2006/relationships/slide" Target="slides/slide85.xml"/><Relationship Id="rId709" Type="http://schemas.openxmlformats.org/officeDocument/2006/relationships/slide" Target="slides/slide705.xml"/><Relationship Id="rId708" Type="http://schemas.openxmlformats.org/officeDocument/2006/relationships/slide" Target="slides/slide704.xml"/><Relationship Id="rId707" Type="http://schemas.openxmlformats.org/officeDocument/2006/relationships/slide" Target="slides/slide703.xml"/><Relationship Id="rId949" Type="http://schemas.openxmlformats.org/officeDocument/2006/relationships/slide" Target="slides/slide945.xml"/><Relationship Id="rId706" Type="http://schemas.openxmlformats.org/officeDocument/2006/relationships/slide" Target="slides/slide702.xml"/><Relationship Id="rId948" Type="http://schemas.openxmlformats.org/officeDocument/2006/relationships/slide" Target="slides/slide944.xml"/><Relationship Id="rId80" Type="http://schemas.openxmlformats.org/officeDocument/2006/relationships/slide" Target="slides/slide76.xml"/><Relationship Id="rId82" Type="http://schemas.openxmlformats.org/officeDocument/2006/relationships/slide" Target="slides/slide78.xml"/><Relationship Id="rId81" Type="http://schemas.openxmlformats.org/officeDocument/2006/relationships/slide" Target="slides/slide77.xml"/><Relationship Id="rId701" Type="http://schemas.openxmlformats.org/officeDocument/2006/relationships/slide" Target="slides/slide697.xml"/><Relationship Id="rId943" Type="http://schemas.openxmlformats.org/officeDocument/2006/relationships/slide" Target="slides/slide939.xml"/><Relationship Id="rId700" Type="http://schemas.openxmlformats.org/officeDocument/2006/relationships/slide" Target="slides/slide696.xml"/><Relationship Id="rId942" Type="http://schemas.openxmlformats.org/officeDocument/2006/relationships/slide" Target="slides/slide938.xml"/><Relationship Id="rId941" Type="http://schemas.openxmlformats.org/officeDocument/2006/relationships/slide" Target="slides/slide937.xml"/><Relationship Id="rId940" Type="http://schemas.openxmlformats.org/officeDocument/2006/relationships/slide" Target="slides/slide936.xml"/><Relationship Id="rId705" Type="http://schemas.openxmlformats.org/officeDocument/2006/relationships/slide" Target="slides/slide701.xml"/><Relationship Id="rId947" Type="http://schemas.openxmlformats.org/officeDocument/2006/relationships/slide" Target="slides/slide943.xml"/><Relationship Id="rId704" Type="http://schemas.openxmlformats.org/officeDocument/2006/relationships/slide" Target="slides/slide700.xml"/><Relationship Id="rId946" Type="http://schemas.openxmlformats.org/officeDocument/2006/relationships/slide" Target="slides/slide942.xml"/><Relationship Id="rId703" Type="http://schemas.openxmlformats.org/officeDocument/2006/relationships/slide" Target="slides/slide699.xml"/><Relationship Id="rId945" Type="http://schemas.openxmlformats.org/officeDocument/2006/relationships/slide" Target="slides/slide941.xml"/><Relationship Id="rId702" Type="http://schemas.openxmlformats.org/officeDocument/2006/relationships/slide" Target="slides/slide698.xml"/><Relationship Id="rId944" Type="http://schemas.openxmlformats.org/officeDocument/2006/relationships/slide" Target="slides/slide940.xml"/><Relationship Id="rId73" Type="http://schemas.openxmlformats.org/officeDocument/2006/relationships/slide" Target="slides/slide69.xml"/><Relationship Id="rId72" Type="http://schemas.openxmlformats.org/officeDocument/2006/relationships/slide" Target="slides/slide68.xml"/><Relationship Id="rId75" Type="http://schemas.openxmlformats.org/officeDocument/2006/relationships/slide" Target="slides/slide71.xml"/><Relationship Id="rId74" Type="http://schemas.openxmlformats.org/officeDocument/2006/relationships/slide" Target="slides/slide70.xml"/><Relationship Id="rId77" Type="http://schemas.openxmlformats.org/officeDocument/2006/relationships/slide" Target="slides/slide73.xml"/><Relationship Id="rId76" Type="http://schemas.openxmlformats.org/officeDocument/2006/relationships/slide" Target="slides/slide72.xml"/><Relationship Id="rId79" Type="http://schemas.openxmlformats.org/officeDocument/2006/relationships/slide" Target="slides/slide75.xml"/><Relationship Id="rId78" Type="http://schemas.openxmlformats.org/officeDocument/2006/relationships/slide" Target="slides/slide74.xml"/><Relationship Id="rId939" Type="http://schemas.openxmlformats.org/officeDocument/2006/relationships/slide" Target="slides/slide935.xml"/><Relationship Id="rId938" Type="http://schemas.openxmlformats.org/officeDocument/2006/relationships/slide" Target="slides/slide934.xml"/><Relationship Id="rId937" Type="http://schemas.openxmlformats.org/officeDocument/2006/relationships/slide" Target="slides/slide933.xml"/><Relationship Id="rId71" Type="http://schemas.openxmlformats.org/officeDocument/2006/relationships/slide" Target="slides/slide67.xml"/><Relationship Id="rId70" Type="http://schemas.openxmlformats.org/officeDocument/2006/relationships/slide" Target="slides/slide66.xml"/><Relationship Id="rId932" Type="http://schemas.openxmlformats.org/officeDocument/2006/relationships/slide" Target="slides/slide928.xml"/><Relationship Id="rId931" Type="http://schemas.openxmlformats.org/officeDocument/2006/relationships/slide" Target="slides/slide927.xml"/><Relationship Id="rId930" Type="http://schemas.openxmlformats.org/officeDocument/2006/relationships/slide" Target="slides/slide926.xml"/><Relationship Id="rId936" Type="http://schemas.openxmlformats.org/officeDocument/2006/relationships/slide" Target="slides/slide932.xml"/><Relationship Id="rId935" Type="http://schemas.openxmlformats.org/officeDocument/2006/relationships/slide" Target="slides/slide931.xml"/><Relationship Id="rId934" Type="http://schemas.openxmlformats.org/officeDocument/2006/relationships/slide" Target="slides/slide930.xml"/><Relationship Id="rId933" Type="http://schemas.openxmlformats.org/officeDocument/2006/relationships/slide" Target="slides/slide929.xml"/><Relationship Id="rId62" Type="http://schemas.openxmlformats.org/officeDocument/2006/relationships/slide" Target="slides/slide58.xml"/><Relationship Id="rId61" Type="http://schemas.openxmlformats.org/officeDocument/2006/relationships/slide" Target="slides/slide57.xml"/><Relationship Id="rId64" Type="http://schemas.openxmlformats.org/officeDocument/2006/relationships/slide" Target="slides/slide60.xml"/><Relationship Id="rId63" Type="http://schemas.openxmlformats.org/officeDocument/2006/relationships/slide" Target="slides/slide59.xml"/><Relationship Id="rId66" Type="http://schemas.openxmlformats.org/officeDocument/2006/relationships/slide" Target="slides/slide62.xml"/><Relationship Id="rId65" Type="http://schemas.openxmlformats.org/officeDocument/2006/relationships/slide" Target="slides/slide61.xml"/><Relationship Id="rId68" Type="http://schemas.openxmlformats.org/officeDocument/2006/relationships/slide" Target="slides/slide64.xml"/><Relationship Id="rId67" Type="http://schemas.openxmlformats.org/officeDocument/2006/relationships/slide" Target="slides/slide63.xml"/><Relationship Id="rId729" Type="http://schemas.openxmlformats.org/officeDocument/2006/relationships/slide" Target="slides/slide725.xml"/><Relationship Id="rId728" Type="http://schemas.openxmlformats.org/officeDocument/2006/relationships/slide" Target="slides/slide724.xml"/><Relationship Id="rId60" Type="http://schemas.openxmlformats.org/officeDocument/2006/relationships/slide" Target="slides/slide56.xml"/><Relationship Id="rId723" Type="http://schemas.openxmlformats.org/officeDocument/2006/relationships/slide" Target="slides/slide719.xml"/><Relationship Id="rId965" Type="http://schemas.openxmlformats.org/officeDocument/2006/relationships/slide" Target="slides/slide961.xml"/><Relationship Id="rId722" Type="http://schemas.openxmlformats.org/officeDocument/2006/relationships/slide" Target="slides/slide718.xml"/><Relationship Id="rId964" Type="http://schemas.openxmlformats.org/officeDocument/2006/relationships/slide" Target="slides/slide960.xml"/><Relationship Id="rId721" Type="http://schemas.openxmlformats.org/officeDocument/2006/relationships/slide" Target="slides/slide717.xml"/><Relationship Id="rId963" Type="http://schemas.openxmlformats.org/officeDocument/2006/relationships/slide" Target="slides/slide959.xml"/><Relationship Id="rId720" Type="http://schemas.openxmlformats.org/officeDocument/2006/relationships/slide" Target="slides/slide716.xml"/><Relationship Id="rId962" Type="http://schemas.openxmlformats.org/officeDocument/2006/relationships/slide" Target="slides/slide958.xml"/><Relationship Id="rId727" Type="http://schemas.openxmlformats.org/officeDocument/2006/relationships/slide" Target="slides/slide723.xml"/><Relationship Id="rId969" Type="http://schemas.openxmlformats.org/officeDocument/2006/relationships/slide" Target="slides/slide965.xml"/><Relationship Id="rId726" Type="http://schemas.openxmlformats.org/officeDocument/2006/relationships/slide" Target="slides/slide722.xml"/><Relationship Id="rId968" Type="http://schemas.openxmlformats.org/officeDocument/2006/relationships/slide" Target="slides/slide964.xml"/><Relationship Id="rId725" Type="http://schemas.openxmlformats.org/officeDocument/2006/relationships/slide" Target="slides/slide721.xml"/><Relationship Id="rId967" Type="http://schemas.openxmlformats.org/officeDocument/2006/relationships/slide" Target="slides/slide963.xml"/><Relationship Id="rId724" Type="http://schemas.openxmlformats.org/officeDocument/2006/relationships/slide" Target="slides/slide720.xml"/><Relationship Id="rId966" Type="http://schemas.openxmlformats.org/officeDocument/2006/relationships/slide" Target="slides/slide962.xml"/><Relationship Id="rId69" Type="http://schemas.openxmlformats.org/officeDocument/2006/relationships/slide" Target="slides/slide65.xml"/><Relationship Id="rId961" Type="http://schemas.openxmlformats.org/officeDocument/2006/relationships/slide" Target="slides/slide957.xml"/><Relationship Id="rId960" Type="http://schemas.openxmlformats.org/officeDocument/2006/relationships/slide" Target="slides/slide956.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55" Type="http://schemas.openxmlformats.org/officeDocument/2006/relationships/slide" Target="slides/slide51.xml"/><Relationship Id="rId54" Type="http://schemas.openxmlformats.org/officeDocument/2006/relationships/slide" Target="slides/slide50.xml"/><Relationship Id="rId57" Type="http://schemas.openxmlformats.org/officeDocument/2006/relationships/slide" Target="slides/slide53.xml"/><Relationship Id="rId56" Type="http://schemas.openxmlformats.org/officeDocument/2006/relationships/slide" Target="slides/slide52.xml"/><Relationship Id="rId719" Type="http://schemas.openxmlformats.org/officeDocument/2006/relationships/slide" Target="slides/slide715.xml"/><Relationship Id="rId718" Type="http://schemas.openxmlformats.org/officeDocument/2006/relationships/slide" Target="slides/slide714.xml"/><Relationship Id="rId717" Type="http://schemas.openxmlformats.org/officeDocument/2006/relationships/slide" Target="slides/slide713.xml"/><Relationship Id="rId959" Type="http://schemas.openxmlformats.org/officeDocument/2006/relationships/slide" Target="slides/slide955.xml"/><Relationship Id="rId712" Type="http://schemas.openxmlformats.org/officeDocument/2006/relationships/slide" Target="slides/slide708.xml"/><Relationship Id="rId954" Type="http://schemas.openxmlformats.org/officeDocument/2006/relationships/slide" Target="slides/slide950.xml"/><Relationship Id="rId711" Type="http://schemas.openxmlformats.org/officeDocument/2006/relationships/slide" Target="slides/slide707.xml"/><Relationship Id="rId953" Type="http://schemas.openxmlformats.org/officeDocument/2006/relationships/slide" Target="slides/slide949.xml"/><Relationship Id="rId710" Type="http://schemas.openxmlformats.org/officeDocument/2006/relationships/slide" Target="slides/slide706.xml"/><Relationship Id="rId952" Type="http://schemas.openxmlformats.org/officeDocument/2006/relationships/slide" Target="slides/slide948.xml"/><Relationship Id="rId951" Type="http://schemas.openxmlformats.org/officeDocument/2006/relationships/slide" Target="slides/slide947.xml"/><Relationship Id="rId716" Type="http://schemas.openxmlformats.org/officeDocument/2006/relationships/slide" Target="slides/slide712.xml"/><Relationship Id="rId958" Type="http://schemas.openxmlformats.org/officeDocument/2006/relationships/slide" Target="slides/slide954.xml"/><Relationship Id="rId715" Type="http://schemas.openxmlformats.org/officeDocument/2006/relationships/slide" Target="slides/slide711.xml"/><Relationship Id="rId957" Type="http://schemas.openxmlformats.org/officeDocument/2006/relationships/slide" Target="slides/slide953.xml"/><Relationship Id="rId714" Type="http://schemas.openxmlformats.org/officeDocument/2006/relationships/slide" Target="slides/slide710.xml"/><Relationship Id="rId956" Type="http://schemas.openxmlformats.org/officeDocument/2006/relationships/slide" Target="slides/slide952.xml"/><Relationship Id="rId713" Type="http://schemas.openxmlformats.org/officeDocument/2006/relationships/slide" Target="slides/slide709.xml"/><Relationship Id="rId955" Type="http://schemas.openxmlformats.org/officeDocument/2006/relationships/slide" Target="slides/slide951.xml"/><Relationship Id="rId59" Type="http://schemas.openxmlformats.org/officeDocument/2006/relationships/slide" Target="slides/slide55.xml"/><Relationship Id="rId58" Type="http://schemas.openxmlformats.org/officeDocument/2006/relationships/slide" Target="slides/slide54.xml"/><Relationship Id="rId950" Type="http://schemas.openxmlformats.org/officeDocument/2006/relationships/slide" Target="slides/slide946.xml"/><Relationship Id="rId590" Type="http://schemas.openxmlformats.org/officeDocument/2006/relationships/slide" Target="slides/slide586.xml"/><Relationship Id="rId107" Type="http://schemas.openxmlformats.org/officeDocument/2006/relationships/slide" Target="slides/slide103.xml"/><Relationship Id="rId349" Type="http://schemas.openxmlformats.org/officeDocument/2006/relationships/slide" Target="slides/slide345.xml"/><Relationship Id="rId106" Type="http://schemas.openxmlformats.org/officeDocument/2006/relationships/slide" Target="slides/slide102.xml"/><Relationship Id="rId348" Type="http://schemas.openxmlformats.org/officeDocument/2006/relationships/slide" Target="slides/slide344.xml"/><Relationship Id="rId105" Type="http://schemas.openxmlformats.org/officeDocument/2006/relationships/slide" Target="slides/slide101.xml"/><Relationship Id="rId347" Type="http://schemas.openxmlformats.org/officeDocument/2006/relationships/slide" Target="slides/slide343.xml"/><Relationship Id="rId589" Type="http://schemas.openxmlformats.org/officeDocument/2006/relationships/slide" Target="slides/slide585.xml"/><Relationship Id="rId104" Type="http://schemas.openxmlformats.org/officeDocument/2006/relationships/slide" Target="slides/slide100.xml"/><Relationship Id="rId346" Type="http://schemas.openxmlformats.org/officeDocument/2006/relationships/slide" Target="slides/slide342.xml"/><Relationship Id="rId588" Type="http://schemas.openxmlformats.org/officeDocument/2006/relationships/slide" Target="slides/slide584.xml"/><Relationship Id="rId109" Type="http://schemas.openxmlformats.org/officeDocument/2006/relationships/slide" Target="slides/slide105.xml"/><Relationship Id="rId108" Type="http://schemas.openxmlformats.org/officeDocument/2006/relationships/slide" Target="slides/slide104.xml"/><Relationship Id="rId341" Type="http://schemas.openxmlformats.org/officeDocument/2006/relationships/slide" Target="slides/slide337.xml"/><Relationship Id="rId583" Type="http://schemas.openxmlformats.org/officeDocument/2006/relationships/slide" Target="slides/slide579.xml"/><Relationship Id="rId340" Type="http://schemas.openxmlformats.org/officeDocument/2006/relationships/slide" Target="slides/slide336.xml"/><Relationship Id="rId582" Type="http://schemas.openxmlformats.org/officeDocument/2006/relationships/slide" Target="slides/slide578.xml"/><Relationship Id="rId581" Type="http://schemas.openxmlformats.org/officeDocument/2006/relationships/slide" Target="slides/slide577.xml"/><Relationship Id="rId580" Type="http://schemas.openxmlformats.org/officeDocument/2006/relationships/slide" Target="slides/slide576.xml"/><Relationship Id="rId103" Type="http://schemas.openxmlformats.org/officeDocument/2006/relationships/slide" Target="slides/slide99.xml"/><Relationship Id="rId345" Type="http://schemas.openxmlformats.org/officeDocument/2006/relationships/slide" Target="slides/slide341.xml"/><Relationship Id="rId587" Type="http://schemas.openxmlformats.org/officeDocument/2006/relationships/slide" Target="slides/slide583.xml"/><Relationship Id="rId102" Type="http://schemas.openxmlformats.org/officeDocument/2006/relationships/slide" Target="slides/slide98.xml"/><Relationship Id="rId344" Type="http://schemas.openxmlformats.org/officeDocument/2006/relationships/slide" Target="slides/slide340.xml"/><Relationship Id="rId586" Type="http://schemas.openxmlformats.org/officeDocument/2006/relationships/slide" Target="slides/slide582.xml"/><Relationship Id="rId101" Type="http://schemas.openxmlformats.org/officeDocument/2006/relationships/slide" Target="slides/slide97.xml"/><Relationship Id="rId343" Type="http://schemas.openxmlformats.org/officeDocument/2006/relationships/slide" Target="slides/slide339.xml"/><Relationship Id="rId585" Type="http://schemas.openxmlformats.org/officeDocument/2006/relationships/slide" Target="slides/slide581.xml"/><Relationship Id="rId100" Type="http://schemas.openxmlformats.org/officeDocument/2006/relationships/slide" Target="slides/slide96.xml"/><Relationship Id="rId342" Type="http://schemas.openxmlformats.org/officeDocument/2006/relationships/slide" Target="slides/slide338.xml"/><Relationship Id="rId584" Type="http://schemas.openxmlformats.org/officeDocument/2006/relationships/slide" Target="slides/slide580.xml"/><Relationship Id="rId338" Type="http://schemas.openxmlformats.org/officeDocument/2006/relationships/slide" Target="slides/slide334.xml"/><Relationship Id="rId337" Type="http://schemas.openxmlformats.org/officeDocument/2006/relationships/slide" Target="slides/slide333.xml"/><Relationship Id="rId579" Type="http://schemas.openxmlformats.org/officeDocument/2006/relationships/slide" Target="slides/slide575.xml"/><Relationship Id="rId336" Type="http://schemas.openxmlformats.org/officeDocument/2006/relationships/slide" Target="slides/slide332.xml"/><Relationship Id="rId578" Type="http://schemas.openxmlformats.org/officeDocument/2006/relationships/slide" Target="slides/slide574.xml"/><Relationship Id="rId335" Type="http://schemas.openxmlformats.org/officeDocument/2006/relationships/slide" Target="slides/slide331.xml"/><Relationship Id="rId577" Type="http://schemas.openxmlformats.org/officeDocument/2006/relationships/slide" Target="slides/slide573.xml"/><Relationship Id="rId339" Type="http://schemas.openxmlformats.org/officeDocument/2006/relationships/slide" Target="slides/slide335.xml"/><Relationship Id="rId330" Type="http://schemas.openxmlformats.org/officeDocument/2006/relationships/slide" Target="slides/slide326.xml"/><Relationship Id="rId572" Type="http://schemas.openxmlformats.org/officeDocument/2006/relationships/slide" Target="slides/slide568.xml"/><Relationship Id="rId571" Type="http://schemas.openxmlformats.org/officeDocument/2006/relationships/slide" Target="slides/slide567.xml"/><Relationship Id="rId570" Type="http://schemas.openxmlformats.org/officeDocument/2006/relationships/slide" Target="slides/slide566.xml"/><Relationship Id="rId334" Type="http://schemas.openxmlformats.org/officeDocument/2006/relationships/slide" Target="slides/slide330.xml"/><Relationship Id="rId576" Type="http://schemas.openxmlformats.org/officeDocument/2006/relationships/slide" Target="slides/slide572.xml"/><Relationship Id="rId333" Type="http://schemas.openxmlformats.org/officeDocument/2006/relationships/slide" Target="slides/slide329.xml"/><Relationship Id="rId575" Type="http://schemas.openxmlformats.org/officeDocument/2006/relationships/slide" Target="slides/slide571.xml"/><Relationship Id="rId332" Type="http://schemas.openxmlformats.org/officeDocument/2006/relationships/slide" Target="slides/slide328.xml"/><Relationship Id="rId574" Type="http://schemas.openxmlformats.org/officeDocument/2006/relationships/slide" Target="slides/slide570.xml"/><Relationship Id="rId331" Type="http://schemas.openxmlformats.org/officeDocument/2006/relationships/slide" Target="slides/slide327.xml"/><Relationship Id="rId573" Type="http://schemas.openxmlformats.org/officeDocument/2006/relationships/slide" Target="slides/slide569.xml"/><Relationship Id="rId370" Type="http://schemas.openxmlformats.org/officeDocument/2006/relationships/slide" Target="slides/slide366.xml"/><Relationship Id="rId129" Type="http://schemas.openxmlformats.org/officeDocument/2006/relationships/slide" Target="slides/slide125.xml"/><Relationship Id="rId128" Type="http://schemas.openxmlformats.org/officeDocument/2006/relationships/slide" Target="slides/slide124.xml"/><Relationship Id="rId127" Type="http://schemas.openxmlformats.org/officeDocument/2006/relationships/slide" Target="slides/slide123.xml"/><Relationship Id="rId369" Type="http://schemas.openxmlformats.org/officeDocument/2006/relationships/slide" Target="slides/slide365.xml"/><Relationship Id="rId126" Type="http://schemas.openxmlformats.org/officeDocument/2006/relationships/slide" Target="slides/slide122.xml"/><Relationship Id="rId368" Type="http://schemas.openxmlformats.org/officeDocument/2006/relationships/slide" Target="slides/slide364.xml"/><Relationship Id="rId121" Type="http://schemas.openxmlformats.org/officeDocument/2006/relationships/slide" Target="slides/slide117.xml"/><Relationship Id="rId363" Type="http://schemas.openxmlformats.org/officeDocument/2006/relationships/slide" Target="slides/slide359.xml"/><Relationship Id="rId120" Type="http://schemas.openxmlformats.org/officeDocument/2006/relationships/slide" Target="slides/slide116.xml"/><Relationship Id="rId362" Type="http://schemas.openxmlformats.org/officeDocument/2006/relationships/slide" Target="slides/slide358.xml"/><Relationship Id="rId361" Type="http://schemas.openxmlformats.org/officeDocument/2006/relationships/slide" Target="slides/slide357.xml"/><Relationship Id="rId360" Type="http://schemas.openxmlformats.org/officeDocument/2006/relationships/slide" Target="slides/slide356.xml"/><Relationship Id="rId125" Type="http://schemas.openxmlformats.org/officeDocument/2006/relationships/slide" Target="slides/slide121.xml"/><Relationship Id="rId367" Type="http://schemas.openxmlformats.org/officeDocument/2006/relationships/slide" Target="slides/slide363.xml"/><Relationship Id="rId124" Type="http://schemas.openxmlformats.org/officeDocument/2006/relationships/slide" Target="slides/slide120.xml"/><Relationship Id="rId366" Type="http://schemas.openxmlformats.org/officeDocument/2006/relationships/slide" Target="slides/slide362.xml"/><Relationship Id="rId123" Type="http://schemas.openxmlformats.org/officeDocument/2006/relationships/slide" Target="slides/slide119.xml"/><Relationship Id="rId365" Type="http://schemas.openxmlformats.org/officeDocument/2006/relationships/slide" Target="slides/slide361.xml"/><Relationship Id="rId122" Type="http://schemas.openxmlformats.org/officeDocument/2006/relationships/slide" Target="slides/slide118.xml"/><Relationship Id="rId364" Type="http://schemas.openxmlformats.org/officeDocument/2006/relationships/slide" Target="slides/slide360.xml"/><Relationship Id="rId95" Type="http://schemas.openxmlformats.org/officeDocument/2006/relationships/slide" Target="slides/slide91.xml"/><Relationship Id="rId94" Type="http://schemas.openxmlformats.org/officeDocument/2006/relationships/slide" Target="slides/slide90.xml"/><Relationship Id="rId97" Type="http://schemas.openxmlformats.org/officeDocument/2006/relationships/slide" Target="slides/slide93.xml"/><Relationship Id="rId96" Type="http://schemas.openxmlformats.org/officeDocument/2006/relationships/slide" Target="slides/slide92.xml"/><Relationship Id="rId99" Type="http://schemas.openxmlformats.org/officeDocument/2006/relationships/slide" Target="slides/slide95.xml"/><Relationship Id="rId98" Type="http://schemas.openxmlformats.org/officeDocument/2006/relationships/slide" Target="slides/slide94.xml"/><Relationship Id="rId91" Type="http://schemas.openxmlformats.org/officeDocument/2006/relationships/slide" Target="slides/slide87.xml"/><Relationship Id="rId90" Type="http://schemas.openxmlformats.org/officeDocument/2006/relationships/slide" Target="slides/slide86.xml"/><Relationship Id="rId93" Type="http://schemas.openxmlformats.org/officeDocument/2006/relationships/slide" Target="slides/slide89.xml"/><Relationship Id="rId92" Type="http://schemas.openxmlformats.org/officeDocument/2006/relationships/slide" Target="slides/slide88.xml"/><Relationship Id="rId118" Type="http://schemas.openxmlformats.org/officeDocument/2006/relationships/slide" Target="slides/slide114.xml"/><Relationship Id="rId117" Type="http://schemas.openxmlformats.org/officeDocument/2006/relationships/slide" Target="slides/slide113.xml"/><Relationship Id="rId359" Type="http://schemas.openxmlformats.org/officeDocument/2006/relationships/slide" Target="slides/slide355.xml"/><Relationship Id="rId116" Type="http://schemas.openxmlformats.org/officeDocument/2006/relationships/slide" Target="slides/slide112.xml"/><Relationship Id="rId358" Type="http://schemas.openxmlformats.org/officeDocument/2006/relationships/slide" Target="slides/slide354.xml"/><Relationship Id="rId115" Type="http://schemas.openxmlformats.org/officeDocument/2006/relationships/slide" Target="slides/slide111.xml"/><Relationship Id="rId357" Type="http://schemas.openxmlformats.org/officeDocument/2006/relationships/slide" Target="slides/slide353.xml"/><Relationship Id="rId599" Type="http://schemas.openxmlformats.org/officeDocument/2006/relationships/slide" Target="slides/slide595.xml"/><Relationship Id="rId119" Type="http://schemas.openxmlformats.org/officeDocument/2006/relationships/slide" Target="slides/slide115.xml"/><Relationship Id="rId110" Type="http://schemas.openxmlformats.org/officeDocument/2006/relationships/slide" Target="slides/slide106.xml"/><Relationship Id="rId352" Type="http://schemas.openxmlformats.org/officeDocument/2006/relationships/slide" Target="slides/slide348.xml"/><Relationship Id="rId594" Type="http://schemas.openxmlformats.org/officeDocument/2006/relationships/slide" Target="slides/slide590.xml"/><Relationship Id="rId351" Type="http://schemas.openxmlformats.org/officeDocument/2006/relationships/slide" Target="slides/slide347.xml"/><Relationship Id="rId593" Type="http://schemas.openxmlformats.org/officeDocument/2006/relationships/slide" Target="slides/slide589.xml"/><Relationship Id="rId350" Type="http://schemas.openxmlformats.org/officeDocument/2006/relationships/slide" Target="slides/slide346.xml"/><Relationship Id="rId592" Type="http://schemas.openxmlformats.org/officeDocument/2006/relationships/slide" Target="slides/slide588.xml"/><Relationship Id="rId591" Type="http://schemas.openxmlformats.org/officeDocument/2006/relationships/slide" Target="slides/slide587.xml"/><Relationship Id="rId114" Type="http://schemas.openxmlformats.org/officeDocument/2006/relationships/slide" Target="slides/slide110.xml"/><Relationship Id="rId356" Type="http://schemas.openxmlformats.org/officeDocument/2006/relationships/slide" Target="slides/slide352.xml"/><Relationship Id="rId598" Type="http://schemas.openxmlformats.org/officeDocument/2006/relationships/slide" Target="slides/slide594.xml"/><Relationship Id="rId113" Type="http://schemas.openxmlformats.org/officeDocument/2006/relationships/slide" Target="slides/slide109.xml"/><Relationship Id="rId355" Type="http://schemas.openxmlformats.org/officeDocument/2006/relationships/slide" Target="slides/slide351.xml"/><Relationship Id="rId597" Type="http://schemas.openxmlformats.org/officeDocument/2006/relationships/slide" Target="slides/slide593.xml"/><Relationship Id="rId112" Type="http://schemas.openxmlformats.org/officeDocument/2006/relationships/slide" Target="slides/slide108.xml"/><Relationship Id="rId354" Type="http://schemas.openxmlformats.org/officeDocument/2006/relationships/slide" Target="slides/slide350.xml"/><Relationship Id="rId596" Type="http://schemas.openxmlformats.org/officeDocument/2006/relationships/slide" Target="slides/slide592.xml"/><Relationship Id="rId111" Type="http://schemas.openxmlformats.org/officeDocument/2006/relationships/slide" Target="slides/slide107.xml"/><Relationship Id="rId353" Type="http://schemas.openxmlformats.org/officeDocument/2006/relationships/slide" Target="slides/slide349.xml"/><Relationship Id="rId595" Type="http://schemas.openxmlformats.org/officeDocument/2006/relationships/slide" Target="slides/slide591.xml"/><Relationship Id="rId305" Type="http://schemas.openxmlformats.org/officeDocument/2006/relationships/slide" Target="slides/slide301.xml"/><Relationship Id="rId547" Type="http://schemas.openxmlformats.org/officeDocument/2006/relationships/slide" Target="slides/slide543.xml"/><Relationship Id="rId789" Type="http://schemas.openxmlformats.org/officeDocument/2006/relationships/slide" Target="slides/slide785.xml"/><Relationship Id="rId304" Type="http://schemas.openxmlformats.org/officeDocument/2006/relationships/slide" Target="slides/slide300.xml"/><Relationship Id="rId546" Type="http://schemas.openxmlformats.org/officeDocument/2006/relationships/slide" Target="slides/slide542.xml"/><Relationship Id="rId788" Type="http://schemas.openxmlformats.org/officeDocument/2006/relationships/slide" Target="slides/slide784.xml"/><Relationship Id="rId303" Type="http://schemas.openxmlformats.org/officeDocument/2006/relationships/slide" Target="slides/slide299.xml"/><Relationship Id="rId545" Type="http://schemas.openxmlformats.org/officeDocument/2006/relationships/slide" Target="slides/slide541.xml"/><Relationship Id="rId787" Type="http://schemas.openxmlformats.org/officeDocument/2006/relationships/slide" Target="slides/slide783.xml"/><Relationship Id="rId302" Type="http://schemas.openxmlformats.org/officeDocument/2006/relationships/slide" Target="slides/slide298.xml"/><Relationship Id="rId544" Type="http://schemas.openxmlformats.org/officeDocument/2006/relationships/slide" Target="slides/slide540.xml"/><Relationship Id="rId786" Type="http://schemas.openxmlformats.org/officeDocument/2006/relationships/slide" Target="slides/slide782.xml"/><Relationship Id="rId309" Type="http://schemas.openxmlformats.org/officeDocument/2006/relationships/slide" Target="slides/slide305.xml"/><Relationship Id="rId308" Type="http://schemas.openxmlformats.org/officeDocument/2006/relationships/slide" Target="slides/slide304.xml"/><Relationship Id="rId307" Type="http://schemas.openxmlformats.org/officeDocument/2006/relationships/slide" Target="slides/slide303.xml"/><Relationship Id="rId549" Type="http://schemas.openxmlformats.org/officeDocument/2006/relationships/slide" Target="slides/slide545.xml"/><Relationship Id="rId306" Type="http://schemas.openxmlformats.org/officeDocument/2006/relationships/slide" Target="slides/slide302.xml"/><Relationship Id="rId548" Type="http://schemas.openxmlformats.org/officeDocument/2006/relationships/slide" Target="slides/slide544.xml"/><Relationship Id="rId781" Type="http://schemas.openxmlformats.org/officeDocument/2006/relationships/slide" Target="slides/slide777.xml"/><Relationship Id="rId780" Type="http://schemas.openxmlformats.org/officeDocument/2006/relationships/slide" Target="slides/slide776.xml"/><Relationship Id="rId301" Type="http://schemas.openxmlformats.org/officeDocument/2006/relationships/slide" Target="slides/slide297.xml"/><Relationship Id="rId543" Type="http://schemas.openxmlformats.org/officeDocument/2006/relationships/slide" Target="slides/slide539.xml"/><Relationship Id="rId785" Type="http://schemas.openxmlformats.org/officeDocument/2006/relationships/slide" Target="slides/slide781.xml"/><Relationship Id="rId300" Type="http://schemas.openxmlformats.org/officeDocument/2006/relationships/slide" Target="slides/slide296.xml"/><Relationship Id="rId542" Type="http://schemas.openxmlformats.org/officeDocument/2006/relationships/slide" Target="slides/slide538.xml"/><Relationship Id="rId784" Type="http://schemas.openxmlformats.org/officeDocument/2006/relationships/slide" Target="slides/slide780.xml"/><Relationship Id="rId541" Type="http://schemas.openxmlformats.org/officeDocument/2006/relationships/slide" Target="slides/slide537.xml"/><Relationship Id="rId783" Type="http://schemas.openxmlformats.org/officeDocument/2006/relationships/slide" Target="slides/slide779.xml"/><Relationship Id="rId540" Type="http://schemas.openxmlformats.org/officeDocument/2006/relationships/slide" Target="slides/slide536.xml"/><Relationship Id="rId782" Type="http://schemas.openxmlformats.org/officeDocument/2006/relationships/slide" Target="slides/slide778.xml"/><Relationship Id="rId536" Type="http://schemas.openxmlformats.org/officeDocument/2006/relationships/slide" Target="slides/slide532.xml"/><Relationship Id="rId778" Type="http://schemas.openxmlformats.org/officeDocument/2006/relationships/slide" Target="slides/slide774.xml"/><Relationship Id="rId535" Type="http://schemas.openxmlformats.org/officeDocument/2006/relationships/slide" Target="slides/slide531.xml"/><Relationship Id="rId777" Type="http://schemas.openxmlformats.org/officeDocument/2006/relationships/slide" Target="slides/slide773.xml"/><Relationship Id="rId534" Type="http://schemas.openxmlformats.org/officeDocument/2006/relationships/slide" Target="slides/slide530.xml"/><Relationship Id="rId776" Type="http://schemas.openxmlformats.org/officeDocument/2006/relationships/slide" Target="slides/slide772.xml"/><Relationship Id="rId533" Type="http://schemas.openxmlformats.org/officeDocument/2006/relationships/slide" Target="slides/slide529.xml"/><Relationship Id="rId775" Type="http://schemas.openxmlformats.org/officeDocument/2006/relationships/slide" Target="slides/slide771.xml"/><Relationship Id="rId539" Type="http://schemas.openxmlformats.org/officeDocument/2006/relationships/slide" Target="slides/slide535.xml"/><Relationship Id="rId538" Type="http://schemas.openxmlformats.org/officeDocument/2006/relationships/slide" Target="slides/slide534.xml"/><Relationship Id="rId537" Type="http://schemas.openxmlformats.org/officeDocument/2006/relationships/slide" Target="slides/slide533.xml"/><Relationship Id="rId779" Type="http://schemas.openxmlformats.org/officeDocument/2006/relationships/slide" Target="slides/slide775.xml"/><Relationship Id="rId770" Type="http://schemas.openxmlformats.org/officeDocument/2006/relationships/slide" Target="slides/slide766.xml"/><Relationship Id="rId532" Type="http://schemas.openxmlformats.org/officeDocument/2006/relationships/slide" Target="slides/slide528.xml"/><Relationship Id="rId774" Type="http://schemas.openxmlformats.org/officeDocument/2006/relationships/slide" Target="slides/slide770.xml"/><Relationship Id="rId531" Type="http://schemas.openxmlformats.org/officeDocument/2006/relationships/slide" Target="slides/slide527.xml"/><Relationship Id="rId773" Type="http://schemas.openxmlformats.org/officeDocument/2006/relationships/slide" Target="slides/slide769.xml"/><Relationship Id="rId530" Type="http://schemas.openxmlformats.org/officeDocument/2006/relationships/slide" Target="slides/slide526.xml"/><Relationship Id="rId772" Type="http://schemas.openxmlformats.org/officeDocument/2006/relationships/slide" Target="slides/slide768.xml"/><Relationship Id="rId771" Type="http://schemas.openxmlformats.org/officeDocument/2006/relationships/slide" Target="slides/slide767.xml"/><Relationship Id="rId327" Type="http://schemas.openxmlformats.org/officeDocument/2006/relationships/slide" Target="slides/slide323.xml"/><Relationship Id="rId569" Type="http://schemas.openxmlformats.org/officeDocument/2006/relationships/slide" Target="slides/slide565.xml"/><Relationship Id="rId326" Type="http://schemas.openxmlformats.org/officeDocument/2006/relationships/slide" Target="slides/slide322.xml"/><Relationship Id="rId568" Type="http://schemas.openxmlformats.org/officeDocument/2006/relationships/slide" Target="slides/slide564.xml"/><Relationship Id="rId325" Type="http://schemas.openxmlformats.org/officeDocument/2006/relationships/slide" Target="slides/slide321.xml"/><Relationship Id="rId567" Type="http://schemas.openxmlformats.org/officeDocument/2006/relationships/slide" Target="slides/slide563.xml"/><Relationship Id="rId324" Type="http://schemas.openxmlformats.org/officeDocument/2006/relationships/slide" Target="slides/slide320.xml"/><Relationship Id="rId566" Type="http://schemas.openxmlformats.org/officeDocument/2006/relationships/slide" Target="slides/slide562.xml"/><Relationship Id="rId329" Type="http://schemas.openxmlformats.org/officeDocument/2006/relationships/slide" Target="slides/slide325.xml"/><Relationship Id="rId328" Type="http://schemas.openxmlformats.org/officeDocument/2006/relationships/slide" Target="slides/slide324.xml"/><Relationship Id="rId561" Type="http://schemas.openxmlformats.org/officeDocument/2006/relationships/slide" Target="slides/slide557.xml"/><Relationship Id="rId560" Type="http://schemas.openxmlformats.org/officeDocument/2006/relationships/slide" Target="slides/slide556.xml"/><Relationship Id="rId323" Type="http://schemas.openxmlformats.org/officeDocument/2006/relationships/slide" Target="slides/slide319.xml"/><Relationship Id="rId565" Type="http://schemas.openxmlformats.org/officeDocument/2006/relationships/slide" Target="slides/slide561.xml"/><Relationship Id="rId322" Type="http://schemas.openxmlformats.org/officeDocument/2006/relationships/slide" Target="slides/slide318.xml"/><Relationship Id="rId564" Type="http://schemas.openxmlformats.org/officeDocument/2006/relationships/slide" Target="slides/slide560.xml"/><Relationship Id="rId321" Type="http://schemas.openxmlformats.org/officeDocument/2006/relationships/slide" Target="slides/slide317.xml"/><Relationship Id="rId563" Type="http://schemas.openxmlformats.org/officeDocument/2006/relationships/slide" Target="slides/slide559.xml"/><Relationship Id="rId320" Type="http://schemas.openxmlformats.org/officeDocument/2006/relationships/slide" Target="slides/slide316.xml"/><Relationship Id="rId562" Type="http://schemas.openxmlformats.org/officeDocument/2006/relationships/slide" Target="slides/slide558.xml"/><Relationship Id="rId316" Type="http://schemas.openxmlformats.org/officeDocument/2006/relationships/slide" Target="slides/slide312.xml"/><Relationship Id="rId558" Type="http://schemas.openxmlformats.org/officeDocument/2006/relationships/slide" Target="slides/slide554.xml"/><Relationship Id="rId315" Type="http://schemas.openxmlformats.org/officeDocument/2006/relationships/slide" Target="slides/slide311.xml"/><Relationship Id="rId557" Type="http://schemas.openxmlformats.org/officeDocument/2006/relationships/slide" Target="slides/slide553.xml"/><Relationship Id="rId799" Type="http://schemas.openxmlformats.org/officeDocument/2006/relationships/slide" Target="slides/slide795.xml"/><Relationship Id="rId314" Type="http://schemas.openxmlformats.org/officeDocument/2006/relationships/slide" Target="slides/slide310.xml"/><Relationship Id="rId556" Type="http://schemas.openxmlformats.org/officeDocument/2006/relationships/slide" Target="slides/slide552.xml"/><Relationship Id="rId798" Type="http://schemas.openxmlformats.org/officeDocument/2006/relationships/slide" Target="slides/slide794.xml"/><Relationship Id="rId313" Type="http://schemas.openxmlformats.org/officeDocument/2006/relationships/slide" Target="slides/slide309.xml"/><Relationship Id="rId555" Type="http://schemas.openxmlformats.org/officeDocument/2006/relationships/slide" Target="slides/slide551.xml"/><Relationship Id="rId797" Type="http://schemas.openxmlformats.org/officeDocument/2006/relationships/slide" Target="slides/slide793.xml"/><Relationship Id="rId319" Type="http://schemas.openxmlformats.org/officeDocument/2006/relationships/slide" Target="slides/slide315.xml"/><Relationship Id="rId318" Type="http://schemas.openxmlformats.org/officeDocument/2006/relationships/slide" Target="slides/slide314.xml"/><Relationship Id="rId317" Type="http://schemas.openxmlformats.org/officeDocument/2006/relationships/slide" Target="slides/slide313.xml"/><Relationship Id="rId559" Type="http://schemas.openxmlformats.org/officeDocument/2006/relationships/slide" Target="slides/slide555.xml"/><Relationship Id="rId550" Type="http://schemas.openxmlformats.org/officeDocument/2006/relationships/slide" Target="slides/slide546.xml"/><Relationship Id="rId792" Type="http://schemas.openxmlformats.org/officeDocument/2006/relationships/slide" Target="slides/slide788.xml"/><Relationship Id="rId791" Type="http://schemas.openxmlformats.org/officeDocument/2006/relationships/slide" Target="slides/slide787.xml"/><Relationship Id="rId790" Type="http://schemas.openxmlformats.org/officeDocument/2006/relationships/slide" Target="slides/slide786.xml"/><Relationship Id="rId312" Type="http://schemas.openxmlformats.org/officeDocument/2006/relationships/slide" Target="slides/slide308.xml"/><Relationship Id="rId554" Type="http://schemas.openxmlformats.org/officeDocument/2006/relationships/slide" Target="slides/slide550.xml"/><Relationship Id="rId796" Type="http://schemas.openxmlformats.org/officeDocument/2006/relationships/slide" Target="slides/slide792.xml"/><Relationship Id="rId311" Type="http://schemas.openxmlformats.org/officeDocument/2006/relationships/slide" Target="slides/slide307.xml"/><Relationship Id="rId553" Type="http://schemas.openxmlformats.org/officeDocument/2006/relationships/slide" Target="slides/slide549.xml"/><Relationship Id="rId795" Type="http://schemas.openxmlformats.org/officeDocument/2006/relationships/slide" Target="slides/slide791.xml"/><Relationship Id="rId310" Type="http://schemas.openxmlformats.org/officeDocument/2006/relationships/slide" Target="slides/slide306.xml"/><Relationship Id="rId552" Type="http://schemas.openxmlformats.org/officeDocument/2006/relationships/slide" Target="slides/slide548.xml"/><Relationship Id="rId794" Type="http://schemas.openxmlformats.org/officeDocument/2006/relationships/slide" Target="slides/slide790.xml"/><Relationship Id="rId551" Type="http://schemas.openxmlformats.org/officeDocument/2006/relationships/slide" Target="slides/slide547.xml"/><Relationship Id="rId793" Type="http://schemas.openxmlformats.org/officeDocument/2006/relationships/slide" Target="slides/slide789.xml"/><Relationship Id="rId297" Type="http://schemas.openxmlformats.org/officeDocument/2006/relationships/slide" Target="slides/slide293.xml"/><Relationship Id="rId296" Type="http://schemas.openxmlformats.org/officeDocument/2006/relationships/slide" Target="slides/slide292.xml"/><Relationship Id="rId295" Type="http://schemas.openxmlformats.org/officeDocument/2006/relationships/slide" Target="slides/slide291.xml"/><Relationship Id="rId294" Type="http://schemas.openxmlformats.org/officeDocument/2006/relationships/slide" Target="slides/slide290.xml"/><Relationship Id="rId299" Type="http://schemas.openxmlformats.org/officeDocument/2006/relationships/slide" Target="slides/slide295.xml"/><Relationship Id="rId298" Type="http://schemas.openxmlformats.org/officeDocument/2006/relationships/slide" Target="slides/slide294.xml"/><Relationship Id="rId271" Type="http://schemas.openxmlformats.org/officeDocument/2006/relationships/slide" Target="slides/slide267.xml"/><Relationship Id="rId270" Type="http://schemas.openxmlformats.org/officeDocument/2006/relationships/slide" Target="slides/slide266.xml"/><Relationship Id="rId269" Type="http://schemas.openxmlformats.org/officeDocument/2006/relationships/slide" Target="slides/slide265.xml"/><Relationship Id="rId264" Type="http://schemas.openxmlformats.org/officeDocument/2006/relationships/slide" Target="slides/slide260.xml"/><Relationship Id="rId263" Type="http://schemas.openxmlformats.org/officeDocument/2006/relationships/slide" Target="slides/slide259.xml"/><Relationship Id="rId262" Type="http://schemas.openxmlformats.org/officeDocument/2006/relationships/slide" Target="slides/slide258.xml"/><Relationship Id="rId261" Type="http://schemas.openxmlformats.org/officeDocument/2006/relationships/slide" Target="slides/slide257.xml"/><Relationship Id="rId268" Type="http://schemas.openxmlformats.org/officeDocument/2006/relationships/slide" Target="slides/slide264.xml"/><Relationship Id="rId267" Type="http://schemas.openxmlformats.org/officeDocument/2006/relationships/slide" Target="slides/slide263.xml"/><Relationship Id="rId266" Type="http://schemas.openxmlformats.org/officeDocument/2006/relationships/slide" Target="slides/slide262.xml"/><Relationship Id="rId265" Type="http://schemas.openxmlformats.org/officeDocument/2006/relationships/slide" Target="slides/slide261.xml"/><Relationship Id="rId260" Type="http://schemas.openxmlformats.org/officeDocument/2006/relationships/slide" Target="slides/slide256.xml"/><Relationship Id="rId259" Type="http://schemas.openxmlformats.org/officeDocument/2006/relationships/slide" Target="slides/slide255.xml"/><Relationship Id="rId258" Type="http://schemas.openxmlformats.org/officeDocument/2006/relationships/slide" Target="slides/slide254.xml"/><Relationship Id="rId253" Type="http://schemas.openxmlformats.org/officeDocument/2006/relationships/slide" Target="slides/slide249.xml"/><Relationship Id="rId495" Type="http://schemas.openxmlformats.org/officeDocument/2006/relationships/slide" Target="slides/slide491.xml"/><Relationship Id="rId252" Type="http://schemas.openxmlformats.org/officeDocument/2006/relationships/slide" Target="slides/slide248.xml"/><Relationship Id="rId494" Type="http://schemas.openxmlformats.org/officeDocument/2006/relationships/slide" Target="slides/slide490.xml"/><Relationship Id="rId251" Type="http://schemas.openxmlformats.org/officeDocument/2006/relationships/slide" Target="slides/slide247.xml"/><Relationship Id="rId493" Type="http://schemas.openxmlformats.org/officeDocument/2006/relationships/slide" Target="slides/slide489.xml"/><Relationship Id="rId250" Type="http://schemas.openxmlformats.org/officeDocument/2006/relationships/slide" Target="slides/slide246.xml"/><Relationship Id="rId492" Type="http://schemas.openxmlformats.org/officeDocument/2006/relationships/slide" Target="slides/slide488.xml"/><Relationship Id="rId257" Type="http://schemas.openxmlformats.org/officeDocument/2006/relationships/slide" Target="slides/slide253.xml"/><Relationship Id="rId499" Type="http://schemas.openxmlformats.org/officeDocument/2006/relationships/slide" Target="slides/slide495.xml"/><Relationship Id="rId256" Type="http://schemas.openxmlformats.org/officeDocument/2006/relationships/slide" Target="slides/slide252.xml"/><Relationship Id="rId498" Type="http://schemas.openxmlformats.org/officeDocument/2006/relationships/slide" Target="slides/slide494.xml"/><Relationship Id="rId255" Type="http://schemas.openxmlformats.org/officeDocument/2006/relationships/slide" Target="slides/slide251.xml"/><Relationship Id="rId497" Type="http://schemas.openxmlformats.org/officeDocument/2006/relationships/slide" Target="slides/slide493.xml"/><Relationship Id="rId254" Type="http://schemas.openxmlformats.org/officeDocument/2006/relationships/slide" Target="slides/slide250.xml"/><Relationship Id="rId496" Type="http://schemas.openxmlformats.org/officeDocument/2006/relationships/slide" Target="slides/slide492.xml"/><Relationship Id="rId293" Type="http://schemas.openxmlformats.org/officeDocument/2006/relationships/slide" Target="slides/slide289.xml"/><Relationship Id="rId292" Type="http://schemas.openxmlformats.org/officeDocument/2006/relationships/slide" Target="slides/slide288.xml"/><Relationship Id="rId291" Type="http://schemas.openxmlformats.org/officeDocument/2006/relationships/slide" Target="slides/slide287.xml"/><Relationship Id="rId290" Type="http://schemas.openxmlformats.org/officeDocument/2006/relationships/slide" Target="slides/slide286.xml"/><Relationship Id="rId286" Type="http://schemas.openxmlformats.org/officeDocument/2006/relationships/slide" Target="slides/slide282.xml"/><Relationship Id="rId285" Type="http://schemas.openxmlformats.org/officeDocument/2006/relationships/slide" Target="slides/slide281.xml"/><Relationship Id="rId284" Type="http://schemas.openxmlformats.org/officeDocument/2006/relationships/slide" Target="slides/slide280.xml"/><Relationship Id="rId283" Type="http://schemas.openxmlformats.org/officeDocument/2006/relationships/slide" Target="slides/slide279.xml"/><Relationship Id="rId289" Type="http://schemas.openxmlformats.org/officeDocument/2006/relationships/slide" Target="slides/slide285.xml"/><Relationship Id="rId288" Type="http://schemas.openxmlformats.org/officeDocument/2006/relationships/slide" Target="slides/slide284.xml"/><Relationship Id="rId287" Type="http://schemas.openxmlformats.org/officeDocument/2006/relationships/slide" Target="slides/slide283.xml"/><Relationship Id="rId282" Type="http://schemas.openxmlformats.org/officeDocument/2006/relationships/slide" Target="slides/slide278.xml"/><Relationship Id="rId281" Type="http://schemas.openxmlformats.org/officeDocument/2006/relationships/slide" Target="slides/slide277.xml"/><Relationship Id="rId280" Type="http://schemas.openxmlformats.org/officeDocument/2006/relationships/slide" Target="slides/slide276.xml"/><Relationship Id="rId275" Type="http://schemas.openxmlformats.org/officeDocument/2006/relationships/slide" Target="slides/slide271.xml"/><Relationship Id="rId274" Type="http://schemas.openxmlformats.org/officeDocument/2006/relationships/slide" Target="slides/slide270.xml"/><Relationship Id="rId273" Type="http://schemas.openxmlformats.org/officeDocument/2006/relationships/slide" Target="slides/slide269.xml"/><Relationship Id="rId272" Type="http://schemas.openxmlformats.org/officeDocument/2006/relationships/slide" Target="slides/slide268.xml"/><Relationship Id="rId279" Type="http://schemas.openxmlformats.org/officeDocument/2006/relationships/slide" Target="slides/slide275.xml"/><Relationship Id="rId278" Type="http://schemas.openxmlformats.org/officeDocument/2006/relationships/slide" Target="slides/slide274.xml"/><Relationship Id="rId277" Type="http://schemas.openxmlformats.org/officeDocument/2006/relationships/slide" Target="slides/slide273.xml"/><Relationship Id="rId276" Type="http://schemas.openxmlformats.org/officeDocument/2006/relationships/slide" Target="slides/slide272.xml"/><Relationship Id="rId907" Type="http://schemas.openxmlformats.org/officeDocument/2006/relationships/slide" Target="slides/slide903.xml"/><Relationship Id="rId906" Type="http://schemas.openxmlformats.org/officeDocument/2006/relationships/slide" Target="slides/slide902.xml"/><Relationship Id="rId905" Type="http://schemas.openxmlformats.org/officeDocument/2006/relationships/slide" Target="slides/slide901.xml"/><Relationship Id="rId904" Type="http://schemas.openxmlformats.org/officeDocument/2006/relationships/slide" Target="slides/slide900.xml"/><Relationship Id="rId909" Type="http://schemas.openxmlformats.org/officeDocument/2006/relationships/slide" Target="slides/slide905.xml"/><Relationship Id="rId908" Type="http://schemas.openxmlformats.org/officeDocument/2006/relationships/slide" Target="slides/slide904.xml"/><Relationship Id="rId903" Type="http://schemas.openxmlformats.org/officeDocument/2006/relationships/slide" Target="slides/slide899.xml"/><Relationship Id="rId902" Type="http://schemas.openxmlformats.org/officeDocument/2006/relationships/slide" Target="slides/slide898.xml"/><Relationship Id="rId901" Type="http://schemas.openxmlformats.org/officeDocument/2006/relationships/slide" Target="slides/slide897.xml"/><Relationship Id="rId900" Type="http://schemas.openxmlformats.org/officeDocument/2006/relationships/slide" Target="slides/slide896.xml"/><Relationship Id="rId929" Type="http://schemas.openxmlformats.org/officeDocument/2006/relationships/slide" Target="slides/slide925.xml"/><Relationship Id="rId928" Type="http://schemas.openxmlformats.org/officeDocument/2006/relationships/slide" Target="slides/slide924.xml"/><Relationship Id="rId927" Type="http://schemas.openxmlformats.org/officeDocument/2006/relationships/slide" Target="slides/slide923.xml"/><Relationship Id="rId926" Type="http://schemas.openxmlformats.org/officeDocument/2006/relationships/slide" Target="slides/slide922.xml"/><Relationship Id="rId921" Type="http://schemas.openxmlformats.org/officeDocument/2006/relationships/slide" Target="slides/slide917.xml"/><Relationship Id="rId920" Type="http://schemas.openxmlformats.org/officeDocument/2006/relationships/slide" Target="slides/slide916.xml"/><Relationship Id="rId925" Type="http://schemas.openxmlformats.org/officeDocument/2006/relationships/slide" Target="slides/slide921.xml"/><Relationship Id="rId924" Type="http://schemas.openxmlformats.org/officeDocument/2006/relationships/slide" Target="slides/slide920.xml"/><Relationship Id="rId923" Type="http://schemas.openxmlformats.org/officeDocument/2006/relationships/slide" Target="slides/slide919.xml"/><Relationship Id="rId922" Type="http://schemas.openxmlformats.org/officeDocument/2006/relationships/slide" Target="slides/slide918.xml"/><Relationship Id="rId918" Type="http://schemas.openxmlformats.org/officeDocument/2006/relationships/slide" Target="slides/slide914.xml"/><Relationship Id="rId917" Type="http://schemas.openxmlformats.org/officeDocument/2006/relationships/slide" Target="slides/slide913.xml"/><Relationship Id="rId916" Type="http://schemas.openxmlformats.org/officeDocument/2006/relationships/slide" Target="slides/slide912.xml"/><Relationship Id="rId915" Type="http://schemas.openxmlformats.org/officeDocument/2006/relationships/slide" Target="slides/slide911.xml"/><Relationship Id="rId919" Type="http://schemas.openxmlformats.org/officeDocument/2006/relationships/slide" Target="slides/slide915.xml"/><Relationship Id="rId910" Type="http://schemas.openxmlformats.org/officeDocument/2006/relationships/slide" Target="slides/slide906.xml"/><Relationship Id="rId914" Type="http://schemas.openxmlformats.org/officeDocument/2006/relationships/slide" Target="slides/slide910.xml"/><Relationship Id="rId913" Type="http://schemas.openxmlformats.org/officeDocument/2006/relationships/slide" Target="slides/slide909.xml"/><Relationship Id="rId912" Type="http://schemas.openxmlformats.org/officeDocument/2006/relationships/slide" Target="slides/slide908.xml"/><Relationship Id="rId911" Type="http://schemas.openxmlformats.org/officeDocument/2006/relationships/slide" Target="slides/slide907.xml"/><Relationship Id="rId629" Type="http://schemas.openxmlformats.org/officeDocument/2006/relationships/slide" Target="slides/slide625.xml"/><Relationship Id="rId624" Type="http://schemas.openxmlformats.org/officeDocument/2006/relationships/slide" Target="slides/slide620.xml"/><Relationship Id="rId866" Type="http://schemas.openxmlformats.org/officeDocument/2006/relationships/slide" Target="slides/slide862.xml"/><Relationship Id="rId623" Type="http://schemas.openxmlformats.org/officeDocument/2006/relationships/slide" Target="slides/slide619.xml"/><Relationship Id="rId865" Type="http://schemas.openxmlformats.org/officeDocument/2006/relationships/slide" Target="slides/slide861.xml"/><Relationship Id="rId622" Type="http://schemas.openxmlformats.org/officeDocument/2006/relationships/slide" Target="slides/slide618.xml"/><Relationship Id="rId864" Type="http://schemas.openxmlformats.org/officeDocument/2006/relationships/slide" Target="slides/slide860.xml"/><Relationship Id="rId621" Type="http://schemas.openxmlformats.org/officeDocument/2006/relationships/slide" Target="slides/slide617.xml"/><Relationship Id="rId863" Type="http://schemas.openxmlformats.org/officeDocument/2006/relationships/slide" Target="slides/slide859.xml"/><Relationship Id="rId628" Type="http://schemas.openxmlformats.org/officeDocument/2006/relationships/slide" Target="slides/slide624.xml"/><Relationship Id="rId627" Type="http://schemas.openxmlformats.org/officeDocument/2006/relationships/slide" Target="slides/slide623.xml"/><Relationship Id="rId869" Type="http://schemas.openxmlformats.org/officeDocument/2006/relationships/slide" Target="slides/slide865.xml"/><Relationship Id="rId626" Type="http://schemas.openxmlformats.org/officeDocument/2006/relationships/slide" Target="slides/slide622.xml"/><Relationship Id="rId868" Type="http://schemas.openxmlformats.org/officeDocument/2006/relationships/slide" Target="slides/slide864.xml"/><Relationship Id="rId625" Type="http://schemas.openxmlformats.org/officeDocument/2006/relationships/slide" Target="slides/slide621.xml"/><Relationship Id="rId867" Type="http://schemas.openxmlformats.org/officeDocument/2006/relationships/slide" Target="slides/slide863.xml"/><Relationship Id="rId620" Type="http://schemas.openxmlformats.org/officeDocument/2006/relationships/slide" Target="slides/slide616.xml"/><Relationship Id="rId862" Type="http://schemas.openxmlformats.org/officeDocument/2006/relationships/slide" Target="slides/slide858.xml"/><Relationship Id="rId861" Type="http://schemas.openxmlformats.org/officeDocument/2006/relationships/slide" Target="slides/slide857.xml"/><Relationship Id="rId860" Type="http://schemas.openxmlformats.org/officeDocument/2006/relationships/slide" Target="slides/slide856.xml"/><Relationship Id="rId619" Type="http://schemas.openxmlformats.org/officeDocument/2006/relationships/slide" Target="slides/slide615.xml"/><Relationship Id="rId618" Type="http://schemas.openxmlformats.org/officeDocument/2006/relationships/slide" Target="slides/slide614.xml"/><Relationship Id="rId613" Type="http://schemas.openxmlformats.org/officeDocument/2006/relationships/slide" Target="slides/slide609.xml"/><Relationship Id="rId855" Type="http://schemas.openxmlformats.org/officeDocument/2006/relationships/slide" Target="slides/slide851.xml"/><Relationship Id="rId612" Type="http://schemas.openxmlformats.org/officeDocument/2006/relationships/slide" Target="slides/slide608.xml"/><Relationship Id="rId854" Type="http://schemas.openxmlformats.org/officeDocument/2006/relationships/slide" Target="slides/slide850.xml"/><Relationship Id="rId611" Type="http://schemas.openxmlformats.org/officeDocument/2006/relationships/slide" Target="slides/slide607.xml"/><Relationship Id="rId853" Type="http://schemas.openxmlformats.org/officeDocument/2006/relationships/slide" Target="slides/slide849.xml"/><Relationship Id="rId610" Type="http://schemas.openxmlformats.org/officeDocument/2006/relationships/slide" Target="slides/slide606.xml"/><Relationship Id="rId852" Type="http://schemas.openxmlformats.org/officeDocument/2006/relationships/slide" Target="slides/slide848.xml"/><Relationship Id="rId617" Type="http://schemas.openxmlformats.org/officeDocument/2006/relationships/slide" Target="slides/slide613.xml"/><Relationship Id="rId859" Type="http://schemas.openxmlformats.org/officeDocument/2006/relationships/slide" Target="slides/slide855.xml"/><Relationship Id="rId616" Type="http://schemas.openxmlformats.org/officeDocument/2006/relationships/slide" Target="slides/slide612.xml"/><Relationship Id="rId858" Type="http://schemas.openxmlformats.org/officeDocument/2006/relationships/slide" Target="slides/slide854.xml"/><Relationship Id="rId615" Type="http://schemas.openxmlformats.org/officeDocument/2006/relationships/slide" Target="slides/slide611.xml"/><Relationship Id="rId857" Type="http://schemas.openxmlformats.org/officeDocument/2006/relationships/slide" Target="slides/slide853.xml"/><Relationship Id="rId614" Type="http://schemas.openxmlformats.org/officeDocument/2006/relationships/slide" Target="slides/slide610.xml"/><Relationship Id="rId856" Type="http://schemas.openxmlformats.org/officeDocument/2006/relationships/slide" Target="slides/slide852.xml"/><Relationship Id="rId851" Type="http://schemas.openxmlformats.org/officeDocument/2006/relationships/slide" Target="slides/slide847.xml"/><Relationship Id="rId850" Type="http://schemas.openxmlformats.org/officeDocument/2006/relationships/slide" Target="slides/slide846.xml"/><Relationship Id="rId409" Type="http://schemas.openxmlformats.org/officeDocument/2006/relationships/slide" Target="slides/slide405.xml"/><Relationship Id="rId404" Type="http://schemas.openxmlformats.org/officeDocument/2006/relationships/slide" Target="slides/slide400.xml"/><Relationship Id="rId646" Type="http://schemas.openxmlformats.org/officeDocument/2006/relationships/slide" Target="slides/slide642.xml"/><Relationship Id="rId888" Type="http://schemas.openxmlformats.org/officeDocument/2006/relationships/slide" Target="slides/slide884.xml"/><Relationship Id="rId403" Type="http://schemas.openxmlformats.org/officeDocument/2006/relationships/slide" Target="slides/slide399.xml"/><Relationship Id="rId645" Type="http://schemas.openxmlformats.org/officeDocument/2006/relationships/slide" Target="slides/slide641.xml"/><Relationship Id="rId887" Type="http://schemas.openxmlformats.org/officeDocument/2006/relationships/slide" Target="slides/slide883.xml"/><Relationship Id="rId402" Type="http://schemas.openxmlformats.org/officeDocument/2006/relationships/slide" Target="slides/slide398.xml"/><Relationship Id="rId644" Type="http://schemas.openxmlformats.org/officeDocument/2006/relationships/slide" Target="slides/slide640.xml"/><Relationship Id="rId886" Type="http://schemas.openxmlformats.org/officeDocument/2006/relationships/slide" Target="slides/slide882.xml"/><Relationship Id="rId401" Type="http://schemas.openxmlformats.org/officeDocument/2006/relationships/slide" Target="slides/slide397.xml"/><Relationship Id="rId643" Type="http://schemas.openxmlformats.org/officeDocument/2006/relationships/slide" Target="slides/slide639.xml"/><Relationship Id="rId885" Type="http://schemas.openxmlformats.org/officeDocument/2006/relationships/slide" Target="slides/slide881.xml"/><Relationship Id="rId408" Type="http://schemas.openxmlformats.org/officeDocument/2006/relationships/slide" Target="slides/slide404.xml"/><Relationship Id="rId407" Type="http://schemas.openxmlformats.org/officeDocument/2006/relationships/slide" Target="slides/slide403.xml"/><Relationship Id="rId649" Type="http://schemas.openxmlformats.org/officeDocument/2006/relationships/slide" Target="slides/slide645.xml"/><Relationship Id="rId406" Type="http://schemas.openxmlformats.org/officeDocument/2006/relationships/slide" Target="slides/slide402.xml"/><Relationship Id="rId648" Type="http://schemas.openxmlformats.org/officeDocument/2006/relationships/slide" Target="slides/slide644.xml"/><Relationship Id="rId405" Type="http://schemas.openxmlformats.org/officeDocument/2006/relationships/slide" Target="slides/slide401.xml"/><Relationship Id="rId647" Type="http://schemas.openxmlformats.org/officeDocument/2006/relationships/slide" Target="slides/slide643.xml"/><Relationship Id="rId889" Type="http://schemas.openxmlformats.org/officeDocument/2006/relationships/slide" Target="slides/slide885.xml"/><Relationship Id="rId880" Type="http://schemas.openxmlformats.org/officeDocument/2006/relationships/slide" Target="slides/slide876.xml"/><Relationship Id="rId400" Type="http://schemas.openxmlformats.org/officeDocument/2006/relationships/slide" Target="slides/slide396.xml"/><Relationship Id="rId642" Type="http://schemas.openxmlformats.org/officeDocument/2006/relationships/slide" Target="slides/slide638.xml"/><Relationship Id="rId884" Type="http://schemas.openxmlformats.org/officeDocument/2006/relationships/slide" Target="slides/slide880.xml"/><Relationship Id="rId641" Type="http://schemas.openxmlformats.org/officeDocument/2006/relationships/slide" Target="slides/slide637.xml"/><Relationship Id="rId883" Type="http://schemas.openxmlformats.org/officeDocument/2006/relationships/slide" Target="slides/slide879.xml"/><Relationship Id="rId640" Type="http://schemas.openxmlformats.org/officeDocument/2006/relationships/slide" Target="slides/slide636.xml"/><Relationship Id="rId882" Type="http://schemas.openxmlformats.org/officeDocument/2006/relationships/slide" Target="slides/slide878.xml"/><Relationship Id="rId881" Type="http://schemas.openxmlformats.org/officeDocument/2006/relationships/slide" Target="slides/slide877.xml"/><Relationship Id="rId635" Type="http://schemas.openxmlformats.org/officeDocument/2006/relationships/slide" Target="slides/slide631.xml"/><Relationship Id="rId877" Type="http://schemas.openxmlformats.org/officeDocument/2006/relationships/slide" Target="slides/slide873.xml"/><Relationship Id="rId634" Type="http://schemas.openxmlformats.org/officeDocument/2006/relationships/slide" Target="slides/slide630.xml"/><Relationship Id="rId876" Type="http://schemas.openxmlformats.org/officeDocument/2006/relationships/slide" Target="slides/slide872.xml"/><Relationship Id="rId633" Type="http://schemas.openxmlformats.org/officeDocument/2006/relationships/slide" Target="slides/slide629.xml"/><Relationship Id="rId875" Type="http://schemas.openxmlformats.org/officeDocument/2006/relationships/slide" Target="slides/slide871.xml"/><Relationship Id="rId632" Type="http://schemas.openxmlformats.org/officeDocument/2006/relationships/slide" Target="slides/slide628.xml"/><Relationship Id="rId874" Type="http://schemas.openxmlformats.org/officeDocument/2006/relationships/slide" Target="slides/slide870.xml"/><Relationship Id="rId639" Type="http://schemas.openxmlformats.org/officeDocument/2006/relationships/slide" Target="slides/slide635.xml"/><Relationship Id="rId638" Type="http://schemas.openxmlformats.org/officeDocument/2006/relationships/slide" Target="slides/slide634.xml"/><Relationship Id="rId637" Type="http://schemas.openxmlformats.org/officeDocument/2006/relationships/slide" Target="slides/slide633.xml"/><Relationship Id="rId879" Type="http://schemas.openxmlformats.org/officeDocument/2006/relationships/slide" Target="slides/slide875.xml"/><Relationship Id="rId636" Type="http://schemas.openxmlformats.org/officeDocument/2006/relationships/slide" Target="slides/slide632.xml"/><Relationship Id="rId878" Type="http://schemas.openxmlformats.org/officeDocument/2006/relationships/slide" Target="slides/slide874.xml"/><Relationship Id="rId631" Type="http://schemas.openxmlformats.org/officeDocument/2006/relationships/slide" Target="slides/slide627.xml"/><Relationship Id="rId873" Type="http://schemas.openxmlformats.org/officeDocument/2006/relationships/slide" Target="slides/slide869.xml"/><Relationship Id="rId630" Type="http://schemas.openxmlformats.org/officeDocument/2006/relationships/slide" Target="slides/slide626.xml"/><Relationship Id="rId872" Type="http://schemas.openxmlformats.org/officeDocument/2006/relationships/slide" Target="slides/slide868.xml"/><Relationship Id="rId871" Type="http://schemas.openxmlformats.org/officeDocument/2006/relationships/slide" Target="slides/slide867.xml"/><Relationship Id="rId870" Type="http://schemas.openxmlformats.org/officeDocument/2006/relationships/slide" Target="slides/slide866.xml"/><Relationship Id="rId829" Type="http://schemas.openxmlformats.org/officeDocument/2006/relationships/slide" Target="slides/slide825.xml"/><Relationship Id="rId828" Type="http://schemas.openxmlformats.org/officeDocument/2006/relationships/slide" Target="slides/slide824.xml"/><Relationship Id="rId827" Type="http://schemas.openxmlformats.org/officeDocument/2006/relationships/slide" Target="slides/slide823.xml"/><Relationship Id="rId822" Type="http://schemas.openxmlformats.org/officeDocument/2006/relationships/slide" Target="slides/slide818.xml"/><Relationship Id="rId821" Type="http://schemas.openxmlformats.org/officeDocument/2006/relationships/slide" Target="slides/slide817.xml"/><Relationship Id="rId820" Type="http://schemas.openxmlformats.org/officeDocument/2006/relationships/slide" Target="slides/slide816.xml"/><Relationship Id="rId826" Type="http://schemas.openxmlformats.org/officeDocument/2006/relationships/slide" Target="slides/slide822.xml"/><Relationship Id="rId825" Type="http://schemas.openxmlformats.org/officeDocument/2006/relationships/slide" Target="slides/slide821.xml"/><Relationship Id="rId824" Type="http://schemas.openxmlformats.org/officeDocument/2006/relationships/slide" Target="slides/slide820.xml"/><Relationship Id="rId823" Type="http://schemas.openxmlformats.org/officeDocument/2006/relationships/slide" Target="slides/slide819.xml"/><Relationship Id="rId819" Type="http://schemas.openxmlformats.org/officeDocument/2006/relationships/slide" Target="slides/slide815.xml"/><Relationship Id="rId818" Type="http://schemas.openxmlformats.org/officeDocument/2006/relationships/slide" Target="slides/slide814.xml"/><Relationship Id="rId817" Type="http://schemas.openxmlformats.org/officeDocument/2006/relationships/slide" Target="slides/slide813.xml"/><Relationship Id="rId816" Type="http://schemas.openxmlformats.org/officeDocument/2006/relationships/slide" Target="slides/slide812.xml"/><Relationship Id="rId811" Type="http://schemas.openxmlformats.org/officeDocument/2006/relationships/slide" Target="slides/slide807.xml"/><Relationship Id="rId810" Type="http://schemas.openxmlformats.org/officeDocument/2006/relationships/slide" Target="slides/slide806.xml"/><Relationship Id="rId815" Type="http://schemas.openxmlformats.org/officeDocument/2006/relationships/slide" Target="slides/slide811.xml"/><Relationship Id="rId814" Type="http://schemas.openxmlformats.org/officeDocument/2006/relationships/slide" Target="slides/slide810.xml"/><Relationship Id="rId813" Type="http://schemas.openxmlformats.org/officeDocument/2006/relationships/slide" Target="slides/slide809.xml"/><Relationship Id="rId812" Type="http://schemas.openxmlformats.org/officeDocument/2006/relationships/slide" Target="slides/slide808.xml"/><Relationship Id="rId609" Type="http://schemas.openxmlformats.org/officeDocument/2006/relationships/slide" Target="slides/slide605.xml"/><Relationship Id="rId608" Type="http://schemas.openxmlformats.org/officeDocument/2006/relationships/slide" Target="slides/slide604.xml"/><Relationship Id="rId607" Type="http://schemas.openxmlformats.org/officeDocument/2006/relationships/slide" Target="slides/slide603.xml"/><Relationship Id="rId849" Type="http://schemas.openxmlformats.org/officeDocument/2006/relationships/slide" Target="slides/slide845.xml"/><Relationship Id="rId602" Type="http://schemas.openxmlformats.org/officeDocument/2006/relationships/slide" Target="slides/slide598.xml"/><Relationship Id="rId844" Type="http://schemas.openxmlformats.org/officeDocument/2006/relationships/slide" Target="slides/slide840.xml"/><Relationship Id="rId601" Type="http://schemas.openxmlformats.org/officeDocument/2006/relationships/slide" Target="slides/slide597.xml"/><Relationship Id="rId843" Type="http://schemas.openxmlformats.org/officeDocument/2006/relationships/slide" Target="slides/slide839.xml"/><Relationship Id="rId600" Type="http://schemas.openxmlformats.org/officeDocument/2006/relationships/slide" Target="slides/slide596.xml"/><Relationship Id="rId842" Type="http://schemas.openxmlformats.org/officeDocument/2006/relationships/slide" Target="slides/slide838.xml"/><Relationship Id="rId841" Type="http://schemas.openxmlformats.org/officeDocument/2006/relationships/slide" Target="slides/slide837.xml"/><Relationship Id="rId606" Type="http://schemas.openxmlformats.org/officeDocument/2006/relationships/slide" Target="slides/slide602.xml"/><Relationship Id="rId848" Type="http://schemas.openxmlformats.org/officeDocument/2006/relationships/slide" Target="slides/slide844.xml"/><Relationship Id="rId605" Type="http://schemas.openxmlformats.org/officeDocument/2006/relationships/slide" Target="slides/slide601.xml"/><Relationship Id="rId847" Type="http://schemas.openxmlformats.org/officeDocument/2006/relationships/slide" Target="slides/slide843.xml"/><Relationship Id="rId604" Type="http://schemas.openxmlformats.org/officeDocument/2006/relationships/slide" Target="slides/slide600.xml"/><Relationship Id="rId846" Type="http://schemas.openxmlformats.org/officeDocument/2006/relationships/slide" Target="slides/slide842.xml"/><Relationship Id="rId603" Type="http://schemas.openxmlformats.org/officeDocument/2006/relationships/slide" Target="slides/slide599.xml"/><Relationship Id="rId845" Type="http://schemas.openxmlformats.org/officeDocument/2006/relationships/slide" Target="slides/slide841.xml"/><Relationship Id="rId840" Type="http://schemas.openxmlformats.org/officeDocument/2006/relationships/slide" Target="slides/slide836.xml"/><Relationship Id="rId839" Type="http://schemas.openxmlformats.org/officeDocument/2006/relationships/slide" Target="slides/slide835.xml"/><Relationship Id="rId838" Type="http://schemas.openxmlformats.org/officeDocument/2006/relationships/slide" Target="slides/slide834.xml"/><Relationship Id="rId833" Type="http://schemas.openxmlformats.org/officeDocument/2006/relationships/slide" Target="slides/slide829.xml"/><Relationship Id="rId832" Type="http://schemas.openxmlformats.org/officeDocument/2006/relationships/slide" Target="slides/slide828.xml"/><Relationship Id="rId831" Type="http://schemas.openxmlformats.org/officeDocument/2006/relationships/slide" Target="slides/slide827.xml"/><Relationship Id="rId830" Type="http://schemas.openxmlformats.org/officeDocument/2006/relationships/slide" Target="slides/slide826.xml"/><Relationship Id="rId837" Type="http://schemas.openxmlformats.org/officeDocument/2006/relationships/slide" Target="slides/slide833.xml"/><Relationship Id="rId836" Type="http://schemas.openxmlformats.org/officeDocument/2006/relationships/slide" Target="slides/slide832.xml"/><Relationship Id="rId835" Type="http://schemas.openxmlformats.org/officeDocument/2006/relationships/slide" Target="slides/slide831.xml"/><Relationship Id="rId834" Type="http://schemas.openxmlformats.org/officeDocument/2006/relationships/slide" Target="slides/slide830.xml"/><Relationship Id="rId228" Type="http://schemas.openxmlformats.org/officeDocument/2006/relationships/slide" Target="slides/slide224.xml"/><Relationship Id="rId227" Type="http://schemas.openxmlformats.org/officeDocument/2006/relationships/slide" Target="slides/slide223.xml"/><Relationship Id="rId469" Type="http://schemas.openxmlformats.org/officeDocument/2006/relationships/slide" Target="slides/slide465.xml"/><Relationship Id="rId226" Type="http://schemas.openxmlformats.org/officeDocument/2006/relationships/slide" Target="slides/slide222.xml"/><Relationship Id="rId468" Type="http://schemas.openxmlformats.org/officeDocument/2006/relationships/slide" Target="slides/slide464.xml"/><Relationship Id="rId225" Type="http://schemas.openxmlformats.org/officeDocument/2006/relationships/slide" Target="slides/slide221.xml"/><Relationship Id="rId467" Type="http://schemas.openxmlformats.org/officeDocument/2006/relationships/slide" Target="slides/slide463.xml"/><Relationship Id="rId229" Type="http://schemas.openxmlformats.org/officeDocument/2006/relationships/slide" Target="slides/slide225.xml"/><Relationship Id="rId220" Type="http://schemas.openxmlformats.org/officeDocument/2006/relationships/slide" Target="slides/slide216.xml"/><Relationship Id="rId462" Type="http://schemas.openxmlformats.org/officeDocument/2006/relationships/slide" Target="slides/slide458.xml"/><Relationship Id="rId461" Type="http://schemas.openxmlformats.org/officeDocument/2006/relationships/slide" Target="slides/slide457.xml"/><Relationship Id="rId460" Type="http://schemas.openxmlformats.org/officeDocument/2006/relationships/slide" Target="slides/slide456.xml"/><Relationship Id="rId224" Type="http://schemas.openxmlformats.org/officeDocument/2006/relationships/slide" Target="slides/slide220.xml"/><Relationship Id="rId466" Type="http://schemas.openxmlformats.org/officeDocument/2006/relationships/slide" Target="slides/slide462.xml"/><Relationship Id="rId223" Type="http://schemas.openxmlformats.org/officeDocument/2006/relationships/slide" Target="slides/slide219.xml"/><Relationship Id="rId465" Type="http://schemas.openxmlformats.org/officeDocument/2006/relationships/slide" Target="slides/slide461.xml"/><Relationship Id="rId222" Type="http://schemas.openxmlformats.org/officeDocument/2006/relationships/slide" Target="slides/slide218.xml"/><Relationship Id="rId464" Type="http://schemas.openxmlformats.org/officeDocument/2006/relationships/slide" Target="slides/slide460.xml"/><Relationship Id="rId221" Type="http://schemas.openxmlformats.org/officeDocument/2006/relationships/slide" Target="slides/slide217.xml"/><Relationship Id="rId463" Type="http://schemas.openxmlformats.org/officeDocument/2006/relationships/slide" Target="slides/slide459.xml"/><Relationship Id="rId217" Type="http://schemas.openxmlformats.org/officeDocument/2006/relationships/slide" Target="slides/slide213.xml"/><Relationship Id="rId459" Type="http://schemas.openxmlformats.org/officeDocument/2006/relationships/slide" Target="slides/slide455.xml"/><Relationship Id="rId216" Type="http://schemas.openxmlformats.org/officeDocument/2006/relationships/slide" Target="slides/slide212.xml"/><Relationship Id="rId458" Type="http://schemas.openxmlformats.org/officeDocument/2006/relationships/slide" Target="slides/slide454.xml"/><Relationship Id="rId215" Type="http://schemas.openxmlformats.org/officeDocument/2006/relationships/slide" Target="slides/slide211.xml"/><Relationship Id="rId457" Type="http://schemas.openxmlformats.org/officeDocument/2006/relationships/slide" Target="slides/slide453.xml"/><Relationship Id="rId699" Type="http://schemas.openxmlformats.org/officeDocument/2006/relationships/slide" Target="slides/slide695.xml"/><Relationship Id="rId214" Type="http://schemas.openxmlformats.org/officeDocument/2006/relationships/slide" Target="slides/slide210.xml"/><Relationship Id="rId456" Type="http://schemas.openxmlformats.org/officeDocument/2006/relationships/slide" Target="slides/slide452.xml"/><Relationship Id="rId698" Type="http://schemas.openxmlformats.org/officeDocument/2006/relationships/slide" Target="slides/slide694.xml"/><Relationship Id="rId219" Type="http://schemas.openxmlformats.org/officeDocument/2006/relationships/slide" Target="slides/slide215.xml"/><Relationship Id="rId218" Type="http://schemas.openxmlformats.org/officeDocument/2006/relationships/slide" Target="slides/slide214.xml"/><Relationship Id="rId451" Type="http://schemas.openxmlformats.org/officeDocument/2006/relationships/slide" Target="slides/slide447.xml"/><Relationship Id="rId693" Type="http://schemas.openxmlformats.org/officeDocument/2006/relationships/slide" Target="slides/slide689.xml"/><Relationship Id="rId450" Type="http://schemas.openxmlformats.org/officeDocument/2006/relationships/slide" Target="slides/slide446.xml"/><Relationship Id="rId692" Type="http://schemas.openxmlformats.org/officeDocument/2006/relationships/slide" Target="slides/slide688.xml"/><Relationship Id="rId691" Type="http://schemas.openxmlformats.org/officeDocument/2006/relationships/slide" Target="slides/slide687.xml"/><Relationship Id="rId690" Type="http://schemas.openxmlformats.org/officeDocument/2006/relationships/slide" Target="slides/slide686.xml"/><Relationship Id="rId213" Type="http://schemas.openxmlformats.org/officeDocument/2006/relationships/slide" Target="slides/slide209.xml"/><Relationship Id="rId455" Type="http://schemas.openxmlformats.org/officeDocument/2006/relationships/slide" Target="slides/slide451.xml"/><Relationship Id="rId697" Type="http://schemas.openxmlformats.org/officeDocument/2006/relationships/slide" Target="slides/slide693.xml"/><Relationship Id="rId212" Type="http://schemas.openxmlformats.org/officeDocument/2006/relationships/slide" Target="slides/slide208.xml"/><Relationship Id="rId454" Type="http://schemas.openxmlformats.org/officeDocument/2006/relationships/slide" Target="slides/slide450.xml"/><Relationship Id="rId696" Type="http://schemas.openxmlformats.org/officeDocument/2006/relationships/slide" Target="slides/slide692.xml"/><Relationship Id="rId211" Type="http://schemas.openxmlformats.org/officeDocument/2006/relationships/slide" Target="slides/slide207.xml"/><Relationship Id="rId453" Type="http://schemas.openxmlformats.org/officeDocument/2006/relationships/slide" Target="slides/slide449.xml"/><Relationship Id="rId695" Type="http://schemas.openxmlformats.org/officeDocument/2006/relationships/slide" Target="slides/slide691.xml"/><Relationship Id="rId210" Type="http://schemas.openxmlformats.org/officeDocument/2006/relationships/slide" Target="slides/slide206.xml"/><Relationship Id="rId452" Type="http://schemas.openxmlformats.org/officeDocument/2006/relationships/slide" Target="slides/slide448.xml"/><Relationship Id="rId694" Type="http://schemas.openxmlformats.org/officeDocument/2006/relationships/slide" Target="slides/slide690.xml"/><Relationship Id="rId491" Type="http://schemas.openxmlformats.org/officeDocument/2006/relationships/slide" Target="slides/slide487.xml"/><Relationship Id="rId490" Type="http://schemas.openxmlformats.org/officeDocument/2006/relationships/slide" Target="slides/slide486.xml"/><Relationship Id="rId249" Type="http://schemas.openxmlformats.org/officeDocument/2006/relationships/slide" Target="slides/slide245.xml"/><Relationship Id="rId248" Type="http://schemas.openxmlformats.org/officeDocument/2006/relationships/slide" Target="slides/slide244.xml"/><Relationship Id="rId247" Type="http://schemas.openxmlformats.org/officeDocument/2006/relationships/slide" Target="slides/slide243.xml"/><Relationship Id="rId489" Type="http://schemas.openxmlformats.org/officeDocument/2006/relationships/slide" Target="slides/slide485.xml"/><Relationship Id="rId242" Type="http://schemas.openxmlformats.org/officeDocument/2006/relationships/slide" Target="slides/slide238.xml"/><Relationship Id="rId484" Type="http://schemas.openxmlformats.org/officeDocument/2006/relationships/slide" Target="slides/slide480.xml"/><Relationship Id="rId241" Type="http://schemas.openxmlformats.org/officeDocument/2006/relationships/slide" Target="slides/slide237.xml"/><Relationship Id="rId483" Type="http://schemas.openxmlformats.org/officeDocument/2006/relationships/slide" Target="slides/slide479.xml"/><Relationship Id="rId240" Type="http://schemas.openxmlformats.org/officeDocument/2006/relationships/slide" Target="slides/slide236.xml"/><Relationship Id="rId482" Type="http://schemas.openxmlformats.org/officeDocument/2006/relationships/slide" Target="slides/slide478.xml"/><Relationship Id="rId481" Type="http://schemas.openxmlformats.org/officeDocument/2006/relationships/slide" Target="slides/slide477.xml"/><Relationship Id="rId246" Type="http://schemas.openxmlformats.org/officeDocument/2006/relationships/slide" Target="slides/slide242.xml"/><Relationship Id="rId488" Type="http://schemas.openxmlformats.org/officeDocument/2006/relationships/slide" Target="slides/slide484.xml"/><Relationship Id="rId245" Type="http://schemas.openxmlformats.org/officeDocument/2006/relationships/slide" Target="slides/slide241.xml"/><Relationship Id="rId487" Type="http://schemas.openxmlformats.org/officeDocument/2006/relationships/slide" Target="slides/slide483.xml"/><Relationship Id="rId244" Type="http://schemas.openxmlformats.org/officeDocument/2006/relationships/slide" Target="slides/slide240.xml"/><Relationship Id="rId486" Type="http://schemas.openxmlformats.org/officeDocument/2006/relationships/slide" Target="slides/slide482.xml"/><Relationship Id="rId243" Type="http://schemas.openxmlformats.org/officeDocument/2006/relationships/slide" Target="slides/slide239.xml"/><Relationship Id="rId485" Type="http://schemas.openxmlformats.org/officeDocument/2006/relationships/slide" Target="slides/slide481.xml"/><Relationship Id="rId480" Type="http://schemas.openxmlformats.org/officeDocument/2006/relationships/slide" Target="slides/slide476.xml"/><Relationship Id="rId239" Type="http://schemas.openxmlformats.org/officeDocument/2006/relationships/slide" Target="slides/slide235.xml"/><Relationship Id="rId238" Type="http://schemas.openxmlformats.org/officeDocument/2006/relationships/slide" Target="slides/slide234.xml"/><Relationship Id="rId237" Type="http://schemas.openxmlformats.org/officeDocument/2006/relationships/slide" Target="slides/slide233.xml"/><Relationship Id="rId479" Type="http://schemas.openxmlformats.org/officeDocument/2006/relationships/slide" Target="slides/slide475.xml"/><Relationship Id="rId236" Type="http://schemas.openxmlformats.org/officeDocument/2006/relationships/slide" Target="slides/slide232.xml"/><Relationship Id="rId478" Type="http://schemas.openxmlformats.org/officeDocument/2006/relationships/slide" Target="slides/slide474.xml"/><Relationship Id="rId231" Type="http://schemas.openxmlformats.org/officeDocument/2006/relationships/slide" Target="slides/slide227.xml"/><Relationship Id="rId473" Type="http://schemas.openxmlformats.org/officeDocument/2006/relationships/slide" Target="slides/slide469.xml"/><Relationship Id="rId230" Type="http://schemas.openxmlformats.org/officeDocument/2006/relationships/slide" Target="slides/slide226.xml"/><Relationship Id="rId472" Type="http://schemas.openxmlformats.org/officeDocument/2006/relationships/slide" Target="slides/slide468.xml"/><Relationship Id="rId471" Type="http://schemas.openxmlformats.org/officeDocument/2006/relationships/slide" Target="slides/slide467.xml"/><Relationship Id="rId470" Type="http://schemas.openxmlformats.org/officeDocument/2006/relationships/slide" Target="slides/slide466.xml"/><Relationship Id="rId235" Type="http://schemas.openxmlformats.org/officeDocument/2006/relationships/slide" Target="slides/slide231.xml"/><Relationship Id="rId477" Type="http://schemas.openxmlformats.org/officeDocument/2006/relationships/slide" Target="slides/slide473.xml"/><Relationship Id="rId234" Type="http://schemas.openxmlformats.org/officeDocument/2006/relationships/slide" Target="slides/slide230.xml"/><Relationship Id="rId476" Type="http://schemas.openxmlformats.org/officeDocument/2006/relationships/slide" Target="slides/slide472.xml"/><Relationship Id="rId233" Type="http://schemas.openxmlformats.org/officeDocument/2006/relationships/slide" Target="slides/slide229.xml"/><Relationship Id="rId475" Type="http://schemas.openxmlformats.org/officeDocument/2006/relationships/slide" Target="slides/slide471.xml"/><Relationship Id="rId232" Type="http://schemas.openxmlformats.org/officeDocument/2006/relationships/slide" Target="slides/slide228.xml"/><Relationship Id="rId474" Type="http://schemas.openxmlformats.org/officeDocument/2006/relationships/slide" Target="slides/slide470.xml"/><Relationship Id="rId426" Type="http://schemas.openxmlformats.org/officeDocument/2006/relationships/slide" Target="slides/slide422.xml"/><Relationship Id="rId668" Type="http://schemas.openxmlformats.org/officeDocument/2006/relationships/slide" Target="slides/slide664.xml"/><Relationship Id="rId425" Type="http://schemas.openxmlformats.org/officeDocument/2006/relationships/slide" Target="slides/slide421.xml"/><Relationship Id="rId667" Type="http://schemas.openxmlformats.org/officeDocument/2006/relationships/slide" Target="slides/slide663.xml"/><Relationship Id="rId424" Type="http://schemas.openxmlformats.org/officeDocument/2006/relationships/slide" Target="slides/slide420.xml"/><Relationship Id="rId666" Type="http://schemas.openxmlformats.org/officeDocument/2006/relationships/slide" Target="slides/slide662.xml"/><Relationship Id="rId423" Type="http://schemas.openxmlformats.org/officeDocument/2006/relationships/slide" Target="slides/slide419.xml"/><Relationship Id="rId665" Type="http://schemas.openxmlformats.org/officeDocument/2006/relationships/slide" Target="slides/slide661.xml"/><Relationship Id="rId429" Type="http://schemas.openxmlformats.org/officeDocument/2006/relationships/slide" Target="slides/slide425.xml"/><Relationship Id="rId428" Type="http://schemas.openxmlformats.org/officeDocument/2006/relationships/slide" Target="slides/slide424.xml"/><Relationship Id="rId427" Type="http://schemas.openxmlformats.org/officeDocument/2006/relationships/slide" Target="slides/slide423.xml"/><Relationship Id="rId669" Type="http://schemas.openxmlformats.org/officeDocument/2006/relationships/slide" Target="slides/slide665.xml"/><Relationship Id="rId660" Type="http://schemas.openxmlformats.org/officeDocument/2006/relationships/slide" Target="slides/slide656.xml"/><Relationship Id="rId422" Type="http://schemas.openxmlformats.org/officeDocument/2006/relationships/slide" Target="slides/slide418.xml"/><Relationship Id="rId664" Type="http://schemas.openxmlformats.org/officeDocument/2006/relationships/slide" Target="slides/slide660.xml"/><Relationship Id="rId421" Type="http://schemas.openxmlformats.org/officeDocument/2006/relationships/slide" Target="slides/slide417.xml"/><Relationship Id="rId663" Type="http://schemas.openxmlformats.org/officeDocument/2006/relationships/slide" Target="slides/slide659.xml"/><Relationship Id="rId420" Type="http://schemas.openxmlformats.org/officeDocument/2006/relationships/slide" Target="slides/slide416.xml"/><Relationship Id="rId662" Type="http://schemas.openxmlformats.org/officeDocument/2006/relationships/slide" Target="slides/slide658.xml"/><Relationship Id="rId661" Type="http://schemas.openxmlformats.org/officeDocument/2006/relationships/slide" Target="slides/slide657.xml"/><Relationship Id="rId415" Type="http://schemas.openxmlformats.org/officeDocument/2006/relationships/slide" Target="slides/slide411.xml"/><Relationship Id="rId657" Type="http://schemas.openxmlformats.org/officeDocument/2006/relationships/slide" Target="slides/slide653.xml"/><Relationship Id="rId899" Type="http://schemas.openxmlformats.org/officeDocument/2006/relationships/slide" Target="slides/slide895.xml"/><Relationship Id="rId414" Type="http://schemas.openxmlformats.org/officeDocument/2006/relationships/slide" Target="slides/slide410.xml"/><Relationship Id="rId656" Type="http://schemas.openxmlformats.org/officeDocument/2006/relationships/slide" Target="slides/slide652.xml"/><Relationship Id="rId898" Type="http://schemas.openxmlformats.org/officeDocument/2006/relationships/slide" Target="slides/slide894.xml"/><Relationship Id="rId413" Type="http://schemas.openxmlformats.org/officeDocument/2006/relationships/slide" Target="slides/slide409.xml"/><Relationship Id="rId655" Type="http://schemas.openxmlformats.org/officeDocument/2006/relationships/slide" Target="slides/slide651.xml"/><Relationship Id="rId897" Type="http://schemas.openxmlformats.org/officeDocument/2006/relationships/slide" Target="slides/slide893.xml"/><Relationship Id="rId412" Type="http://schemas.openxmlformats.org/officeDocument/2006/relationships/slide" Target="slides/slide408.xml"/><Relationship Id="rId654" Type="http://schemas.openxmlformats.org/officeDocument/2006/relationships/slide" Target="slides/slide650.xml"/><Relationship Id="rId896" Type="http://schemas.openxmlformats.org/officeDocument/2006/relationships/slide" Target="slides/slide892.xml"/><Relationship Id="rId419" Type="http://schemas.openxmlformats.org/officeDocument/2006/relationships/slide" Target="slides/slide415.xml"/><Relationship Id="rId418" Type="http://schemas.openxmlformats.org/officeDocument/2006/relationships/slide" Target="slides/slide414.xml"/><Relationship Id="rId417" Type="http://schemas.openxmlformats.org/officeDocument/2006/relationships/slide" Target="slides/slide413.xml"/><Relationship Id="rId659" Type="http://schemas.openxmlformats.org/officeDocument/2006/relationships/slide" Target="slides/slide655.xml"/><Relationship Id="rId416" Type="http://schemas.openxmlformats.org/officeDocument/2006/relationships/slide" Target="slides/slide412.xml"/><Relationship Id="rId658" Type="http://schemas.openxmlformats.org/officeDocument/2006/relationships/slide" Target="slides/slide654.xml"/><Relationship Id="rId891" Type="http://schemas.openxmlformats.org/officeDocument/2006/relationships/slide" Target="slides/slide887.xml"/><Relationship Id="rId890" Type="http://schemas.openxmlformats.org/officeDocument/2006/relationships/slide" Target="slides/slide886.xml"/><Relationship Id="rId411" Type="http://schemas.openxmlformats.org/officeDocument/2006/relationships/slide" Target="slides/slide407.xml"/><Relationship Id="rId653" Type="http://schemas.openxmlformats.org/officeDocument/2006/relationships/slide" Target="slides/slide649.xml"/><Relationship Id="rId895" Type="http://schemas.openxmlformats.org/officeDocument/2006/relationships/slide" Target="slides/slide891.xml"/><Relationship Id="rId410" Type="http://schemas.openxmlformats.org/officeDocument/2006/relationships/slide" Target="slides/slide406.xml"/><Relationship Id="rId652" Type="http://schemas.openxmlformats.org/officeDocument/2006/relationships/slide" Target="slides/slide648.xml"/><Relationship Id="rId894" Type="http://schemas.openxmlformats.org/officeDocument/2006/relationships/slide" Target="slides/slide890.xml"/><Relationship Id="rId651" Type="http://schemas.openxmlformats.org/officeDocument/2006/relationships/slide" Target="slides/slide647.xml"/><Relationship Id="rId893" Type="http://schemas.openxmlformats.org/officeDocument/2006/relationships/slide" Target="slides/slide889.xml"/><Relationship Id="rId650" Type="http://schemas.openxmlformats.org/officeDocument/2006/relationships/slide" Target="slides/slide646.xml"/><Relationship Id="rId892" Type="http://schemas.openxmlformats.org/officeDocument/2006/relationships/slide" Target="slides/slide888.xml"/><Relationship Id="rId206" Type="http://schemas.openxmlformats.org/officeDocument/2006/relationships/slide" Target="slides/slide202.xml"/><Relationship Id="rId448" Type="http://schemas.openxmlformats.org/officeDocument/2006/relationships/slide" Target="slides/slide444.xml"/><Relationship Id="rId205" Type="http://schemas.openxmlformats.org/officeDocument/2006/relationships/slide" Target="slides/slide201.xml"/><Relationship Id="rId447" Type="http://schemas.openxmlformats.org/officeDocument/2006/relationships/slide" Target="slides/slide443.xml"/><Relationship Id="rId689" Type="http://schemas.openxmlformats.org/officeDocument/2006/relationships/slide" Target="slides/slide685.xml"/><Relationship Id="rId204" Type="http://schemas.openxmlformats.org/officeDocument/2006/relationships/slide" Target="slides/slide200.xml"/><Relationship Id="rId446" Type="http://schemas.openxmlformats.org/officeDocument/2006/relationships/slide" Target="slides/slide442.xml"/><Relationship Id="rId688" Type="http://schemas.openxmlformats.org/officeDocument/2006/relationships/slide" Target="slides/slide684.xml"/><Relationship Id="rId203" Type="http://schemas.openxmlformats.org/officeDocument/2006/relationships/slide" Target="slides/slide199.xml"/><Relationship Id="rId445" Type="http://schemas.openxmlformats.org/officeDocument/2006/relationships/slide" Target="slides/slide441.xml"/><Relationship Id="rId687" Type="http://schemas.openxmlformats.org/officeDocument/2006/relationships/slide" Target="slides/slide683.xml"/><Relationship Id="rId209" Type="http://schemas.openxmlformats.org/officeDocument/2006/relationships/slide" Target="slides/slide205.xml"/><Relationship Id="rId208" Type="http://schemas.openxmlformats.org/officeDocument/2006/relationships/slide" Target="slides/slide204.xml"/><Relationship Id="rId207" Type="http://schemas.openxmlformats.org/officeDocument/2006/relationships/slide" Target="slides/slide203.xml"/><Relationship Id="rId449" Type="http://schemas.openxmlformats.org/officeDocument/2006/relationships/slide" Target="slides/slide445.xml"/><Relationship Id="rId440" Type="http://schemas.openxmlformats.org/officeDocument/2006/relationships/slide" Target="slides/slide436.xml"/><Relationship Id="rId682" Type="http://schemas.openxmlformats.org/officeDocument/2006/relationships/slide" Target="slides/slide678.xml"/><Relationship Id="rId681" Type="http://schemas.openxmlformats.org/officeDocument/2006/relationships/slide" Target="slides/slide677.xml"/><Relationship Id="rId680" Type="http://schemas.openxmlformats.org/officeDocument/2006/relationships/slide" Target="slides/slide676.xml"/><Relationship Id="rId202" Type="http://schemas.openxmlformats.org/officeDocument/2006/relationships/slide" Target="slides/slide198.xml"/><Relationship Id="rId444" Type="http://schemas.openxmlformats.org/officeDocument/2006/relationships/slide" Target="slides/slide440.xml"/><Relationship Id="rId686" Type="http://schemas.openxmlformats.org/officeDocument/2006/relationships/slide" Target="slides/slide682.xml"/><Relationship Id="rId201" Type="http://schemas.openxmlformats.org/officeDocument/2006/relationships/slide" Target="slides/slide197.xml"/><Relationship Id="rId443" Type="http://schemas.openxmlformats.org/officeDocument/2006/relationships/slide" Target="slides/slide439.xml"/><Relationship Id="rId685" Type="http://schemas.openxmlformats.org/officeDocument/2006/relationships/slide" Target="slides/slide681.xml"/><Relationship Id="rId200" Type="http://schemas.openxmlformats.org/officeDocument/2006/relationships/slide" Target="slides/slide196.xml"/><Relationship Id="rId442" Type="http://schemas.openxmlformats.org/officeDocument/2006/relationships/slide" Target="slides/slide438.xml"/><Relationship Id="rId684" Type="http://schemas.openxmlformats.org/officeDocument/2006/relationships/slide" Target="slides/slide680.xml"/><Relationship Id="rId441" Type="http://schemas.openxmlformats.org/officeDocument/2006/relationships/slide" Target="slides/slide437.xml"/><Relationship Id="rId683" Type="http://schemas.openxmlformats.org/officeDocument/2006/relationships/slide" Target="slides/slide679.xml"/><Relationship Id="rId437" Type="http://schemas.openxmlformats.org/officeDocument/2006/relationships/slide" Target="slides/slide433.xml"/><Relationship Id="rId679" Type="http://schemas.openxmlformats.org/officeDocument/2006/relationships/slide" Target="slides/slide675.xml"/><Relationship Id="rId436" Type="http://schemas.openxmlformats.org/officeDocument/2006/relationships/slide" Target="slides/slide432.xml"/><Relationship Id="rId678" Type="http://schemas.openxmlformats.org/officeDocument/2006/relationships/slide" Target="slides/slide674.xml"/><Relationship Id="rId435" Type="http://schemas.openxmlformats.org/officeDocument/2006/relationships/slide" Target="slides/slide431.xml"/><Relationship Id="rId677" Type="http://schemas.openxmlformats.org/officeDocument/2006/relationships/slide" Target="slides/slide673.xml"/><Relationship Id="rId434" Type="http://schemas.openxmlformats.org/officeDocument/2006/relationships/slide" Target="slides/slide430.xml"/><Relationship Id="rId676" Type="http://schemas.openxmlformats.org/officeDocument/2006/relationships/slide" Target="slides/slide672.xml"/><Relationship Id="rId439" Type="http://schemas.openxmlformats.org/officeDocument/2006/relationships/slide" Target="slides/slide435.xml"/><Relationship Id="rId438" Type="http://schemas.openxmlformats.org/officeDocument/2006/relationships/slide" Target="slides/slide434.xml"/><Relationship Id="rId671" Type="http://schemas.openxmlformats.org/officeDocument/2006/relationships/slide" Target="slides/slide667.xml"/><Relationship Id="rId670" Type="http://schemas.openxmlformats.org/officeDocument/2006/relationships/slide" Target="slides/slide666.xml"/><Relationship Id="rId433" Type="http://schemas.openxmlformats.org/officeDocument/2006/relationships/slide" Target="slides/slide429.xml"/><Relationship Id="rId675" Type="http://schemas.openxmlformats.org/officeDocument/2006/relationships/slide" Target="slides/slide671.xml"/><Relationship Id="rId432" Type="http://schemas.openxmlformats.org/officeDocument/2006/relationships/slide" Target="slides/slide428.xml"/><Relationship Id="rId674" Type="http://schemas.openxmlformats.org/officeDocument/2006/relationships/slide" Target="slides/slide670.xml"/><Relationship Id="rId431" Type="http://schemas.openxmlformats.org/officeDocument/2006/relationships/slide" Target="slides/slide427.xml"/><Relationship Id="rId673" Type="http://schemas.openxmlformats.org/officeDocument/2006/relationships/slide" Target="slides/slide669.xml"/><Relationship Id="rId430" Type="http://schemas.openxmlformats.org/officeDocument/2006/relationships/slide" Target="slides/slide426.xml"/><Relationship Id="rId672" Type="http://schemas.openxmlformats.org/officeDocument/2006/relationships/slide" Target="slides/slide6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PETER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38" name="Google Shape;13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1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7" name="Google Shape;667;p1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p1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2" name="Google Shape;672;p1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t>
            </a:r>
            <a:endParaRPr/>
          </a:p>
        </p:txBody>
      </p:sp>
      <p:sp>
        <p:nvSpPr>
          <p:cNvPr id="673" name="Google Shape;673;p1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1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8" name="Google Shape;678;p1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a:t>
            </a:r>
            <a:endParaRPr/>
          </a:p>
        </p:txBody>
      </p:sp>
      <p:sp>
        <p:nvSpPr>
          <p:cNvPr id="679" name="Google Shape;679;p1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1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4" name="Google Shape;684;p1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Q1B</a:t>
            </a:r>
            <a:endParaRPr/>
          </a:p>
        </p:txBody>
      </p:sp>
      <p:sp>
        <p:nvSpPr>
          <p:cNvPr id="685" name="Google Shape;685;p1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p1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0" name="Google Shape;690;p1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Q1C</a:t>
            </a:r>
            <a:endParaRPr/>
          </a:p>
        </p:txBody>
      </p:sp>
      <p:sp>
        <p:nvSpPr>
          <p:cNvPr id="691" name="Google Shape;691;p1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p1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6" name="Google Shape;696;p1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t>
            </a:r>
            <a:endParaRPr/>
          </a:p>
        </p:txBody>
      </p:sp>
      <p:sp>
        <p:nvSpPr>
          <p:cNvPr id="697" name="Google Shape;697;p1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1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2" name="Google Shape;702;p1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a:t>
            </a:r>
            <a:endParaRPr/>
          </a:p>
        </p:txBody>
      </p:sp>
      <p:sp>
        <p:nvSpPr>
          <p:cNvPr id="703" name="Google Shape;703;p1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p1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8" name="Google Shape;708;p1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Q2B</a:t>
            </a:r>
            <a:endParaRPr/>
          </a:p>
        </p:txBody>
      </p:sp>
      <p:sp>
        <p:nvSpPr>
          <p:cNvPr id="709" name="Google Shape;709;p1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p1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4" name="Google Shape;714;p1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Q2C</a:t>
            </a:r>
            <a:endParaRPr/>
          </a:p>
        </p:txBody>
      </p:sp>
      <p:sp>
        <p:nvSpPr>
          <p:cNvPr id="715" name="Google Shape;715;p1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8" name="Shape 718"/>
        <p:cNvGrpSpPr/>
        <p:nvPr/>
      </p:nvGrpSpPr>
      <p:grpSpPr>
        <a:xfrm>
          <a:off x="0" y="0"/>
          <a:ext cx="0" cy="0"/>
          <a:chOff x="0" y="0"/>
          <a:chExt cx="0" cy="0"/>
        </a:xfrm>
      </p:grpSpPr>
      <p:sp>
        <p:nvSpPr>
          <p:cNvPr id="719" name="Google Shape;719;p1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0" name="Google Shape;720;p1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t>
            </a:r>
            <a:endParaRPr/>
          </a:p>
        </p:txBody>
      </p:sp>
      <p:sp>
        <p:nvSpPr>
          <p:cNvPr id="721" name="Google Shape;721;p1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JOHN</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44" name="Google Shape;14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p1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6" name="Google Shape;726;p1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a:t>
            </a:r>
            <a:endParaRPr/>
          </a:p>
        </p:txBody>
      </p:sp>
      <p:sp>
        <p:nvSpPr>
          <p:cNvPr id="727" name="Google Shape;727;p1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p1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2" name="Google Shape;732;p1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Q3B</a:t>
            </a:r>
            <a:endParaRPr/>
          </a:p>
        </p:txBody>
      </p:sp>
      <p:sp>
        <p:nvSpPr>
          <p:cNvPr id="733" name="Google Shape;733;p1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p1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8" name="Google Shape;738;p1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Q3C</a:t>
            </a:r>
            <a:endParaRPr/>
          </a:p>
        </p:txBody>
      </p:sp>
      <p:sp>
        <p:nvSpPr>
          <p:cNvPr id="739" name="Google Shape;739;p1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p1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4" name="Google Shape;744;p1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t>
            </a:r>
            <a:endParaRPr/>
          </a:p>
        </p:txBody>
      </p:sp>
      <p:sp>
        <p:nvSpPr>
          <p:cNvPr id="745" name="Google Shape;745;p1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p1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0" name="Google Shape;750;p1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a:t>
            </a:r>
            <a:endParaRPr/>
          </a:p>
        </p:txBody>
      </p:sp>
      <p:sp>
        <p:nvSpPr>
          <p:cNvPr id="751" name="Google Shape;751;p1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p1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6" name="Google Shape;756;p1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Q4B</a:t>
            </a:r>
            <a:endParaRPr/>
          </a:p>
        </p:txBody>
      </p:sp>
      <p:sp>
        <p:nvSpPr>
          <p:cNvPr id="757" name="Google Shape;757;p1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1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1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Q4C</a:t>
            </a:r>
            <a:endParaRPr/>
          </a:p>
        </p:txBody>
      </p:sp>
      <p:sp>
        <p:nvSpPr>
          <p:cNvPr id="763" name="Google Shape;763;p1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6" name="Shape 766"/>
        <p:cNvGrpSpPr/>
        <p:nvPr/>
      </p:nvGrpSpPr>
      <p:grpSpPr>
        <a:xfrm>
          <a:off x="0" y="0"/>
          <a:ext cx="0" cy="0"/>
          <a:chOff x="0" y="0"/>
          <a:chExt cx="0" cy="0"/>
        </a:xfrm>
      </p:grpSpPr>
      <p:sp>
        <p:nvSpPr>
          <p:cNvPr id="767" name="Google Shape;767;p1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8" name="Google Shape;768;p1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QSUCC</a:t>
            </a:r>
            <a:endParaRPr/>
          </a:p>
        </p:txBody>
      </p:sp>
      <p:sp>
        <p:nvSpPr>
          <p:cNvPr id="769" name="Google Shape;769;p1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p1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4" name="Google Shape;774;p1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QFAIL</a:t>
            </a:r>
            <a:endParaRPr/>
          </a:p>
        </p:txBody>
      </p:sp>
      <p:sp>
        <p:nvSpPr>
          <p:cNvPr id="775" name="Google Shape;775;p1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p1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0" name="Google Shape;780;p1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 name="Google Shape;14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 name="Google Shape;150;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3" name="Shape 783"/>
        <p:cNvGrpSpPr/>
        <p:nvPr/>
      </p:nvGrpSpPr>
      <p:grpSpPr>
        <a:xfrm>
          <a:off x="0" y="0"/>
          <a:ext cx="0" cy="0"/>
          <a:chOff x="0" y="0"/>
          <a:chExt cx="0" cy="0"/>
        </a:xfrm>
      </p:grpSpPr>
      <p:sp>
        <p:nvSpPr>
          <p:cNvPr id="784" name="Google Shape;784;p1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5" name="Google Shape;785;p1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p1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0" name="Google Shape;790;p1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3" name="Shape 793"/>
        <p:cNvGrpSpPr/>
        <p:nvPr/>
      </p:nvGrpSpPr>
      <p:grpSpPr>
        <a:xfrm>
          <a:off x="0" y="0"/>
          <a:ext cx="0" cy="0"/>
          <a:chOff x="0" y="0"/>
          <a:chExt cx="0" cy="0"/>
        </a:xfrm>
      </p:grpSpPr>
      <p:sp>
        <p:nvSpPr>
          <p:cNvPr id="794" name="Google Shape;794;p1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5" name="Google Shape;795;p1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p1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0" name="Google Shape;800;p1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t>
            </a:r>
            <a:endParaRPr/>
          </a:p>
        </p:txBody>
      </p:sp>
      <p:sp>
        <p:nvSpPr>
          <p:cNvPr id="801" name="Google Shape;801;p1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p1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6" name="Google Shape;806;p1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a:t>
            </a:r>
            <a:endParaRPr/>
          </a:p>
          <a:p>
            <a:pPr indent="0" lvl="0" marL="0" rtl="0" algn="l">
              <a:lnSpc>
                <a:spcPct val="100000"/>
              </a:lnSpc>
              <a:spcBef>
                <a:spcPts val="0"/>
              </a:spcBef>
              <a:spcAft>
                <a:spcPts val="0"/>
              </a:spcAft>
              <a:buSzPts val="1400"/>
              <a:buNone/>
            </a:pPr>
            <a:r>
              <a:t/>
            </a:r>
            <a:endParaRPr/>
          </a:p>
        </p:txBody>
      </p:sp>
      <p:sp>
        <p:nvSpPr>
          <p:cNvPr id="807" name="Google Shape;807;p1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0" name="Shape 810"/>
        <p:cNvGrpSpPr/>
        <p:nvPr/>
      </p:nvGrpSpPr>
      <p:grpSpPr>
        <a:xfrm>
          <a:off x="0" y="0"/>
          <a:ext cx="0" cy="0"/>
          <a:chOff x="0" y="0"/>
          <a:chExt cx="0" cy="0"/>
        </a:xfrm>
      </p:grpSpPr>
      <p:sp>
        <p:nvSpPr>
          <p:cNvPr id="811" name="Google Shape;811;p1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2" name="Google Shape;812;p1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Q1B</a:t>
            </a:r>
            <a:endParaRPr/>
          </a:p>
          <a:p>
            <a:pPr indent="0" lvl="0" marL="0" rtl="0" algn="l">
              <a:lnSpc>
                <a:spcPct val="100000"/>
              </a:lnSpc>
              <a:spcBef>
                <a:spcPts val="0"/>
              </a:spcBef>
              <a:spcAft>
                <a:spcPts val="0"/>
              </a:spcAft>
              <a:buSzPts val="1400"/>
              <a:buNone/>
            </a:pPr>
            <a:r>
              <a:t/>
            </a:r>
            <a:endParaRPr/>
          </a:p>
        </p:txBody>
      </p:sp>
      <p:sp>
        <p:nvSpPr>
          <p:cNvPr id="813" name="Google Shape;813;p1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p1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8" name="Google Shape;818;p1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Q1C</a:t>
            </a:r>
            <a:endParaRPr/>
          </a:p>
          <a:p>
            <a:pPr indent="0" lvl="0" marL="0" rtl="0" algn="l">
              <a:lnSpc>
                <a:spcPct val="100000"/>
              </a:lnSpc>
              <a:spcBef>
                <a:spcPts val="0"/>
              </a:spcBef>
              <a:spcAft>
                <a:spcPts val="0"/>
              </a:spcAft>
              <a:buSzPts val="1400"/>
              <a:buNone/>
            </a:pPr>
            <a:r>
              <a:t/>
            </a:r>
            <a:endParaRPr/>
          </a:p>
        </p:txBody>
      </p:sp>
      <p:sp>
        <p:nvSpPr>
          <p:cNvPr id="819" name="Google Shape;819;p1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p1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4" name="Google Shape;824;p1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t>
            </a:r>
            <a:endParaRPr/>
          </a:p>
        </p:txBody>
      </p:sp>
      <p:sp>
        <p:nvSpPr>
          <p:cNvPr id="825" name="Google Shape;825;p1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p1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0" name="Google Shape;830;p1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a:t>
            </a:r>
            <a:endParaRPr/>
          </a:p>
        </p:txBody>
      </p:sp>
      <p:sp>
        <p:nvSpPr>
          <p:cNvPr id="831" name="Google Shape;831;p1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p1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6" name="Google Shape;836;p1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Q2B</a:t>
            </a:r>
            <a:endParaRPr/>
          </a:p>
        </p:txBody>
      </p:sp>
      <p:sp>
        <p:nvSpPr>
          <p:cNvPr id="837" name="Google Shape;837;p1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t>
            </a:r>
            <a:endParaRPr/>
          </a:p>
        </p:txBody>
      </p:sp>
      <p:sp>
        <p:nvSpPr>
          <p:cNvPr id="156" name="Google Shape;15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p1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2" name="Google Shape;842;p1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Q2C</a:t>
            </a:r>
            <a:endParaRPr/>
          </a:p>
        </p:txBody>
      </p:sp>
      <p:sp>
        <p:nvSpPr>
          <p:cNvPr id="843" name="Google Shape;843;p1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p1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8" name="Google Shape;848;p1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t>
            </a:r>
            <a:endParaRPr/>
          </a:p>
        </p:txBody>
      </p:sp>
      <p:sp>
        <p:nvSpPr>
          <p:cNvPr id="849" name="Google Shape;849;p1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p1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4" name="Google Shape;854;p1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a:t>
            </a:r>
            <a:endParaRPr/>
          </a:p>
        </p:txBody>
      </p:sp>
      <p:sp>
        <p:nvSpPr>
          <p:cNvPr id="855" name="Google Shape;855;p1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p1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0" name="Google Shape;860;p1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Q3B</a:t>
            </a:r>
            <a:endParaRPr/>
          </a:p>
        </p:txBody>
      </p:sp>
      <p:sp>
        <p:nvSpPr>
          <p:cNvPr id="861" name="Google Shape;861;p1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p1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6" name="Google Shape;866;p1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Q3C</a:t>
            </a:r>
            <a:endParaRPr/>
          </a:p>
        </p:txBody>
      </p:sp>
      <p:sp>
        <p:nvSpPr>
          <p:cNvPr id="867" name="Google Shape;867;p1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1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2" name="Google Shape;872;p1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t>
            </a:r>
            <a:endParaRPr/>
          </a:p>
        </p:txBody>
      </p:sp>
      <p:sp>
        <p:nvSpPr>
          <p:cNvPr id="873" name="Google Shape;873;p1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6" name="Shape 876"/>
        <p:cNvGrpSpPr/>
        <p:nvPr/>
      </p:nvGrpSpPr>
      <p:grpSpPr>
        <a:xfrm>
          <a:off x="0" y="0"/>
          <a:ext cx="0" cy="0"/>
          <a:chOff x="0" y="0"/>
          <a:chExt cx="0" cy="0"/>
        </a:xfrm>
      </p:grpSpPr>
      <p:sp>
        <p:nvSpPr>
          <p:cNvPr id="877" name="Google Shape;877;p1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8" name="Google Shape;878;p1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a:t>
            </a:r>
            <a:endParaRPr/>
          </a:p>
        </p:txBody>
      </p:sp>
      <p:sp>
        <p:nvSpPr>
          <p:cNvPr id="879" name="Google Shape;879;p1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2" name="Shape 882"/>
        <p:cNvGrpSpPr/>
        <p:nvPr/>
      </p:nvGrpSpPr>
      <p:grpSpPr>
        <a:xfrm>
          <a:off x="0" y="0"/>
          <a:ext cx="0" cy="0"/>
          <a:chOff x="0" y="0"/>
          <a:chExt cx="0" cy="0"/>
        </a:xfrm>
      </p:grpSpPr>
      <p:sp>
        <p:nvSpPr>
          <p:cNvPr id="883" name="Google Shape;883;p1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4" name="Google Shape;884;p1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Q4B</a:t>
            </a:r>
            <a:endParaRPr/>
          </a:p>
        </p:txBody>
      </p:sp>
      <p:sp>
        <p:nvSpPr>
          <p:cNvPr id="885" name="Google Shape;885;p1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8" name="Shape 888"/>
        <p:cNvGrpSpPr/>
        <p:nvPr/>
      </p:nvGrpSpPr>
      <p:grpSpPr>
        <a:xfrm>
          <a:off x="0" y="0"/>
          <a:ext cx="0" cy="0"/>
          <a:chOff x="0" y="0"/>
          <a:chExt cx="0" cy="0"/>
        </a:xfrm>
      </p:grpSpPr>
      <p:sp>
        <p:nvSpPr>
          <p:cNvPr id="889" name="Google Shape;889;p1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0" name="Google Shape;890;p1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Q4C</a:t>
            </a:r>
            <a:endParaRPr/>
          </a:p>
        </p:txBody>
      </p:sp>
      <p:sp>
        <p:nvSpPr>
          <p:cNvPr id="891" name="Google Shape;891;p1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p1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6" name="Google Shape;896;p1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Q_SUCCESS</a:t>
            </a:r>
            <a:endParaRPr/>
          </a:p>
        </p:txBody>
      </p:sp>
      <p:sp>
        <p:nvSpPr>
          <p:cNvPr id="897" name="Google Shape;897;p1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a:t>
            </a:r>
            <a:endParaRPr/>
          </a:p>
        </p:txBody>
      </p:sp>
      <p:sp>
        <p:nvSpPr>
          <p:cNvPr id="162" name="Google Shape;162;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0" name="Shape 900"/>
        <p:cNvGrpSpPr/>
        <p:nvPr/>
      </p:nvGrpSpPr>
      <p:grpSpPr>
        <a:xfrm>
          <a:off x="0" y="0"/>
          <a:ext cx="0" cy="0"/>
          <a:chOff x="0" y="0"/>
          <a:chExt cx="0" cy="0"/>
        </a:xfrm>
      </p:grpSpPr>
      <p:sp>
        <p:nvSpPr>
          <p:cNvPr id="901" name="Google Shape;901;p1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2" name="Google Shape;902;p1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Q_FAIL</a:t>
            </a:r>
            <a:endParaRPr/>
          </a:p>
          <a:p>
            <a:pPr indent="0" lvl="0" marL="0" rtl="0" algn="l">
              <a:lnSpc>
                <a:spcPct val="100000"/>
              </a:lnSpc>
              <a:spcBef>
                <a:spcPts val="0"/>
              </a:spcBef>
              <a:spcAft>
                <a:spcPts val="0"/>
              </a:spcAft>
              <a:buSzPts val="1400"/>
              <a:buNone/>
            </a:pPr>
            <a:r>
              <a:t/>
            </a:r>
            <a:endParaRPr/>
          </a:p>
        </p:txBody>
      </p:sp>
      <p:sp>
        <p:nvSpPr>
          <p:cNvPr id="903" name="Google Shape;903;p1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p1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8" name="Google Shape;908;p1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p1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3" name="Google Shape;913;p1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914" name="Google Shape;914;p1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7" name="Shape 917"/>
        <p:cNvGrpSpPr/>
        <p:nvPr/>
      </p:nvGrpSpPr>
      <p:grpSpPr>
        <a:xfrm>
          <a:off x="0" y="0"/>
          <a:ext cx="0" cy="0"/>
          <a:chOff x="0" y="0"/>
          <a:chExt cx="0" cy="0"/>
        </a:xfrm>
      </p:grpSpPr>
      <p:sp>
        <p:nvSpPr>
          <p:cNvPr id="918" name="Google Shape;918;p1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9" name="Google Shape;919;p1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920" name="Google Shape;920;p1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p1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5" name="Google Shape;925;p1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Tom</a:t>
            </a:r>
            <a:endParaRPr/>
          </a:p>
        </p:txBody>
      </p:sp>
      <p:sp>
        <p:nvSpPr>
          <p:cNvPr id="926" name="Google Shape;926;p1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p1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1" name="Google Shape;931;p1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932" name="Google Shape;932;p1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5" name="Shape 935"/>
        <p:cNvGrpSpPr/>
        <p:nvPr/>
      </p:nvGrpSpPr>
      <p:grpSpPr>
        <a:xfrm>
          <a:off x="0" y="0"/>
          <a:ext cx="0" cy="0"/>
          <a:chOff x="0" y="0"/>
          <a:chExt cx="0" cy="0"/>
        </a:xfrm>
      </p:grpSpPr>
      <p:sp>
        <p:nvSpPr>
          <p:cNvPr id="936" name="Google Shape;936;p1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7" name="Google Shape;937;p1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938" name="Google Shape;938;p1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1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3" name="Google Shape;943;p1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944" name="Google Shape;944;p1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7" name="Shape 947"/>
        <p:cNvGrpSpPr/>
        <p:nvPr/>
      </p:nvGrpSpPr>
      <p:grpSpPr>
        <a:xfrm>
          <a:off x="0" y="0"/>
          <a:ext cx="0" cy="0"/>
          <a:chOff x="0" y="0"/>
          <a:chExt cx="0" cy="0"/>
        </a:xfrm>
      </p:grpSpPr>
      <p:sp>
        <p:nvSpPr>
          <p:cNvPr id="948" name="Google Shape;948;p1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9" name="Google Shape;949;p1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950" name="Google Shape;950;p1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3" name="Shape 953"/>
        <p:cNvGrpSpPr/>
        <p:nvPr/>
      </p:nvGrpSpPr>
      <p:grpSpPr>
        <a:xfrm>
          <a:off x="0" y="0"/>
          <a:ext cx="0" cy="0"/>
          <a:chOff x="0" y="0"/>
          <a:chExt cx="0" cy="0"/>
        </a:xfrm>
      </p:grpSpPr>
      <p:sp>
        <p:nvSpPr>
          <p:cNvPr id="954" name="Google Shape;954;p1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5" name="Google Shape;955;p1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956" name="Google Shape;956;p1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Q1B</a:t>
            </a:r>
            <a:endParaRPr/>
          </a:p>
        </p:txBody>
      </p:sp>
      <p:sp>
        <p:nvSpPr>
          <p:cNvPr id="168" name="Google Shape;168;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9" name="Shape 959"/>
        <p:cNvGrpSpPr/>
        <p:nvPr/>
      </p:nvGrpSpPr>
      <p:grpSpPr>
        <a:xfrm>
          <a:off x="0" y="0"/>
          <a:ext cx="0" cy="0"/>
          <a:chOff x="0" y="0"/>
          <a:chExt cx="0" cy="0"/>
        </a:xfrm>
      </p:grpSpPr>
      <p:sp>
        <p:nvSpPr>
          <p:cNvPr id="960" name="Google Shape;960;p1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1" name="Google Shape;961;p1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962" name="Google Shape;962;p1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5" name="Shape 965"/>
        <p:cNvGrpSpPr/>
        <p:nvPr/>
      </p:nvGrpSpPr>
      <p:grpSpPr>
        <a:xfrm>
          <a:off x="0" y="0"/>
          <a:ext cx="0" cy="0"/>
          <a:chOff x="0" y="0"/>
          <a:chExt cx="0" cy="0"/>
        </a:xfrm>
      </p:grpSpPr>
      <p:sp>
        <p:nvSpPr>
          <p:cNvPr id="966" name="Google Shape;966;p1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7" name="Google Shape;967;p1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968" name="Google Shape;968;p1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1" name="Shape 971"/>
        <p:cNvGrpSpPr/>
        <p:nvPr/>
      </p:nvGrpSpPr>
      <p:grpSpPr>
        <a:xfrm>
          <a:off x="0" y="0"/>
          <a:ext cx="0" cy="0"/>
          <a:chOff x="0" y="0"/>
          <a:chExt cx="0" cy="0"/>
        </a:xfrm>
      </p:grpSpPr>
      <p:sp>
        <p:nvSpPr>
          <p:cNvPr id="972" name="Google Shape;972;p1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3" name="Google Shape;973;p1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974" name="Google Shape;974;p1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p1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9" name="Google Shape;979;p1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980" name="Google Shape;980;p1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p1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5" name="Google Shape;985;p1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986" name="Google Shape;986;p1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9" name="Shape 989"/>
        <p:cNvGrpSpPr/>
        <p:nvPr/>
      </p:nvGrpSpPr>
      <p:grpSpPr>
        <a:xfrm>
          <a:off x="0" y="0"/>
          <a:ext cx="0" cy="0"/>
          <a:chOff x="0" y="0"/>
          <a:chExt cx="0" cy="0"/>
        </a:xfrm>
      </p:grpSpPr>
      <p:sp>
        <p:nvSpPr>
          <p:cNvPr id="990" name="Google Shape;990;p1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1" name="Google Shape;991;p1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992" name="Google Shape;992;p1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5" name="Shape 995"/>
        <p:cNvGrpSpPr/>
        <p:nvPr/>
      </p:nvGrpSpPr>
      <p:grpSpPr>
        <a:xfrm>
          <a:off x="0" y="0"/>
          <a:ext cx="0" cy="0"/>
          <a:chOff x="0" y="0"/>
          <a:chExt cx="0" cy="0"/>
        </a:xfrm>
      </p:grpSpPr>
      <p:sp>
        <p:nvSpPr>
          <p:cNvPr id="996" name="Google Shape;996;p1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7" name="Google Shape;997;p1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998" name="Google Shape;998;p1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1" name="Shape 1001"/>
        <p:cNvGrpSpPr/>
        <p:nvPr/>
      </p:nvGrpSpPr>
      <p:grpSpPr>
        <a:xfrm>
          <a:off x="0" y="0"/>
          <a:ext cx="0" cy="0"/>
          <a:chOff x="0" y="0"/>
          <a:chExt cx="0" cy="0"/>
        </a:xfrm>
      </p:grpSpPr>
      <p:sp>
        <p:nvSpPr>
          <p:cNvPr id="1002" name="Google Shape;1002;p1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3" name="Google Shape;1003;p1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004" name="Google Shape;1004;p1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7" name="Shape 1007"/>
        <p:cNvGrpSpPr/>
        <p:nvPr/>
      </p:nvGrpSpPr>
      <p:grpSpPr>
        <a:xfrm>
          <a:off x="0" y="0"/>
          <a:ext cx="0" cy="0"/>
          <a:chOff x="0" y="0"/>
          <a:chExt cx="0" cy="0"/>
        </a:xfrm>
      </p:grpSpPr>
      <p:sp>
        <p:nvSpPr>
          <p:cNvPr id="1008" name="Google Shape;1008;p1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9" name="Google Shape;1009;p1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010" name="Google Shape;1010;p1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1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5" name="Google Shape;1015;p1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016" name="Google Shape;1016;p1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Q1C</a:t>
            </a:r>
            <a:endParaRPr/>
          </a:p>
        </p:txBody>
      </p:sp>
      <p:sp>
        <p:nvSpPr>
          <p:cNvPr id="174" name="Google Shape;174;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9" name="Shape 1019"/>
        <p:cNvGrpSpPr/>
        <p:nvPr/>
      </p:nvGrpSpPr>
      <p:grpSpPr>
        <a:xfrm>
          <a:off x="0" y="0"/>
          <a:ext cx="0" cy="0"/>
          <a:chOff x="0" y="0"/>
          <a:chExt cx="0" cy="0"/>
        </a:xfrm>
      </p:grpSpPr>
      <p:sp>
        <p:nvSpPr>
          <p:cNvPr id="1020" name="Google Shape;1020;p1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1" name="Google Shape;1021;p1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022" name="Google Shape;1022;p1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5" name="Shape 1025"/>
        <p:cNvGrpSpPr/>
        <p:nvPr/>
      </p:nvGrpSpPr>
      <p:grpSpPr>
        <a:xfrm>
          <a:off x="0" y="0"/>
          <a:ext cx="0" cy="0"/>
          <a:chOff x="0" y="0"/>
          <a:chExt cx="0" cy="0"/>
        </a:xfrm>
      </p:grpSpPr>
      <p:sp>
        <p:nvSpPr>
          <p:cNvPr id="1026" name="Google Shape;1026;p1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7" name="Google Shape;1027;p1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028" name="Google Shape;1028;p1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1" name="Shape 1031"/>
        <p:cNvGrpSpPr/>
        <p:nvPr/>
      </p:nvGrpSpPr>
      <p:grpSpPr>
        <a:xfrm>
          <a:off x="0" y="0"/>
          <a:ext cx="0" cy="0"/>
          <a:chOff x="0" y="0"/>
          <a:chExt cx="0" cy="0"/>
        </a:xfrm>
      </p:grpSpPr>
      <p:sp>
        <p:nvSpPr>
          <p:cNvPr id="1032" name="Google Shape;1032;p1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3" name="Google Shape;1033;p1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034" name="Google Shape;1034;p1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7" name="Shape 1037"/>
        <p:cNvGrpSpPr/>
        <p:nvPr/>
      </p:nvGrpSpPr>
      <p:grpSpPr>
        <a:xfrm>
          <a:off x="0" y="0"/>
          <a:ext cx="0" cy="0"/>
          <a:chOff x="0" y="0"/>
          <a:chExt cx="0" cy="0"/>
        </a:xfrm>
      </p:grpSpPr>
      <p:sp>
        <p:nvSpPr>
          <p:cNvPr id="1038" name="Google Shape;1038;p1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9" name="Google Shape;1039;p1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040" name="Google Shape;1040;p1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3" name="Shape 1043"/>
        <p:cNvGrpSpPr/>
        <p:nvPr/>
      </p:nvGrpSpPr>
      <p:grpSpPr>
        <a:xfrm>
          <a:off x="0" y="0"/>
          <a:ext cx="0" cy="0"/>
          <a:chOff x="0" y="0"/>
          <a:chExt cx="0" cy="0"/>
        </a:xfrm>
      </p:grpSpPr>
      <p:sp>
        <p:nvSpPr>
          <p:cNvPr id="1044" name="Google Shape;1044;p1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5" name="Google Shape;1045;p1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046" name="Google Shape;1046;p1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9" name="Shape 1049"/>
        <p:cNvGrpSpPr/>
        <p:nvPr/>
      </p:nvGrpSpPr>
      <p:grpSpPr>
        <a:xfrm>
          <a:off x="0" y="0"/>
          <a:ext cx="0" cy="0"/>
          <a:chOff x="0" y="0"/>
          <a:chExt cx="0" cy="0"/>
        </a:xfrm>
      </p:grpSpPr>
      <p:sp>
        <p:nvSpPr>
          <p:cNvPr id="1050" name="Google Shape;1050;p1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1" name="Google Shape;1051;p1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052" name="Google Shape;1052;p1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5" name="Shape 1055"/>
        <p:cNvGrpSpPr/>
        <p:nvPr/>
      </p:nvGrpSpPr>
      <p:grpSpPr>
        <a:xfrm>
          <a:off x="0" y="0"/>
          <a:ext cx="0" cy="0"/>
          <a:chOff x="0" y="0"/>
          <a:chExt cx="0" cy="0"/>
        </a:xfrm>
      </p:grpSpPr>
      <p:sp>
        <p:nvSpPr>
          <p:cNvPr id="1056" name="Google Shape;1056;p1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7" name="Google Shape;1057;p1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058" name="Google Shape;1058;p1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1" name="Shape 1061"/>
        <p:cNvGrpSpPr/>
        <p:nvPr/>
      </p:nvGrpSpPr>
      <p:grpSpPr>
        <a:xfrm>
          <a:off x="0" y="0"/>
          <a:ext cx="0" cy="0"/>
          <a:chOff x="0" y="0"/>
          <a:chExt cx="0" cy="0"/>
        </a:xfrm>
      </p:grpSpPr>
      <p:sp>
        <p:nvSpPr>
          <p:cNvPr id="1062" name="Google Shape;1062;p1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3" name="Google Shape;1063;p1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064" name="Google Shape;1064;p1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7" name="Shape 1067"/>
        <p:cNvGrpSpPr/>
        <p:nvPr/>
      </p:nvGrpSpPr>
      <p:grpSpPr>
        <a:xfrm>
          <a:off x="0" y="0"/>
          <a:ext cx="0" cy="0"/>
          <a:chOff x="0" y="0"/>
          <a:chExt cx="0" cy="0"/>
        </a:xfrm>
      </p:grpSpPr>
      <p:sp>
        <p:nvSpPr>
          <p:cNvPr id="1068" name="Google Shape;1068;p1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9" name="Google Shape;1069;p1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070" name="Google Shape;1070;p1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3" name="Shape 1073"/>
        <p:cNvGrpSpPr/>
        <p:nvPr/>
      </p:nvGrpSpPr>
      <p:grpSpPr>
        <a:xfrm>
          <a:off x="0" y="0"/>
          <a:ext cx="0" cy="0"/>
          <a:chOff x="0" y="0"/>
          <a:chExt cx="0" cy="0"/>
        </a:xfrm>
      </p:grpSpPr>
      <p:sp>
        <p:nvSpPr>
          <p:cNvPr id="1074" name="Google Shape;1074;p1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5" name="Google Shape;1075;p1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076" name="Google Shape;1076;p1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t>
            </a:r>
            <a:endParaRPr/>
          </a:p>
        </p:txBody>
      </p:sp>
      <p:sp>
        <p:nvSpPr>
          <p:cNvPr id="180" name="Google Shape;18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9" name="Shape 1079"/>
        <p:cNvGrpSpPr/>
        <p:nvPr/>
      </p:nvGrpSpPr>
      <p:grpSpPr>
        <a:xfrm>
          <a:off x="0" y="0"/>
          <a:ext cx="0" cy="0"/>
          <a:chOff x="0" y="0"/>
          <a:chExt cx="0" cy="0"/>
        </a:xfrm>
      </p:grpSpPr>
      <p:sp>
        <p:nvSpPr>
          <p:cNvPr id="1080" name="Google Shape;1080;p1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1" name="Google Shape;1081;p1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082" name="Google Shape;1082;p1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5" name="Shape 1085"/>
        <p:cNvGrpSpPr/>
        <p:nvPr/>
      </p:nvGrpSpPr>
      <p:grpSpPr>
        <a:xfrm>
          <a:off x="0" y="0"/>
          <a:ext cx="0" cy="0"/>
          <a:chOff x="0" y="0"/>
          <a:chExt cx="0" cy="0"/>
        </a:xfrm>
      </p:grpSpPr>
      <p:sp>
        <p:nvSpPr>
          <p:cNvPr id="1086" name="Google Shape;1086;p1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7" name="Google Shape;1087;p1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088" name="Google Shape;1088;p1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1" name="Shape 1091"/>
        <p:cNvGrpSpPr/>
        <p:nvPr/>
      </p:nvGrpSpPr>
      <p:grpSpPr>
        <a:xfrm>
          <a:off x="0" y="0"/>
          <a:ext cx="0" cy="0"/>
          <a:chOff x="0" y="0"/>
          <a:chExt cx="0" cy="0"/>
        </a:xfrm>
      </p:grpSpPr>
      <p:sp>
        <p:nvSpPr>
          <p:cNvPr id="1092" name="Google Shape;1092;p1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3" name="Google Shape;1093;p1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094" name="Google Shape;1094;p1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7" name="Shape 1097"/>
        <p:cNvGrpSpPr/>
        <p:nvPr/>
      </p:nvGrpSpPr>
      <p:grpSpPr>
        <a:xfrm>
          <a:off x="0" y="0"/>
          <a:ext cx="0" cy="0"/>
          <a:chOff x="0" y="0"/>
          <a:chExt cx="0" cy="0"/>
        </a:xfrm>
      </p:grpSpPr>
      <p:sp>
        <p:nvSpPr>
          <p:cNvPr id="1098" name="Google Shape;1098;p1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9" name="Google Shape;1099;p1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100" name="Google Shape;1100;p1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3" name="Shape 1103"/>
        <p:cNvGrpSpPr/>
        <p:nvPr/>
      </p:nvGrpSpPr>
      <p:grpSpPr>
        <a:xfrm>
          <a:off x="0" y="0"/>
          <a:ext cx="0" cy="0"/>
          <a:chOff x="0" y="0"/>
          <a:chExt cx="0" cy="0"/>
        </a:xfrm>
      </p:grpSpPr>
      <p:sp>
        <p:nvSpPr>
          <p:cNvPr id="1104" name="Google Shape;1104;p1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5" name="Google Shape;1105;p1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106" name="Google Shape;1106;p1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9" name="Shape 1109"/>
        <p:cNvGrpSpPr/>
        <p:nvPr/>
      </p:nvGrpSpPr>
      <p:grpSpPr>
        <a:xfrm>
          <a:off x="0" y="0"/>
          <a:ext cx="0" cy="0"/>
          <a:chOff x="0" y="0"/>
          <a:chExt cx="0" cy="0"/>
        </a:xfrm>
      </p:grpSpPr>
      <p:sp>
        <p:nvSpPr>
          <p:cNvPr id="1110" name="Google Shape;1110;p1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1" name="Google Shape;1111;p1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112" name="Google Shape;1112;p1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5" name="Shape 1115"/>
        <p:cNvGrpSpPr/>
        <p:nvPr/>
      </p:nvGrpSpPr>
      <p:grpSpPr>
        <a:xfrm>
          <a:off x="0" y="0"/>
          <a:ext cx="0" cy="0"/>
          <a:chOff x="0" y="0"/>
          <a:chExt cx="0" cy="0"/>
        </a:xfrm>
      </p:grpSpPr>
      <p:sp>
        <p:nvSpPr>
          <p:cNvPr id="1116" name="Google Shape;1116;p1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7" name="Google Shape;1117;p1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All Students</a:t>
            </a:r>
            <a:endParaRPr/>
          </a:p>
        </p:txBody>
      </p:sp>
      <p:sp>
        <p:nvSpPr>
          <p:cNvPr id="1118" name="Google Shape;1118;p1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1" name="Shape 1121"/>
        <p:cNvGrpSpPr/>
        <p:nvPr/>
      </p:nvGrpSpPr>
      <p:grpSpPr>
        <a:xfrm>
          <a:off x="0" y="0"/>
          <a:ext cx="0" cy="0"/>
          <a:chOff x="0" y="0"/>
          <a:chExt cx="0" cy="0"/>
        </a:xfrm>
      </p:grpSpPr>
      <p:sp>
        <p:nvSpPr>
          <p:cNvPr id="1122" name="Google Shape;1122;p1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3" name="Google Shape;1123;p1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124" name="Google Shape;1124;p1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7" name="Shape 1127"/>
        <p:cNvGrpSpPr/>
        <p:nvPr/>
      </p:nvGrpSpPr>
      <p:grpSpPr>
        <a:xfrm>
          <a:off x="0" y="0"/>
          <a:ext cx="0" cy="0"/>
          <a:chOff x="0" y="0"/>
          <a:chExt cx="0" cy="0"/>
        </a:xfrm>
      </p:grpSpPr>
      <p:sp>
        <p:nvSpPr>
          <p:cNvPr id="1128" name="Google Shape;1128;p1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9" name="Google Shape;1129;p1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130" name="Google Shape;1130;p1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3" name="Shape 1133"/>
        <p:cNvGrpSpPr/>
        <p:nvPr/>
      </p:nvGrpSpPr>
      <p:grpSpPr>
        <a:xfrm>
          <a:off x="0" y="0"/>
          <a:ext cx="0" cy="0"/>
          <a:chOff x="0" y="0"/>
          <a:chExt cx="0" cy="0"/>
        </a:xfrm>
      </p:grpSpPr>
      <p:sp>
        <p:nvSpPr>
          <p:cNvPr id="1134" name="Google Shape;1134;p1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5" name="Google Shape;1135;p1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136" name="Google Shape;1136;p1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a:t>
            </a:r>
            <a:endParaRPr/>
          </a:p>
        </p:txBody>
      </p:sp>
      <p:sp>
        <p:nvSpPr>
          <p:cNvPr id="186" name="Google Shape;18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9" name="Shape 1139"/>
        <p:cNvGrpSpPr/>
        <p:nvPr/>
      </p:nvGrpSpPr>
      <p:grpSpPr>
        <a:xfrm>
          <a:off x="0" y="0"/>
          <a:ext cx="0" cy="0"/>
          <a:chOff x="0" y="0"/>
          <a:chExt cx="0" cy="0"/>
        </a:xfrm>
      </p:grpSpPr>
      <p:sp>
        <p:nvSpPr>
          <p:cNvPr id="1140" name="Google Shape;1140;p1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1" name="Google Shape;1141;p1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142" name="Google Shape;1142;p1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5" name="Shape 1145"/>
        <p:cNvGrpSpPr/>
        <p:nvPr/>
      </p:nvGrpSpPr>
      <p:grpSpPr>
        <a:xfrm>
          <a:off x="0" y="0"/>
          <a:ext cx="0" cy="0"/>
          <a:chOff x="0" y="0"/>
          <a:chExt cx="0" cy="0"/>
        </a:xfrm>
      </p:grpSpPr>
      <p:sp>
        <p:nvSpPr>
          <p:cNvPr id="1146" name="Google Shape;1146;p1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7" name="Google Shape;1147;p1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148" name="Google Shape;1148;p1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1" name="Shape 1151"/>
        <p:cNvGrpSpPr/>
        <p:nvPr/>
      </p:nvGrpSpPr>
      <p:grpSpPr>
        <a:xfrm>
          <a:off x="0" y="0"/>
          <a:ext cx="0" cy="0"/>
          <a:chOff x="0" y="0"/>
          <a:chExt cx="0" cy="0"/>
        </a:xfrm>
      </p:grpSpPr>
      <p:sp>
        <p:nvSpPr>
          <p:cNvPr id="1152" name="Google Shape;1152;p1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3" name="Google Shape;1153;p1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154" name="Google Shape;1154;p1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7" name="Shape 1157"/>
        <p:cNvGrpSpPr/>
        <p:nvPr/>
      </p:nvGrpSpPr>
      <p:grpSpPr>
        <a:xfrm>
          <a:off x="0" y="0"/>
          <a:ext cx="0" cy="0"/>
          <a:chOff x="0" y="0"/>
          <a:chExt cx="0" cy="0"/>
        </a:xfrm>
      </p:grpSpPr>
      <p:sp>
        <p:nvSpPr>
          <p:cNvPr id="1158" name="Google Shape;1158;p1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9" name="Google Shape;1159;p1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160" name="Google Shape;1160;p1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3" name="Shape 1163"/>
        <p:cNvGrpSpPr/>
        <p:nvPr/>
      </p:nvGrpSpPr>
      <p:grpSpPr>
        <a:xfrm>
          <a:off x="0" y="0"/>
          <a:ext cx="0" cy="0"/>
          <a:chOff x="0" y="0"/>
          <a:chExt cx="0" cy="0"/>
        </a:xfrm>
      </p:grpSpPr>
      <p:sp>
        <p:nvSpPr>
          <p:cNvPr id="1164" name="Google Shape;1164;p1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5" name="Google Shape;1165;p1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166" name="Google Shape;1166;p1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9" name="Shape 1169"/>
        <p:cNvGrpSpPr/>
        <p:nvPr/>
      </p:nvGrpSpPr>
      <p:grpSpPr>
        <a:xfrm>
          <a:off x="0" y="0"/>
          <a:ext cx="0" cy="0"/>
          <a:chOff x="0" y="0"/>
          <a:chExt cx="0" cy="0"/>
        </a:xfrm>
      </p:grpSpPr>
      <p:sp>
        <p:nvSpPr>
          <p:cNvPr id="1170" name="Google Shape;1170;p1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1" name="Google Shape;1171;p1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Catherine</a:t>
            </a:r>
            <a:endParaRPr/>
          </a:p>
        </p:txBody>
      </p:sp>
      <p:sp>
        <p:nvSpPr>
          <p:cNvPr id="1172" name="Google Shape;1172;p1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5" name="Shape 1175"/>
        <p:cNvGrpSpPr/>
        <p:nvPr/>
      </p:nvGrpSpPr>
      <p:grpSpPr>
        <a:xfrm>
          <a:off x="0" y="0"/>
          <a:ext cx="0" cy="0"/>
          <a:chOff x="0" y="0"/>
          <a:chExt cx="0" cy="0"/>
        </a:xfrm>
      </p:grpSpPr>
      <p:sp>
        <p:nvSpPr>
          <p:cNvPr id="1176" name="Google Shape;1176;p1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7" name="Google Shape;1177;p1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Game</a:t>
            </a:r>
            <a:endParaRPr/>
          </a:p>
        </p:txBody>
      </p:sp>
      <p:sp>
        <p:nvSpPr>
          <p:cNvPr id="1178" name="Google Shape;1178;p1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1" name="Shape 1181"/>
        <p:cNvGrpSpPr/>
        <p:nvPr/>
      </p:nvGrpSpPr>
      <p:grpSpPr>
        <a:xfrm>
          <a:off x="0" y="0"/>
          <a:ext cx="0" cy="0"/>
          <a:chOff x="0" y="0"/>
          <a:chExt cx="0" cy="0"/>
        </a:xfrm>
      </p:grpSpPr>
      <p:sp>
        <p:nvSpPr>
          <p:cNvPr id="1182" name="Google Shape;1182;p1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3" name="Google Shape;1183;p1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Game</a:t>
            </a:r>
            <a:endParaRPr/>
          </a:p>
        </p:txBody>
      </p:sp>
      <p:sp>
        <p:nvSpPr>
          <p:cNvPr id="1184" name="Google Shape;1184;p1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7" name="Shape 1187"/>
        <p:cNvGrpSpPr/>
        <p:nvPr/>
      </p:nvGrpSpPr>
      <p:grpSpPr>
        <a:xfrm>
          <a:off x="0" y="0"/>
          <a:ext cx="0" cy="0"/>
          <a:chOff x="0" y="0"/>
          <a:chExt cx="0" cy="0"/>
        </a:xfrm>
      </p:grpSpPr>
      <p:sp>
        <p:nvSpPr>
          <p:cNvPr id="1188" name="Google Shape;1188;p1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9" name="Google Shape;1189;p1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190" name="Google Shape;1190;p1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3" name="Shape 1193"/>
        <p:cNvGrpSpPr/>
        <p:nvPr/>
      </p:nvGrpSpPr>
      <p:grpSpPr>
        <a:xfrm>
          <a:off x="0" y="0"/>
          <a:ext cx="0" cy="0"/>
          <a:chOff x="0" y="0"/>
          <a:chExt cx="0" cy="0"/>
        </a:xfrm>
      </p:grpSpPr>
      <p:sp>
        <p:nvSpPr>
          <p:cNvPr id="1194" name="Google Shape;1194;p1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5" name="Google Shape;1195;p1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196" name="Google Shape;1196;p1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Q2B</a:t>
            </a:r>
            <a:endParaRPr/>
          </a:p>
        </p:txBody>
      </p:sp>
      <p:sp>
        <p:nvSpPr>
          <p:cNvPr id="192" name="Google Shape;192;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9" name="Shape 1199"/>
        <p:cNvGrpSpPr/>
        <p:nvPr/>
      </p:nvGrpSpPr>
      <p:grpSpPr>
        <a:xfrm>
          <a:off x="0" y="0"/>
          <a:ext cx="0" cy="0"/>
          <a:chOff x="0" y="0"/>
          <a:chExt cx="0" cy="0"/>
        </a:xfrm>
      </p:grpSpPr>
      <p:sp>
        <p:nvSpPr>
          <p:cNvPr id="1200" name="Google Shape;1200;p1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1" name="Google Shape;1201;p1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202" name="Google Shape;1202;p1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5" name="Shape 1205"/>
        <p:cNvGrpSpPr/>
        <p:nvPr/>
      </p:nvGrpSpPr>
      <p:grpSpPr>
        <a:xfrm>
          <a:off x="0" y="0"/>
          <a:ext cx="0" cy="0"/>
          <a:chOff x="0" y="0"/>
          <a:chExt cx="0" cy="0"/>
        </a:xfrm>
      </p:grpSpPr>
      <p:sp>
        <p:nvSpPr>
          <p:cNvPr id="1206" name="Google Shape;1206;p1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7" name="Google Shape;1207;p1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208" name="Google Shape;1208;p1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1" name="Shape 1211"/>
        <p:cNvGrpSpPr/>
        <p:nvPr/>
      </p:nvGrpSpPr>
      <p:grpSpPr>
        <a:xfrm>
          <a:off x="0" y="0"/>
          <a:ext cx="0" cy="0"/>
          <a:chOff x="0" y="0"/>
          <a:chExt cx="0" cy="0"/>
        </a:xfrm>
      </p:grpSpPr>
      <p:sp>
        <p:nvSpPr>
          <p:cNvPr id="1212" name="Google Shape;1212;p1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3" name="Google Shape;1213;p1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214" name="Google Shape;1214;p1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7" name="Shape 1217"/>
        <p:cNvGrpSpPr/>
        <p:nvPr/>
      </p:nvGrpSpPr>
      <p:grpSpPr>
        <a:xfrm>
          <a:off x="0" y="0"/>
          <a:ext cx="0" cy="0"/>
          <a:chOff x="0" y="0"/>
          <a:chExt cx="0" cy="0"/>
        </a:xfrm>
      </p:grpSpPr>
      <p:sp>
        <p:nvSpPr>
          <p:cNvPr id="1218" name="Google Shape;1218;p1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9" name="Google Shape;1219;p1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220" name="Google Shape;1220;p1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3" name="Shape 1223"/>
        <p:cNvGrpSpPr/>
        <p:nvPr/>
      </p:nvGrpSpPr>
      <p:grpSpPr>
        <a:xfrm>
          <a:off x="0" y="0"/>
          <a:ext cx="0" cy="0"/>
          <a:chOff x="0" y="0"/>
          <a:chExt cx="0" cy="0"/>
        </a:xfrm>
      </p:grpSpPr>
      <p:sp>
        <p:nvSpPr>
          <p:cNvPr id="1224" name="Google Shape;1224;p1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5" name="Google Shape;1225;p1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226" name="Google Shape;1226;p1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9" name="Shape 1229"/>
        <p:cNvGrpSpPr/>
        <p:nvPr/>
      </p:nvGrpSpPr>
      <p:grpSpPr>
        <a:xfrm>
          <a:off x="0" y="0"/>
          <a:ext cx="0" cy="0"/>
          <a:chOff x="0" y="0"/>
          <a:chExt cx="0" cy="0"/>
        </a:xfrm>
      </p:grpSpPr>
      <p:sp>
        <p:nvSpPr>
          <p:cNvPr id="1230" name="Google Shape;1230;p1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1" name="Google Shape;1231;p1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232" name="Google Shape;1232;p1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5" name="Shape 1235"/>
        <p:cNvGrpSpPr/>
        <p:nvPr/>
      </p:nvGrpSpPr>
      <p:grpSpPr>
        <a:xfrm>
          <a:off x="0" y="0"/>
          <a:ext cx="0" cy="0"/>
          <a:chOff x="0" y="0"/>
          <a:chExt cx="0" cy="0"/>
        </a:xfrm>
      </p:grpSpPr>
      <p:sp>
        <p:nvSpPr>
          <p:cNvPr id="1236" name="Google Shape;1236;p1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7" name="Google Shape;1237;p1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238" name="Google Shape;1238;p1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1" name="Shape 1241"/>
        <p:cNvGrpSpPr/>
        <p:nvPr/>
      </p:nvGrpSpPr>
      <p:grpSpPr>
        <a:xfrm>
          <a:off x="0" y="0"/>
          <a:ext cx="0" cy="0"/>
          <a:chOff x="0" y="0"/>
          <a:chExt cx="0" cy="0"/>
        </a:xfrm>
      </p:grpSpPr>
      <p:sp>
        <p:nvSpPr>
          <p:cNvPr id="1242" name="Google Shape;1242;p1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3" name="Google Shape;1243;p1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244" name="Google Shape;1244;p1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7" name="Shape 1247"/>
        <p:cNvGrpSpPr/>
        <p:nvPr/>
      </p:nvGrpSpPr>
      <p:grpSpPr>
        <a:xfrm>
          <a:off x="0" y="0"/>
          <a:ext cx="0" cy="0"/>
          <a:chOff x="0" y="0"/>
          <a:chExt cx="0" cy="0"/>
        </a:xfrm>
      </p:grpSpPr>
      <p:sp>
        <p:nvSpPr>
          <p:cNvPr id="1248" name="Google Shape;1248;p1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9" name="Google Shape;1249;p1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250" name="Google Shape;1250;p1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3" name="Shape 1253"/>
        <p:cNvGrpSpPr/>
        <p:nvPr/>
      </p:nvGrpSpPr>
      <p:grpSpPr>
        <a:xfrm>
          <a:off x="0" y="0"/>
          <a:ext cx="0" cy="0"/>
          <a:chOff x="0" y="0"/>
          <a:chExt cx="0" cy="0"/>
        </a:xfrm>
      </p:grpSpPr>
      <p:sp>
        <p:nvSpPr>
          <p:cNvPr id="1254" name="Google Shape;1254;p1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5" name="Google Shape;1255;p1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256" name="Google Shape;1256;p1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1" name="Google Shape;91;p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 name="Google Shape;197;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Q2C</a:t>
            </a:r>
            <a:endParaRPr/>
          </a:p>
        </p:txBody>
      </p:sp>
      <p:sp>
        <p:nvSpPr>
          <p:cNvPr id="198" name="Google Shape;198;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9" name="Shape 1259"/>
        <p:cNvGrpSpPr/>
        <p:nvPr/>
      </p:nvGrpSpPr>
      <p:grpSpPr>
        <a:xfrm>
          <a:off x="0" y="0"/>
          <a:ext cx="0" cy="0"/>
          <a:chOff x="0" y="0"/>
          <a:chExt cx="0" cy="0"/>
        </a:xfrm>
      </p:grpSpPr>
      <p:sp>
        <p:nvSpPr>
          <p:cNvPr id="1260" name="Google Shape;1260;p2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1" name="Google Shape;1261;p2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262" name="Google Shape;1262;p2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5" name="Shape 1265"/>
        <p:cNvGrpSpPr/>
        <p:nvPr/>
      </p:nvGrpSpPr>
      <p:grpSpPr>
        <a:xfrm>
          <a:off x="0" y="0"/>
          <a:ext cx="0" cy="0"/>
          <a:chOff x="0" y="0"/>
          <a:chExt cx="0" cy="0"/>
        </a:xfrm>
      </p:grpSpPr>
      <p:sp>
        <p:nvSpPr>
          <p:cNvPr id="1266" name="Google Shape;1266;p2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7" name="Google Shape;1267;p2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268" name="Google Shape;1268;p2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1" name="Shape 1271"/>
        <p:cNvGrpSpPr/>
        <p:nvPr/>
      </p:nvGrpSpPr>
      <p:grpSpPr>
        <a:xfrm>
          <a:off x="0" y="0"/>
          <a:ext cx="0" cy="0"/>
          <a:chOff x="0" y="0"/>
          <a:chExt cx="0" cy="0"/>
        </a:xfrm>
      </p:grpSpPr>
      <p:sp>
        <p:nvSpPr>
          <p:cNvPr id="1272" name="Google Shape;1272;p2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3" name="Google Shape;1273;p2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274" name="Google Shape;1274;p2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7" name="Shape 1277"/>
        <p:cNvGrpSpPr/>
        <p:nvPr/>
      </p:nvGrpSpPr>
      <p:grpSpPr>
        <a:xfrm>
          <a:off x="0" y="0"/>
          <a:ext cx="0" cy="0"/>
          <a:chOff x="0" y="0"/>
          <a:chExt cx="0" cy="0"/>
        </a:xfrm>
      </p:grpSpPr>
      <p:sp>
        <p:nvSpPr>
          <p:cNvPr id="1278" name="Google Shape;1278;p2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9" name="Google Shape;1279;p2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280" name="Google Shape;1280;p2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3" name="Shape 1283"/>
        <p:cNvGrpSpPr/>
        <p:nvPr/>
      </p:nvGrpSpPr>
      <p:grpSpPr>
        <a:xfrm>
          <a:off x="0" y="0"/>
          <a:ext cx="0" cy="0"/>
          <a:chOff x="0" y="0"/>
          <a:chExt cx="0" cy="0"/>
        </a:xfrm>
      </p:grpSpPr>
      <p:sp>
        <p:nvSpPr>
          <p:cNvPr id="1284" name="Google Shape;1284;p2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5" name="Google Shape;1285;p2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286" name="Google Shape;1286;p2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9" name="Shape 1289"/>
        <p:cNvGrpSpPr/>
        <p:nvPr/>
      </p:nvGrpSpPr>
      <p:grpSpPr>
        <a:xfrm>
          <a:off x="0" y="0"/>
          <a:ext cx="0" cy="0"/>
          <a:chOff x="0" y="0"/>
          <a:chExt cx="0" cy="0"/>
        </a:xfrm>
      </p:grpSpPr>
      <p:sp>
        <p:nvSpPr>
          <p:cNvPr id="1290" name="Google Shape;1290;p2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1" name="Google Shape;1291;p2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292" name="Google Shape;1292;p2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5" name="Shape 1295"/>
        <p:cNvGrpSpPr/>
        <p:nvPr/>
      </p:nvGrpSpPr>
      <p:grpSpPr>
        <a:xfrm>
          <a:off x="0" y="0"/>
          <a:ext cx="0" cy="0"/>
          <a:chOff x="0" y="0"/>
          <a:chExt cx="0" cy="0"/>
        </a:xfrm>
      </p:grpSpPr>
      <p:sp>
        <p:nvSpPr>
          <p:cNvPr id="1296" name="Google Shape;1296;p2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7" name="Google Shape;1297;p2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298" name="Google Shape;1298;p2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1" name="Shape 1301"/>
        <p:cNvGrpSpPr/>
        <p:nvPr/>
      </p:nvGrpSpPr>
      <p:grpSpPr>
        <a:xfrm>
          <a:off x="0" y="0"/>
          <a:ext cx="0" cy="0"/>
          <a:chOff x="0" y="0"/>
          <a:chExt cx="0" cy="0"/>
        </a:xfrm>
      </p:grpSpPr>
      <p:sp>
        <p:nvSpPr>
          <p:cNvPr id="1302" name="Google Shape;1302;p2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3" name="Google Shape;1303;p2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304" name="Google Shape;1304;p2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7" name="Shape 1307"/>
        <p:cNvGrpSpPr/>
        <p:nvPr/>
      </p:nvGrpSpPr>
      <p:grpSpPr>
        <a:xfrm>
          <a:off x="0" y="0"/>
          <a:ext cx="0" cy="0"/>
          <a:chOff x="0" y="0"/>
          <a:chExt cx="0" cy="0"/>
        </a:xfrm>
      </p:grpSpPr>
      <p:sp>
        <p:nvSpPr>
          <p:cNvPr id="1308" name="Google Shape;1308;p2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9" name="Google Shape;1309;p2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310" name="Google Shape;1310;p2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3" name="Shape 1313"/>
        <p:cNvGrpSpPr/>
        <p:nvPr/>
      </p:nvGrpSpPr>
      <p:grpSpPr>
        <a:xfrm>
          <a:off x="0" y="0"/>
          <a:ext cx="0" cy="0"/>
          <a:chOff x="0" y="0"/>
          <a:chExt cx="0" cy="0"/>
        </a:xfrm>
      </p:grpSpPr>
      <p:sp>
        <p:nvSpPr>
          <p:cNvPr id="1314" name="Google Shape;1314;p2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5" name="Google Shape;1315;p2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316" name="Google Shape;1316;p2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t>
            </a:r>
            <a:endParaRPr/>
          </a:p>
        </p:txBody>
      </p:sp>
      <p:sp>
        <p:nvSpPr>
          <p:cNvPr id="204" name="Google Shape;204;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9" name="Shape 1319"/>
        <p:cNvGrpSpPr/>
        <p:nvPr/>
      </p:nvGrpSpPr>
      <p:grpSpPr>
        <a:xfrm>
          <a:off x="0" y="0"/>
          <a:ext cx="0" cy="0"/>
          <a:chOff x="0" y="0"/>
          <a:chExt cx="0" cy="0"/>
        </a:xfrm>
      </p:grpSpPr>
      <p:sp>
        <p:nvSpPr>
          <p:cNvPr id="1320" name="Google Shape;1320;p2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1" name="Google Shape;1321;p2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322" name="Google Shape;1322;p2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2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7" name="Google Shape;1327;p2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328" name="Google Shape;1328;p2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p2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3" name="Google Shape;1333;p2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334" name="Google Shape;1334;p2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7" name="Shape 1337"/>
        <p:cNvGrpSpPr/>
        <p:nvPr/>
      </p:nvGrpSpPr>
      <p:grpSpPr>
        <a:xfrm>
          <a:off x="0" y="0"/>
          <a:ext cx="0" cy="0"/>
          <a:chOff x="0" y="0"/>
          <a:chExt cx="0" cy="0"/>
        </a:xfrm>
      </p:grpSpPr>
      <p:sp>
        <p:nvSpPr>
          <p:cNvPr id="1338" name="Google Shape;1338;p2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9" name="Google Shape;1339;p2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340" name="Google Shape;1340;p2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3" name="Shape 1343"/>
        <p:cNvGrpSpPr/>
        <p:nvPr/>
      </p:nvGrpSpPr>
      <p:grpSpPr>
        <a:xfrm>
          <a:off x="0" y="0"/>
          <a:ext cx="0" cy="0"/>
          <a:chOff x="0" y="0"/>
          <a:chExt cx="0" cy="0"/>
        </a:xfrm>
      </p:grpSpPr>
      <p:sp>
        <p:nvSpPr>
          <p:cNvPr id="1344" name="Google Shape;1344;p2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5" name="Google Shape;1345;p2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346" name="Google Shape;1346;p2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9" name="Shape 1349"/>
        <p:cNvGrpSpPr/>
        <p:nvPr/>
      </p:nvGrpSpPr>
      <p:grpSpPr>
        <a:xfrm>
          <a:off x="0" y="0"/>
          <a:ext cx="0" cy="0"/>
          <a:chOff x="0" y="0"/>
          <a:chExt cx="0" cy="0"/>
        </a:xfrm>
      </p:grpSpPr>
      <p:sp>
        <p:nvSpPr>
          <p:cNvPr id="1350" name="Google Shape;1350;p2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1" name="Google Shape;1351;p2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352" name="Google Shape;1352;p2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5" name="Shape 1355"/>
        <p:cNvGrpSpPr/>
        <p:nvPr/>
      </p:nvGrpSpPr>
      <p:grpSpPr>
        <a:xfrm>
          <a:off x="0" y="0"/>
          <a:ext cx="0" cy="0"/>
          <a:chOff x="0" y="0"/>
          <a:chExt cx="0" cy="0"/>
        </a:xfrm>
      </p:grpSpPr>
      <p:sp>
        <p:nvSpPr>
          <p:cNvPr id="1356" name="Google Shape;1356;p2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7" name="Google Shape;1357;p2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358" name="Google Shape;1358;p2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1" name="Shape 1361"/>
        <p:cNvGrpSpPr/>
        <p:nvPr/>
      </p:nvGrpSpPr>
      <p:grpSpPr>
        <a:xfrm>
          <a:off x="0" y="0"/>
          <a:ext cx="0" cy="0"/>
          <a:chOff x="0" y="0"/>
          <a:chExt cx="0" cy="0"/>
        </a:xfrm>
      </p:grpSpPr>
      <p:sp>
        <p:nvSpPr>
          <p:cNvPr id="1362" name="Google Shape;1362;p2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3" name="Google Shape;1363;p2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Anne</a:t>
            </a:r>
            <a:endParaRPr/>
          </a:p>
        </p:txBody>
      </p:sp>
      <p:sp>
        <p:nvSpPr>
          <p:cNvPr id="1364" name="Google Shape;1364;p2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7" name="Shape 1367"/>
        <p:cNvGrpSpPr/>
        <p:nvPr/>
      </p:nvGrpSpPr>
      <p:grpSpPr>
        <a:xfrm>
          <a:off x="0" y="0"/>
          <a:ext cx="0" cy="0"/>
          <a:chOff x="0" y="0"/>
          <a:chExt cx="0" cy="0"/>
        </a:xfrm>
      </p:grpSpPr>
      <p:sp>
        <p:nvSpPr>
          <p:cNvPr id="1368" name="Google Shape;1368;p2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9" name="Google Shape;1369;p2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Game</a:t>
            </a:r>
            <a:endParaRPr/>
          </a:p>
        </p:txBody>
      </p:sp>
      <p:sp>
        <p:nvSpPr>
          <p:cNvPr id="1370" name="Google Shape;1370;p2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3" name="Shape 1373"/>
        <p:cNvGrpSpPr/>
        <p:nvPr/>
      </p:nvGrpSpPr>
      <p:grpSpPr>
        <a:xfrm>
          <a:off x="0" y="0"/>
          <a:ext cx="0" cy="0"/>
          <a:chOff x="0" y="0"/>
          <a:chExt cx="0" cy="0"/>
        </a:xfrm>
      </p:grpSpPr>
      <p:sp>
        <p:nvSpPr>
          <p:cNvPr id="1374" name="Google Shape;1374;p2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5" name="Google Shape;1375;p2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376" name="Google Shape;1376;p2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a:t>
            </a:r>
            <a:endParaRPr/>
          </a:p>
        </p:txBody>
      </p:sp>
      <p:sp>
        <p:nvSpPr>
          <p:cNvPr id="210" name="Google Shape;210;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9" name="Shape 1379"/>
        <p:cNvGrpSpPr/>
        <p:nvPr/>
      </p:nvGrpSpPr>
      <p:grpSpPr>
        <a:xfrm>
          <a:off x="0" y="0"/>
          <a:ext cx="0" cy="0"/>
          <a:chOff x="0" y="0"/>
          <a:chExt cx="0" cy="0"/>
        </a:xfrm>
      </p:grpSpPr>
      <p:sp>
        <p:nvSpPr>
          <p:cNvPr id="1380" name="Google Shape;1380;p2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1" name="Google Shape;1381;p2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Anne</a:t>
            </a:r>
            <a:endParaRPr/>
          </a:p>
        </p:txBody>
      </p:sp>
      <p:sp>
        <p:nvSpPr>
          <p:cNvPr id="1382" name="Google Shape;1382;p2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5" name="Shape 1385"/>
        <p:cNvGrpSpPr/>
        <p:nvPr/>
      </p:nvGrpSpPr>
      <p:grpSpPr>
        <a:xfrm>
          <a:off x="0" y="0"/>
          <a:ext cx="0" cy="0"/>
          <a:chOff x="0" y="0"/>
          <a:chExt cx="0" cy="0"/>
        </a:xfrm>
      </p:grpSpPr>
      <p:sp>
        <p:nvSpPr>
          <p:cNvPr id="1386" name="Google Shape;1386;p2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7" name="Google Shape;1387;p2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388" name="Google Shape;1388;p2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1" name="Shape 1391"/>
        <p:cNvGrpSpPr/>
        <p:nvPr/>
      </p:nvGrpSpPr>
      <p:grpSpPr>
        <a:xfrm>
          <a:off x="0" y="0"/>
          <a:ext cx="0" cy="0"/>
          <a:chOff x="0" y="0"/>
          <a:chExt cx="0" cy="0"/>
        </a:xfrm>
      </p:grpSpPr>
      <p:sp>
        <p:nvSpPr>
          <p:cNvPr id="1392" name="Google Shape;1392;p2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3" name="Google Shape;1393;p2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394" name="Google Shape;1394;p2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7" name="Shape 1397"/>
        <p:cNvGrpSpPr/>
        <p:nvPr/>
      </p:nvGrpSpPr>
      <p:grpSpPr>
        <a:xfrm>
          <a:off x="0" y="0"/>
          <a:ext cx="0" cy="0"/>
          <a:chOff x="0" y="0"/>
          <a:chExt cx="0" cy="0"/>
        </a:xfrm>
      </p:grpSpPr>
      <p:sp>
        <p:nvSpPr>
          <p:cNvPr id="1398" name="Google Shape;1398;p2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9" name="Google Shape;1399;p2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400" name="Google Shape;1400;p2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3" name="Shape 1403"/>
        <p:cNvGrpSpPr/>
        <p:nvPr/>
      </p:nvGrpSpPr>
      <p:grpSpPr>
        <a:xfrm>
          <a:off x="0" y="0"/>
          <a:ext cx="0" cy="0"/>
          <a:chOff x="0" y="0"/>
          <a:chExt cx="0" cy="0"/>
        </a:xfrm>
      </p:grpSpPr>
      <p:sp>
        <p:nvSpPr>
          <p:cNvPr id="1404" name="Google Shape;1404;p2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5" name="Google Shape;1405;p2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406" name="Google Shape;1406;p2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9" name="Shape 1409"/>
        <p:cNvGrpSpPr/>
        <p:nvPr/>
      </p:nvGrpSpPr>
      <p:grpSpPr>
        <a:xfrm>
          <a:off x="0" y="0"/>
          <a:ext cx="0" cy="0"/>
          <a:chOff x="0" y="0"/>
          <a:chExt cx="0" cy="0"/>
        </a:xfrm>
      </p:grpSpPr>
      <p:sp>
        <p:nvSpPr>
          <p:cNvPr id="1410" name="Google Shape;1410;p2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1" name="Google Shape;1411;p2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412" name="Google Shape;1412;p2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5" name="Shape 1415"/>
        <p:cNvGrpSpPr/>
        <p:nvPr/>
      </p:nvGrpSpPr>
      <p:grpSpPr>
        <a:xfrm>
          <a:off x="0" y="0"/>
          <a:ext cx="0" cy="0"/>
          <a:chOff x="0" y="0"/>
          <a:chExt cx="0" cy="0"/>
        </a:xfrm>
      </p:grpSpPr>
      <p:sp>
        <p:nvSpPr>
          <p:cNvPr id="1416" name="Google Shape;1416;p2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7" name="Google Shape;1417;p2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418" name="Google Shape;1418;p2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1" name="Shape 1421"/>
        <p:cNvGrpSpPr/>
        <p:nvPr/>
      </p:nvGrpSpPr>
      <p:grpSpPr>
        <a:xfrm>
          <a:off x="0" y="0"/>
          <a:ext cx="0" cy="0"/>
          <a:chOff x="0" y="0"/>
          <a:chExt cx="0" cy="0"/>
        </a:xfrm>
      </p:grpSpPr>
      <p:sp>
        <p:nvSpPr>
          <p:cNvPr id="1422" name="Google Shape;1422;p2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3" name="Google Shape;1423;p2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424" name="Google Shape;1424;p2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7" name="Shape 1427"/>
        <p:cNvGrpSpPr/>
        <p:nvPr/>
      </p:nvGrpSpPr>
      <p:grpSpPr>
        <a:xfrm>
          <a:off x="0" y="0"/>
          <a:ext cx="0" cy="0"/>
          <a:chOff x="0" y="0"/>
          <a:chExt cx="0" cy="0"/>
        </a:xfrm>
      </p:grpSpPr>
      <p:sp>
        <p:nvSpPr>
          <p:cNvPr id="1428" name="Google Shape;1428;p2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9" name="Google Shape;1429;p2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430" name="Google Shape;1430;p2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3" name="Shape 1433"/>
        <p:cNvGrpSpPr/>
        <p:nvPr/>
      </p:nvGrpSpPr>
      <p:grpSpPr>
        <a:xfrm>
          <a:off x="0" y="0"/>
          <a:ext cx="0" cy="0"/>
          <a:chOff x="0" y="0"/>
          <a:chExt cx="0" cy="0"/>
        </a:xfrm>
      </p:grpSpPr>
      <p:sp>
        <p:nvSpPr>
          <p:cNvPr id="1434" name="Google Shape;1434;p2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5" name="Google Shape;1435;p2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436" name="Google Shape;1436;p2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Q3B</a:t>
            </a:r>
            <a:endParaRPr/>
          </a:p>
        </p:txBody>
      </p:sp>
      <p:sp>
        <p:nvSpPr>
          <p:cNvPr id="216" name="Google Shape;216;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9" name="Shape 1439"/>
        <p:cNvGrpSpPr/>
        <p:nvPr/>
      </p:nvGrpSpPr>
      <p:grpSpPr>
        <a:xfrm>
          <a:off x="0" y="0"/>
          <a:ext cx="0" cy="0"/>
          <a:chOff x="0" y="0"/>
          <a:chExt cx="0" cy="0"/>
        </a:xfrm>
      </p:grpSpPr>
      <p:sp>
        <p:nvSpPr>
          <p:cNvPr id="1440" name="Google Shape;1440;p2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1" name="Google Shape;1441;p2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442" name="Google Shape;1442;p2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5" name="Shape 1445"/>
        <p:cNvGrpSpPr/>
        <p:nvPr/>
      </p:nvGrpSpPr>
      <p:grpSpPr>
        <a:xfrm>
          <a:off x="0" y="0"/>
          <a:ext cx="0" cy="0"/>
          <a:chOff x="0" y="0"/>
          <a:chExt cx="0" cy="0"/>
        </a:xfrm>
      </p:grpSpPr>
      <p:sp>
        <p:nvSpPr>
          <p:cNvPr id="1446" name="Google Shape;1446;p2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7" name="Google Shape;1447;p2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448" name="Google Shape;1448;p2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1" name="Shape 1451"/>
        <p:cNvGrpSpPr/>
        <p:nvPr/>
      </p:nvGrpSpPr>
      <p:grpSpPr>
        <a:xfrm>
          <a:off x="0" y="0"/>
          <a:ext cx="0" cy="0"/>
          <a:chOff x="0" y="0"/>
          <a:chExt cx="0" cy="0"/>
        </a:xfrm>
      </p:grpSpPr>
      <p:sp>
        <p:nvSpPr>
          <p:cNvPr id="1452" name="Google Shape;1452;p2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3" name="Google Shape;1453;p2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454" name="Google Shape;1454;p2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7" name="Shape 1457"/>
        <p:cNvGrpSpPr/>
        <p:nvPr/>
      </p:nvGrpSpPr>
      <p:grpSpPr>
        <a:xfrm>
          <a:off x="0" y="0"/>
          <a:ext cx="0" cy="0"/>
          <a:chOff x="0" y="0"/>
          <a:chExt cx="0" cy="0"/>
        </a:xfrm>
      </p:grpSpPr>
      <p:sp>
        <p:nvSpPr>
          <p:cNvPr id="1458" name="Google Shape;1458;p2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9" name="Google Shape;1459;p2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460" name="Google Shape;1460;p2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3" name="Shape 1463"/>
        <p:cNvGrpSpPr/>
        <p:nvPr/>
      </p:nvGrpSpPr>
      <p:grpSpPr>
        <a:xfrm>
          <a:off x="0" y="0"/>
          <a:ext cx="0" cy="0"/>
          <a:chOff x="0" y="0"/>
          <a:chExt cx="0" cy="0"/>
        </a:xfrm>
      </p:grpSpPr>
      <p:sp>
        <p:nvSpPr>
          <p:cNvPr id="1464" name="Google Shape;1464;p2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5" name="Google Shape;1465;p2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466" name="Google Shape;1466;p2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9" name="Shape 1469"/>
        <p:cNvGrpSpPr/>
        <p:nvPr/>
      </p:nvGrpSpPr>
      <p:grpSpPr>
        <a:xfrm>
          <a:off x="0" y="0"/>
          <a:ext cx="0" cy="0"/>
          <a:chOff x="0" y="0"/>
          <a:chExt cx="0" cy="0"/>
        </a:xfrm>
      </p:grpSpPr>
      <p:sp>
        <p:nvSpPr>
          <p:cNvPr id="1470" name="Google Shape;1470;p2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1" name="Google Shape;1471;p2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472" name="Google Shape;1472;p2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5" name="Shape 1475"/>
        <p:cNvGrpSpPr/>
        <p:nvPr/>
      </p:nvGrpSpPr>
      <p:grpSpPr>
        <a:xfrm>
          <a:off x="0" y="0"/>
          <a:ext cx="0" cy="0"/>
          <a:chOff x="0" y="0"/>
          <a:chExt cx="0" cy="0"/>
        </a:xfrm>
      </p:grpSpPr>
      <p:sp>
        <p:nvSpPr>
          <p:cNvPr id="1476" name="Google Shape;1476;p2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7" name="Google Shape;1477;p2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478" name="Google Shape;1478;p2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1" name="Shape 1481"/>
        <p:cNvGrpSpPr/>
        <p:nvPr/>
      </p:nvGrpSpPr>
      <p:grpSpPr>
        <a:xfrm>
          <a:off x="0" y="0"/>
          <a:ext cx="0" cy="0"/>
          <a:chOff x="0" y="0"/>
          <a:chExt cx="0" cy="0"/>
        </a:xfrm>
      </p:grpSpPr>
      <p:sp>
        <p:nvSpPr>
          <p:cNvPr id="1482" name="Google Shape;1482;p2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3" name="Google Shape;1483;p2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484" name="Google Shape;1484;p2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7" name="Shape 1487"/>
        <p:cNvGrpSpPr/>
        <p:nvPr/>
      </p:nvGrpSpPr>
      <p:grpSpPr>
        <a:xfrm>
          <a:off x="0" y="0"/>
          <a:ext cx="0" cy="0"/>
          <a:chOff x="0" y="0"/>
          <a:chExt cx="0" cy="0"/>
        </a:xfrm>
      </p:grpSpPr>
      <p:sp>
        <p:nvSpPr>
          <p:cNvPr id="1488" name="Google Shape;1488;p2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9" name="Google Shape;1489;p2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490" name="Google Shape;1490;p2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3" name="Shape 1493"/>
        <p:cNvGrpSpPr/>
        <p:nvPr/>
      </p:nvGrpSpPr>
      <p:grpSpPr>
        <a:xfrm>
          <a:off x="0" y="0"/>
          <a:ext cx="0" cy="0"/>
          <a:chOff x="0" y="0"/>
          <a:chExt cx="0" cy="0"/>
        </a:xfrm>
      </p:grpSpPr>
      <p:sp>
        <p:nvSpPr>
          <p:cNvPr id="1494" name="Google Shape;1494;p2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5" name="Google Shape;1495;p2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496" name="Google Shape;1496;p2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Q3C</a:t>
            </a:r>
            <a:endParaRPr/>
          </a:p>
        </p:txBody>
      </p:sp>
      <p:sp>
        <p:nvSpPr>
          <p:cNvPr id="222" name="Google Shape;222;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9" name="Shape 1499"/>
        <p:cNvGrpSpPr/>
        <p:nvPr/>
      </p:nvGrpSpPr>
      <p:grpSpPr>
        <a:xfrm>
          <a:off x="0" y="0"/>
          <a:ext cx="0" cy="0"/>
          <a:chOff x="0" y="0"/>
          <a:chExt cx="0" cy="0"/>
        </a:xfrm>
      </p:grpSpPr>
      <p:sp>
        <p:nvSpPr>
          <p:cNvPr id="1500" name="Google Shape;1500;p2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1" name="Google Shape;1501;p2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502" name="Google Shape;1502;p2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5" name="Shape 1505"/>
        <p:cNvGrpSpPr/>
        <p:nvPr/>
      </p:nvGrpSpPr>
      <p:grpSpPr>
        <a:xfrm>
          <a:off x="0" y="0"/>
          <a:ext cx="0" cy="0"/>
          <a:chOff x="0" y="0"/>
          <a:chExt cx="0" cy="0"/>
        </a:xfrm>
      </p:grpSpPr>
      <p:sp>
        <p:nvSpPr>
          <p:cNvPr id="1506" name="Google Shape;1506;p2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7" name="Google Shape;1507;p2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508" name="Google Shape;1508;p2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1" name="Shape 1511"/>
        <p:cNvGrpSpPr/>
        <p:nvPr/>
      </p:nvGrpSpPr>
      <p:grpSpPr>
        <a:xfrm>
          <a:off x="0" y="0"/>
          <a:ext cx="0" cy="0"/>
          <a:chOff x="0" y="0"/>
          <a:chExt cx="0" cy="0"/>
        </a:xfrm>
      </p:grpSpPr>
      <p:sp>
        <p:nvSpPr>
          <p:cNvPr id="1512" name="Google Shape;1512;p2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3" name="Google Shape;1513;p2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514" name="Google Shape;1514;p2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7" name="Shape 1517"/>
        <p:cNvGrpSpPr/>
        <p:nvPr/>
      </p:nvGrpSpPr>
      <p:grpSpPr>
        <a:xfrm>
          <a:off x="0" y="0"/>
          <a:ext cx="0" cy="0"/>
          <a:chOff x="0" y="0"/>
          <a:chExt cx="0" cy="0"/>
        </a:xfrm>
      </p:grpSpPr>
      <p:sp>
        <p:nvSpPr>
          <p:cNvPr id="1518" name="Google Shape;1518;p2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9" name="Google Shape;1519;p2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520" name="Google Shape;1520;p2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3" name="Shape 1523"/>
        <p:cNvGrpSpPr/>
        <p:nvPr/>
      </p:nvGrpSpPr>
      <p:grpSpPr>
        <a:xfrm>
          <a:off x="0" y="0"/>
          <a:ext cx="0" cy="0"/>
          <a:chOff x="0" y="0"/>
          <a:chExt cx="0" cy="0"/>
        </a:xfrm>
      </p:grpSpPr>
      <p:sp>
        <p:nvSpPr>
          <p:cNvPr id="1524" name="Google Shape;1524;p2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5" name="Google Shape;1525;p2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526" name="Google Shape;1526;p2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9" name="Shape 1529"/>
        <p:cNvGrpSpPr/>
        <p:nvPr/>
      </p:nvGrpSpPr>
      <p:grpSpPr>
        <a:xfrm>
          <a:off x="0" y="0"/>
          <a:ext cx="0" cy="0"/>
          <a:chOff x="0" y="0"/>
          <a:chExt cx="0" cy="0"/>
        </a:xfrm>
      </p:grpSpPr>
      <p:sp>
        <p:nvSpPr>
          <p:cNvPr id="1530" name="Google Shape;1530;p2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1" name="Google Shape;1531;p2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532" name="Google Shape;1532;p2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5" name="Shape 1535"/>
        <p:cNvGrpSpPr/>
        <p:nvPr/>
      </p:nvGrpSpPr>
      <p:grpSpPr>
        <a:xfrm>
          <a:off x="0" y="0"/>
          <a:ext cx="0" cy="0"/>
          <a:chOff x="0" y="0"/>
          <a:chExt cx="0" cy="0"/>
        </a:xfrm>
      </p:grpSpPr>
      <p:sp>
        <p:nvSpPr>
          <p:cNvPr id="1536" name="Google Shape;1536;p2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7" name="Google Shape;1537;p2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538" name="Google Shape;1538;p2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1" name="Shape 1541"/>
        <p:cNvGrpSpPr/>
        <p:nvPr/>
      </p:nvGrpSpPr>
      <p:grpSpPr>
        <a:xfrm>
          <a:off x="0" y="0"/>
          <a:ext cx="0" cy="0"/>
          <a:chOff x="0" y="0"/>
          <a:chExt cx="0" cy="0"/>
        </a:xfrm>
      </p:grpSpPr>
      <p:sp>
        <p:nvSpPr>
          <p:cNvPr id="1542" name="Google Shape;1542;p2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3" name="Google Shape;1543;p2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544" name="Google Shape;1544;p2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7" name="Shape 1547"/>
        <p:cNvGrpSpPr/>
        <p:nvPr/>
      </p:nvGrpSpPr>
      <p:grpSpPr>
        <a:xfrm>
          <a:off x="0" y="0"/>
          <a:ext cx="0" cy="0"/>
          <a:chOff x="0" y="0"/>
          <a:chExt cx="0" cy="0"/>
        </a:xfrm>
      </p:grpSpPr>
      <p:sp>
        <p:nvSpPr>
          <p:cNvPr id="1548" name="Google Shape;1548;p2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9" name="Google Shape;1549;p2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550" name="Google Shape;1550;p2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3" name="Shape 1553"/>
        <p:cNvGrpSpPr/>
        <p:nvPr/>
      </p:nvGrpSpPr>
      <p:grpSpPr>
        <a:xfrm>
          <a:off x="0" y="0"/>
          <a:ext cx="0" cy="0"/>
          <a:chOff x="0" y="0"/>
          <a:chExt cx="0" cy="0"/>
        </a:xfrm>
      </p:grpSpPr>
      <p:sp>
        <p:nvSpPr>
          <p:cNvPr id="1554" name="Google Shape;1554;p2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5" name="Google Shape;1555;p2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Profesor</a:t>
            </a:r>
            <a:endParaRPr/>
          </a:p>
        </p:txBody>
      </p:sp>
      <p:sp>
        <p:nvSpPr>
          <p:cNvPr id="1556" name="Google Shape;1556;p2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t>
            </a:r>
            <a:endParaRPr/>
          </a:p>
        </p:txBody>
      </p:sp>
      <p:sp>
        <p:nvSpPr>
          <p:cNvPr id="228" name="Google Shape;228;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9" name="Shape 1559"/>
        <p:cNvGrpSpPr/>
        <p:nvPr/>
      </p:nvGrpSpPr>
      <p:grpSpPr>
        <a:xfrm>
          <a:off x="0" y="0"/>
          <a:ext cx="0" cy="0"/>
          <a:chOff x="0" y="0"/>
          <a:chExt cx="0" cy="0"/>
        </a:xfrm>
      </p:grpSpPr>
      <p:sp>
        <p:nvSpPr>
          <p:cNvPr id="1560" name="Google Shape;1560;p2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1" name="Google Shape;1561;p2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562" name="Google Shape;1562;p2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5" name="Shape 1565"/>
        <p:cNvGrpSpPr/>
        <p:nvPr/>
      </p:nvGrpSpPr>
      <p:grpSpPr>
        <a:xfrm>
          <a:off x="0" y="0"/>
          <a:ext cx="0" cy="0"/>
          <a:chOff x="0" y="0"/>
          <a:chExt cx="0" cy="0"/>
        </a:xfrm>
      </p:grpSpPr>
      <p:sp>
        <p:nvSpPr>
          <p:cNvPr id="1566" name="Google Shape;1566;p2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7" name="Google Shape;1567;p2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All Students</a:t>
            </a:r>
            <a:endParaRPr/>
          </a:p>
        </p:txBody>
      </p:sp>
      <p:sp>
        <p:nvSpPr>
          <p:cNvPr id="1568" name="Google Shape;1568;p2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1" name="Shape 1571"/>
        <p:cNvGrpSpPr/>
        <p:nvPr/>
      </p:nvGrpSpPr>
      <p:grpSpPr>
        <a:xfrm>
          <a:off x="0" y="0"/>
          <a:ext cx="0" cy="0"/>
          <a:chOff x="0" y="0"/>
          <a:chExt cx="0" cy="0"/>
        </a:xfrm>
      </p:grpSpPr>
      <p:sp>
        <p:nvSpPr>
          <p:cNvPr id="1572" name="Google Shape;1572;p2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3" name="Google Shape;1573;p2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574" name="Google Shape;1574;p2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7" name="Shape 1577"/>
        <p:cNvGrpSpPr/>
        <p:nvPr/>
      </p:nvGrpSpPr>
      <p:grpSpPr>
        <a:xfrm>
          <a:off x="0" y="0"/>
          <a:ext cx="0" cy="0"/>
          <a:chOff x="0" y="0"/>
          <a:chExt cx="0" cy="0"/>
        </a:xfrm>
      </p:grpSpPr>
      <p:sp>
        <p:nvSpPr>
          <p:cNvPr id="1578" name="Google Shape;1578;p2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9" name="Google Shape;1579;p2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Game</a:t>
            </a:r>
            <a:endParaRPr/>
          </a:p>
        </p:txBody>
      </p:sp>
      <p:sp>
        <p:nvSpPr>
          <p:cNvPr id="1580" name="Google Shape;1580;p2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3" name="Shape 1583"/>
        <p:cNvGrpSpPr/>
        <p:nvPr/>
      </p:nvGrpSpPr>
      <p:grpSpPr>
        <a:xfrm>
          <a:off x="0" y="0"/>
          <a:ext cx="0" cy="0"/>
          <a:chOff x="0" y="0"/>
          <a:chExt cx="0" cy="0"/>
        </a:xfrm>
      </p:grpSpPr>
      <p:sp>
        <p:nvSpPr>
          <p:cNvPr id="1584" name="Google Shape;1584;p2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5" name="Google Shape;1585;p2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586" name="Google Shape;1586;p2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9" name="Shape 1589"/>
        <p:cNvGrpSpPr/>
        <p:nvPr/>
      </p:nvGrpSpPr>
      <p:grpSpPr>
        <a:xfrm>
          <a:off x="0" y="0"/>
          <a:ext cx="0" cy="0"/>
          <a:chOff x="0" y="0"/>
          <a:chExt cx="0" cy="0"/>
        </a:xfrm>
      </p:grpSpPr>
      <p:sp>
        <p:nvSpPr>
          <p:cNvPr id="1590" name="Google Shape;1590;p2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1" name="Google Shape;1591;p2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592" name="Google Shape;1592;p2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5" name="Shape 1595"/>
        <p:cNvGrpSpPr/>
        <p:nvPr/>
      </p:nvGrpSpPr>
      <p:grpSpPr>
        <a:xfrm>
          <a:off x="0" y="0"/>
          <a:ext cx="0" cy="0"/>
          <a:chOff x="0" y="0"/>
          <a:chExt cx="0" cy="0"/>
        </a:xfrm>
      </p:grpSpPr>
      <p:sp>
        <p:nvSpPr>
          <p:cNvPr id="1596" name="Google Shape;1596;p2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7" name="Google Shape;1597;p2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598" name="Google Shape;1598;p2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1" name="Shape 1601"/>
        <p:cNvGrpSpPr/>
        <p:nvPr/>
      </p:nvGrpSpPr>
      <p:grpSpPr>
        <a:xfrm>
          <a:off x="0" y="0"/>
          <a:ext cx="0" cy="0"/>
          <a:chOff x="0" y="0"/>
          <a:chExt cx="0" cy="0"/>
        </a:xfrm>
      </p:grpSpPr>
      <p:sp>
        <p:nvSpPr>
          <p:cNvPr id="1602" name="Google Shape;1602;p2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3" name="Google Shape;1603;p2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604" name="Google Shape;1604;p2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7" name="Shape 1607"/>
        <p:cNvGrpSpPr/>
        <p:nvPr/>
      </p:nvGrpSpPr>
      <p:grpSpPr>
        <a:xfrm>
          <a:off x="0" y="0"/>
          <a:ext cx="0" cy="0"/>
          <a:chOff x="0" y="0"/>
          <a:chExt cx="0" cy="0"/>
        </a:xfrm>
      </p:grpSpPr>
      <p:sp>
        <p:nvSpPr>
          <p:cNvPr id="1608" name="Google Shape;1608;p2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9" name="Google Shape;1609;p2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610" name="Google Shape;1610;p2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3" name="Shape 1613"/>
        <p:cNvGrpSpPr/>
        <p:nvPr/>
      </p:nvGrpSpPr>
      <p:grpSpPr>
        <a:xfrm>
          <a:off x="0" y="0"/>
          <a:ext cx="0" cy="0"/>
          <a:chOff x="0" y="0"/>
          <a:chExt cx="0" cy="0"/>
        </a:xfrm>
      </p:grpSpPr>
      <p:sp>
        <p:nvSpPr>
          <p:cNvPr id="1614" name="Google Shape;1614;p2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5" name="Google Shape;1615;p2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616" name="Google Shape;1616;p2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a:t>
            </a:r>
            <a:endParaRPr/>
          </a:p>
        </p:txBody>
      </p:sp>
      <p:sp>
        <p:nvSpPr>
          <p:cNvPr id="234" name="Google Shape;234;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2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1" name="Google Shape;1621;p2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622" name="Google Shape;1622;p2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5" name="Shape 1625"/>
        <p:cNvGrpSpPr/>
        <p:nvPr/>
      </p:nvGrpSpPr>
      <p:grpSpPr>
        <a:xfrm>
          <a:off x="0" y="0"/>
          <a:ext cx="0" cy="0"/>
          <a:chOff x="0" y="0"/>
          <a:chExt cx="0" cy="0"/>
        </a:xfrm>
      </p:grpSpPr>
      <p:sp>
        <p:nvSpPr>
          <p:cNvPr id="1626" name="Google Shape;1626;p2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7" name="Google Shape;1627;p2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628" name="Google Shape;1628;p2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1" name="Shape 1631"/>
        <p:cNvGrpSpPr/>
        <p:nvPr/>
      </p:nvGrpSpPr>
      <p:grpSpPr>
        <a:xfrm>
          <a:off x="0" y="0"/>
          <a:ext cx="0" cy="0"/>
          <a:chOff x="0" y="0"/>
          <a:chExt cx="0" cy="0"/>
        </a:xfrm>
      </p:grpSpPr>
      <p:sp>
        <p:nvSpPr>
          <p:cNvPr id="1632" name="Google Shape;1632;p2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3" name="Google Shape;1633;p2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634" name="Google Shape;1634;p2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7" name="Shape 1637"/>
        <p:cNvGrpSpPr/>
        <p:nvPr/>
      </p:nvGrpSpPr>
      <p:grpSpPr>
        <a:xfrm>
          <a:off x="0" y="0"/>
          <a:ext cx="0" cy="0"/>
          <a:chOff x="0" y="0"/>
          <a:chExt cx="0" cy="0"/>
        </a:xfrm>
      </p:grpSpPr>
      <p:sp>
        <p:nvSpPr>
          <p:cNvPr id="1638" name="Google Shape;1638;p2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9" name="Google Shape;1639;p2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640" name="Google Shape;1640;p2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3" name="Shape 1643"/>
        <p:cNvGrpSpPr/>
        <p:nvPr/>
      </p:nvGrpSpPr>
      <p:grpSpPr>
        <a:xfrm>
          <a:off x="0" y="0"/>
          <a:ext cx="0" cy="0"/>
          <a:chOff x="0" y="0"/>
          <a:chExt cx="0" cy="0"/>
        </a:xfrm>
      </p:grpSpPr>
      <p:sp>
        <p:nvSpPr>
          <p:cNvPr id="1644" name="Google Shape;1644;p2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5" name="Google Shape;1645;p2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646" name="Google Shape;1646;p2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9" name="Shape 1649"/>
        <p:cNvGrpSpPr/>
        <p:nvPr/>
      </p:nvGrpSpPr>
      <p:grpSpPr>
        <a:xfrm>
          <a:off x="0" y="0"/>
          <a:ext cx="0" cy="0"/>
          <a:chOff x="0" y="0"/>
          <a:chExt cx="0" cy="0"/>
        </a:xfrm>
      </p:grpSpPr>
      <p:sp>
        <p:nvSpPr>
          <p:cNvPr id="1650" name="Google Shape;1650;p2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1" name="Google Shape;1651;p2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652" name="Google Shape;1652;p2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5" name="Shape 1655"/>
        <p:cNvGrpSpPr/>
        <p:nvPr/>
      </p:nvGrpSpPr>
      <p:grpSpPr>
        <a:xfrm>
          <a:off x="0" y="0"/>
          <a:ext cx="0" cy="0"/>
          <a:chOff x="0" y="0"/>
          <a:chExt cx="0" cy="0"/>
        </a:xfrm>
      </p:grpSpPr>
      <p:sp>
        <p:nvSpPr>
          <p:cNvPr id="1656" name="Google Shape;1656;p2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7" name="Google Shape;1657;p2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658" name="Google Shape;1658;p2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1" name="Shape 1661"/>
        <p:cNvGrpSpPr/>
        <p:nvPr/>
      </p:nvGrpSpPr>
      <p:grpSpPr>
        <a:xfrm>
          <a:off x="0" y="0"/>
          <a:ext cx="0" cy="0"/>
          <a:chOff x="0" y="0"/>
          <a:chExt cx="0" cy="0"/>
        </a:xfrm>
      </p:grpSpPr>
      <p:sp>
        <p:nvSpPr>
          <p:cNvPr id="1662" name="Google Shape;1662;p2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3" name="Google Shape;1663;p2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664" name="Google Shape;1664;p2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7" name="Shape 1667"/>
        <p:cNvGrpSpPr/>
        <p:nvPr/>
      </p:nvGrpSpPr>
      <p:grpSpPr>
        <a:xfrm>
          <a:off x="0" y="0"/>
          <a:ext cx="0" cy="0"/>
          <a:chOff x="0" y="0"/>
          <a:chExt cx="0" cy="0"/>
        </a:xfrm>
      </p:grpSpPr>
      <p:sp>
        <p:nvSpPr>
          <p:cNvPr id="1668" name="Google Shape;1668;p2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9" name="Google Shape;1669;p2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670" name="Google Shape;1670;p2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3" name="Shape 1673"/>
        <p:cNvGrpSpPr/>
        <p:nvPr/>
      </p:nvGrpSpPr>
      <p:grpSpPr>
        <a:xfrm>
          <a:off x="0" y="0"/>
          <a:ext cx="0" cy="0"/>
          <a:chOff x="0" y="0"/>
          <a:chExt cx="0" cy="0"/>
        </a:xfrm>
      </p:grpSpPr>
      <p:sp>
        <p:nvSpPr>
          <p:cNvPr id="1674" name="Google Shape;1674;p2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5" name="Google Shape;1675;p2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676" name="Google Shape;1676;p2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Q4B</a:t>
            </a:r>
            <a:endParaRPr/>
          </a:p>
        </p:txBody>
      </p:sp>
      <p:sp>
        <p:nvSpPr>
          <p:cNvPr id="240" name="Google Shape;240;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9" name="Shape 1679"/>
        <p:cNvGrpSpPr/>
        <p:nvPr/>
      </p:nvGrpSpPr>
      <p:grpSpPr>
        <a:xfrm>
          <a:off x="0" y="0"/>
          <a:ext cx="0" cy="0"/>
          <a:chOff x="0" y="0"/>
          <a:chExt cx="0" cy="0"/>
        </a:xfrm>
      </p:grpSpPr>
      <p:sp>
        <p:nvSpPr>
          <p:cNvPr id="1680" name="Google Shape;1680;p2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1" name="Google Shape;1681;p2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682" name="Google Shape;1682;p2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5" name="Shape 1685"/>
        <p:cNvGrpSpPr/>
        <p:nvPr/>
      </p:nvGrpSpPr>
      <p:grpSpPr>
        <a:xfrm>
          <a:off x="0" y="0"/>
          <a:ext cx="0" cy="0"/>
          <a:chOff x="0" y="0"/>
          <a:chExt cx="0" cy="0"/>
        </a:xfrm>
      </p:grpSpPr>
      <p:sp>
        <p:nvSpPr>
          <p:cNvPr id="1686" name="Google Shape;1686;p2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7" name="Google Shape;1687;p2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688" name="Google Shape;1688;p2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2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3" name="Google Shape;1693;p2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694" name="Google Shape;1694;p2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7" name="Shape 1697"/>
        <p:cNvGrpSpPr/>
        <p:nvPr/>
      </p:nvGrpSpPr>
      <p:grpSpPr>
        <a:xfrm>
          <a:off x="0" y="0"/>
          <a:ext cx="0" cy="0"/>
          <a:chOff x="0" y="0"/>
          <a:chExt cx="0" cy="0"/>
        </a:xfrm>
      </p:grpSpPr>
      <p:sp>
        <p:nvSpPr>
          <p:cNvPr id="1698" name="Google Shape;1698;p2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9" name="Google Shape;1699;p2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700" name="Google Shape;1700;p2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3" name="Shape 1703"/>
        <p:cNvGrpSpPr/>
        <p:nvPr/>
      </p:nvGrpSpPr>
      <p:grpSpPr>
        <a:xfrm>
          <a:off x="0" y="0"/>
          <a:ext cx="0" cy="0"/>
          <a:chOff x="0" y="0"/>
          <a:chExt cx="0" cy="0"/>
        </a:xfrm>
      </p:grpSpPr>
      <p:sp>
        <p:nvSpPr>
          <p:cNvPr id="1704" name="Google Shape;1704;p2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5" name="Google Shape;1705;p2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706" name="Google Shape;1706;p2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9" name="Shape 1709"/>
        <p:cNvGrpSpPr/>
        <p:nvPr/>
      </p:nvGrpSpPr>
      <p:grpSpPr>
        <a:xfrm>
          <a:off x="0" y="0"/>
          <a:ext cx="0" cy="0"/>
          <a:chOff x="0" y="0"/>
          <a:chExt cx="0" cy="0"/>
        </a:xfrm>
      </p:grpSpPr>
      <p:sp>
        <p:nvSpPr>
          <p:cNvPr id="1710" name="Google Shape;1710;p2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1" name="Google Shape;1711;p2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712" name="Google Shape;1712;p2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5" name="Shape 1715"/>
        <p:cNvGrpSpPr/>
        <p:nvPr/>
      </p:nvGrpSpPr>
      <p:grpSpPr>
        <a:xfrm>
          <a:off x="0" y="0"/>
          <a:ext cx="0" cy="0"/>
          <a:chOff x="0" y="0"/>
          <a:chExt cx="0" cy="0"/>
        </a:xfrm>
      </p:grpSpPr>
      <p:sp>
        <p:nvSpPr>
          <p:cNvPr id="1716" name="Google Shape;1716;p2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7" name="Google Shape;1717;p2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718" name="Google Shape;1718;p2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1" name="Shape 1721"/>
        <p:cNvGrpSpPr/>
        <p:nvPr/>
      </p:nvGrpSpPr>
      <p:grpSpPr>
        <a:xfrm>
          <a:off x="0" y="0"/>
          <a:ext cx="0" cy="0"/>
          <a:chOff x="0" y="0"/>
          <a:chExt cx="0" cy="0"/>
        </a:xfrm>
      </p:grpSpPr>
      <p:sp>
        <p:nvSpPr>
          <p:cNvPr id="1722" name="Google Shape;1722;p2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3" name="Google Shape;1723;p2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724" name="Google Shape;1724;p2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7" name="Shape 1727"/>
        <p:cNvGrpSpPr/>
        <p:nvPr/>
      </p:nvGrpSpPr>
      <p:grpSpPr>
        <a:xfrm>
          <a:off x="0" y="0"/>
          <a:ext cx="0" cy="0"/>
          <a:chOff x="0" y="0"/>
          <a:chExt cx="0" cy="0"/>
        </a:xfrm>
      </p:grpSpPr>
      <p:sp>
        <p:nvSpPr>
          <p:cNvPr id="1728" name="Google Shape;1728;p2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9" name="Google Shape;1729;p2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730" name="Google Shape;1730;p2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3" name="Shape 1733"/>
        <p:cNvGrpSpPr/>
        <p:nvPr/>
      </p:nvGrpSpPr>
      <p:grpSpPr>
        <a:xfrm>
          <a:off x="0" y="0"/>
          <a:ext cx="0" cy="0"/>
          <a:chOff x="0" y="0"/>
          <a:chExt cx="0" cy="0"/>
        </a:xfrm>
      </p:grpSpPr>
      <p:sp>
        <p:nvSpPr>
          <p:cNvPr id="1734" name="Google Shape;1734;p2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5" name="Google Shape;1735;p2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736" name="Google Shape;1736;p2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Q4C</a:t>
            </a:r>
            <a:endParaRPr/>
          </a:p>
        </p:txBody>
      </p:sp>
      <p:sp>
        <p:nvSpPr>
          <p:cNvPr id="246" name="Google Shape;246;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9" name="Shape 1739"/>
        <p:cNvGrpSpPr/>
        <p:nvPr/>
      </p:nvGrpSpPr>
      <p:grpSpPr>
        <a:xfrm>
          <a:off x="0" y="0"/>
          <a:ext cx="0" cy="0"/>
          <a:chOff x="0" y="0"/>
          <a:chExt cx="0" cy="0"/>
        </a:xfrm>
      </p:grpSpPr>
      <p:sp>
        <p:nvSpPr>
          <p:cNvPr id="1740" name="Google Shape;1740;p2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1" name="Google Shape;1741;p2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742" name="Google Shape;1742;p2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5" name="Shape 1745"/>
        <p:cNvGrpSpPr/>
        <p:nvPr/>
      </p:nvGrpSpPr>
      <p:grpSpPr>
        <a:xfrm>
          <a:off x="0" y="0"/>
          <a:ext cx="0" cy="0"/>
          <a:chOff x="0" y="0"/>
          <a:chExt cx="0" cy="0"/>
        </a:xfrm>
      </p:grpSpPr>
      <p:sp>
        <p:nvSpPr>
          <p:cNvPr id="1746" name="Google Shape;1746;p2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7" name="Google Shape;1747;p2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748" name="Google Shape;1748;p2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1" name="Shape 1751"/>
        <p:cNvGrpSpPr/>
        <p:nvPr/>
      </p:nvGrpSpPr>
      <p:grpSpPr>
        <a:xfrm>
          <a:off x="0" y="0"/>
          <a:ext cx="0" cy="0"/>
          <a:chOff x="0" y="0"/>
          <a:chExt cx="0" cy="0"/>
        </a:xfrm>
      </p:grpSpPr>
      <p:sp>
        <p:nvSpPr>
          <p:cNvPr id="1752" name="Google Shape;1752;p2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3" name="Google Shape;1753;p2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754" name="Google Shape;1754;p2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7" name="Shape 1757"/>
        <p:cNvGrpSpPr/>
        <p:nvPr/>
      </p:nvGrpSpPr>
      <p:grpSpPr>
        <a:xfrm>
          <a:off x="0" y="0"/>
          <a:ext cx="0" cy="0"/>
          <a:chOff x="0" y="0"/>
          <a:chExt cx="0" cy="0"/>
        </a:xfrm>
      </p:grpSpPr>
      <p:sp>
        <p:nvSpPr>
          <p:cNvPr id="1758" name="Google Shape;1758;p2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9" name="Google Shape;1759;p2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1760" name="Google Shape;1760;p2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3" name="Shape 1763"/>
        <p:cNvGrpSpPr/>
        <p:nvPr/>
      </p:nvGrpSpPr>
      <p:grpSpPr>
        <a:xfrm>
          <a:off x="0" y="0"/>
          <a:ext cx="0" cy="0"/>
          <a:chOff x="0" y="0"/>
          <a:chExt cx="0" cy="0"/>
        </a:xfrm>
      </p:grpSpPr>
      <p:sp>
        <p:nvSpPr>
          <p:cNvPr id="1764" name="Google Shape;1764;p2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5" name="Google Shape;1765;p2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Game</a:t>
            </a:r>
            <a:endParaRPr/>
          </a:p>
        </p:txBody>
      </p:sp>
      <p:sp>
        <p:nvSpPr>
          <p:cNvPr id="1766" name="Google Shape;1766;p2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9" name="Shape 1769"/>
        <p:cNvGrpSpPr/>
        <p:nvPr/>
      </p:nvGrpSpPr>
      <p:grpSpPr>
        <a:xfrm>
          <a:off x="0" y="0"/>
          <a:ext cx="0" cy="0"/>
          <a:chOff x="0" y="0"/>
          <a:chExt cx="0" cy="0"/>
        </a:xfrm>
      </p:grpSpPr>
      <p:sp>
        <p:nvSpPr>
          <p:cNvPr id="1770" name="Google Shape;1770;p2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1" name="Google Shape;1771;p2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772" name="Google Shape;1772;p2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5" name="Shape 1775"/>
        <p:cNvGrpSpPr/>
        <p:nvPr/>
      </p:nvGrpSpPr>
      <p:grpSpPr>
        <a:xfrm>
          <a:off x="0" y="0"/>
          <a:ext cx="0" cy="0"/>
          <a:chOff x="0" y="0"/>
          <a:chExt cx="0" cy="0"/>
        </a:xfrm>
      </p:grpSpPr>
      <p:sp>
        <p:nvSpPr>
          <p:cNvPr id="1776" name="Google Shape;1776;p2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7" name="Google Shape;1777;p2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778" name="Google Shape;1778;p2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1" name="Shape 1781"/>
        <p:cNvGrpSpPr/>
        <p:nvPr/>
      </p:nvGrpSpPr>
      <p:grpSpPr>
        <a:xfrm>
          <a:off x="0" y="0"/>
          <a:ext cx="0" cy="0"/>
          <a:chOff x="0" y="0"/>
          <a:chExt cx="0" cy="0"/>
        </a:xfrm>
      </p:grpSpPr>
      <p:sp>
        <p:nvSpPr>
          <p:cNvPr id="1782" name="Google Shape;1782;p2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3" name="Google Shape;1783;p2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784" name="Google Shape;1784;p2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7" name="Shape 1787"/>
        <p:cNvGrpSpPr/>
        <p:nvPr/>
      </p:nvGrpSpPr>
      <p:grpSpPr>
        <a:xfrm>
          <a:off x="0" y="0"/>
          <a:ext cx="0" cy="0"/>
          <a:chOff x="0" y="0"/>
          <a:chExt cx="0" cy="0"/>
        </a:xfrm>
      </p:grpSpPr>
      <p:sp>
        <p:nvSpPr>
          <p:cNvPr id="1788" name="Google Shape;1788;p2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9" name="Google Shape;1789;p2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1790" name="Google Shape;1790;p2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3" name="Shape 1793"/>
        <p:cNvGrpSpPr/>
        <p:nvPr/>
      </p:nvGrpSpPr>
      <p:grpSpPr>
        <a:xfrm>
          <a:off x="0" y="0"/>
          <a:ext cx="0" cy="0"/>
          <a:chOff x="0" y="0"/>
          <a:chExt cx="0" cy="0"/>
        </a:xfrm>
      </p:grpSpPr>
      <p:sp>
        <p:nvSpPr>
          <p:cNvPr id="1794" name="Google Shape;1794;p2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5" name="Google Shape;1795;p2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796" name="Google Shape;1796;p2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QSUCC</a:t>
            </a:r>
            <a:endParaRPr/>
          </a:p>
        </p:txBody>
      </p:sp>
      <p:sp>
        <p:nvSpPr>
          <p:cNvPr id="252" name="Google Shape;252;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9" name="Shape 1799"/>
        <p:cNvGrpSpPr/>
        <p:nvPr/>
      </p:nvGrpSpPr>
      <p:grpSpPr>
        <a:xfrm>
          <a:off x="0" y="0"/>
          <a:ext cx="0" cy="0"/>
          <a:chOff x="0" y="0"/>
          <a:chExt cx="0" cy="0"/>
        </a:xfrm>
      </p:grpSpPr>
      <p:sp>
        <p:nvSpPr>
          <p:cNvPr id="1800" name="Google Shape;1800;p2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1" name="Google Shape;1801;p2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802" name="Google Shape;1802;p2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5" name="Shape 1805"/>
        <p:cNvGrpSpPr/>
        <p:nvPr/>
      </p:nvGrpSpPr>
      <p:grpSpPr>
        <a:xfrm>
          <a:off x="0" y="0"/>
          <a:ext cx="0" cy="0"/>
          <a:chOff x="0" y="0"/>
          <a:chExt cx="0" cy="0"/>
        </a:xfrm>
      </p:grpSpPr>
      <p:sp>
        <p:nvSpPr>
          <p:cNvPr id="1806" name="Google Shape;1806;p2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7" name="Google Shape;1807;p2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808" name="Google Shape;1808;p2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1" name="Shape 1811"/>
        <p:cNvGrpSpPr/>
        <p:nvPr/>
      </p:nvGrpSpPr>
      <p:grpSpPr>
        <a:xfrm>
          <a:off x="0" y="0"/>
          <a:ext cx="0" cy="0"/>
          <a:chOff x="0" y="0"/>
          <a:chExt cx="0" cy="0"/>
        </a:xfrm>
      </p:grpSpPr>
      <p:sp>
        <p:nvSpPr>
          <p:cNvPr id="1812" name="Google Shape;1812;p2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3" name="Google Shape;1813;p2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1814" name="Google Shape;1814;p2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7" name="Shape 1817"/>
        <p:cNvGrpSpPr/>
        <p:nvPr/>
      </p:nvGrpSpPr>
      <p:grpSpPr>
        <a:xfrm>
          <a:off x="0" y="0"/>
          <a:ext cx="0" cy="0"/>
          <a:chOff x="0" y="0"/>
          <a:chExt cx="0" cy="0"/>
        </a:xfrm>
      </p:grpSpPr>
      <p:sp>
        <p:nvSpPr>
          <p:cNvPr id="1818" name="Google Shape;1818;p2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9" name="Google Shape;1819;p2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820" name="Google Shape;1820;p2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3" name="Shape 1823"/>
        <p:cNvGrpSpPr/>
        <p:nvPr/>
      </p:nvGrpSpPr>
      <p:grpSpPr>
        <a:xfrm>
          <a:off x="0" y="0"/>
          <a:ext cx="0" cy="0"/>
          <a:chOff x="0" y="0"/>
          <a:chExt cx="0" cy="0"/>
        </a:xfrm>
      </p:grpSpPr>
      <p:sp>
        <p:nvSpPr>
          <p:cNvPr id="1824" name="Google Shape;1824;p2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5" name="Google Shape;1825;p2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826" name="Google Shape;1826;p2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9" name="Shape 1829"/>
        <p:cNvGrpSpPr/>
        <p:nvPr/>
      </p:nvGrpSpPr>
      <p:grpSpPr>
        <a:xfrm>
          <a:off x="0" y="0"/>
          <a:ext cx="0" cy="0"/>
          <a:chOff x="0" y="0"/>
          <a:chExt cx="0" cy="0"/>
        </a:xfrm>
      </p:grpSpPr>
      <p:sp>
        <p:nvSpPr>
          <p:cNvPr id="1830" name="Google Shape;1830;p2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1" name="Google Shape;1831;p2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832" name="Google Shape;1832;p2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5" name="Shape 1835"/>
        <p:cNvGrpSpPr/>
        <p:nvPr/>
      </p:nvGrpSpPr>
      <p:grpSpPr>
        <a:xfrm>
          <a:off x="0" y="0"/>
          <a:ext cx="0" cy="0"/>
          <a:chOff x="0" y="0"/>
          <a:chExt cx="0" cy="0"/>
        </a:xfrm>
      </p:grpSpPr>
      <p:sp>
        <p:nvSpPr>
          <p:cNvPr id="1836" name="Google Shape;1836;p2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7" name="Google Shape;1837;p2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1838" name="Google Shape;1838;p2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1" name="Shape 1841"/>
        <p:cNvGrpSpPr/>
        <p:nvPr/>
      </p:nvGrpSpPr>
      <p:grpSpPr>
        <a:xfrm>
          <a:off x="0" y="0"/>
          <a:ext cx="0" cy="0"/>
          <a:chOff x="0" y="0"/>
          <a:chExt cx="0" cy="0"/>
        </a:xfrm>
      </p:grpSpPr>
      <p:sp>
        <p:nvSpPr>
          <p:cNvPr id="1842" name="Google Shape;1842;p2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3" name="Google Shape;1843;p2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844" name="Google Shape;1844;p2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7" name="Shape 1847"/>
        <p:cNvGrpSpPr/>
        <p:nvPr/>
      </p:nvGrpSpPr>
      <p:grpSpPr>
        <a:xfrm>
          <a:off x="0" y="0"/>
          <a:ext cx="0" cy="0"/>
          <a:chOff x="0" y="0"/>
          <a:chExt cx="0" cy="0"/>
        </a:xfrm>
      </p:grpSpPr>
      <p:sp>
        <p:nvSpPr>
          <p:cNvPr id="1848" name="Google Shape;1848;p2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9" name="Google Shape;1849;p2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850" name="Google Shape;1850;p2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3" name="Shape 1853"/>
        <p:cNvGrpSpPr/>
        <p:nvPr/>
      </p:nvGrpSpPr>
      <p:grpSpPr>
        <a:xfrm>
          <a:off x="0" y="0"/>
          <a:ext cx="0" cy="0"/>
          <a:chOff x="0" y="0"/>
          <a:chExt cx="0" cy="0"/>
        </a:xfrm>
      </p:grpSpPr>
      <p:sp>
        <p:nvSpPr>
          <p:cNvPr id="1854" name="Google Shape;1854;p2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5" name="Google Shape;1855;p2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856" name="Google Shape;1856;p2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p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QFAIL</a:t>
            </a:r>
            <a:endParaRPr/>
          </a:p>
        </p:txBody>
      </p:sp>
      <p:sp>
        <p:nvSpPr>
          <p:cNvPr id="258" name="Google Shape;258;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9" name="Shape 1859"/>
        <p:cNvGrpSpPr/>
        <p:nvPr/>
      </p:nvGrpSpPr>
      <p:grpSpPr>
        <a:xfrm>
          <a:off x="0" y="0"/>
          <a:ext cx="0" cy="0"/>
          <a:chOff x="0" y="0"/>
          <a:chExt cx="0" cy="0"/>
        </a:xfrm>
      </p:grpSpPr>
      <p:sp>
        <p:nvSpPr>
          <p:cNvPr id="1860" name="Google Shape;1860;p3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1" name="Google Shape;1861;p3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1862" name="Google Shape;1862;p3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5" name="Shape 1865"/>
        <p:cNvGrpSpPr/>
        <p:nvPr/>
      </p:nvGrpSpPr>
      <p:grpSpPr>
        <a:xfrm>
          <a:off x="0" y="0"/>
          <a:ext cx="0" cy="0"/>
          <a:chOff x="0" y="0"/>
          <a:chExt cx="0" cy="0"/>
        </a:xfrm>
      </p:grpSpPr>
      <p:sp>
        <p:nvSpPr>
          <p:cNvPr id="1866" name="Google Shape;1866;p3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7" name="Google Shape;1867;p3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868" name="Google Shape;1868;p3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1" name="Shape 1871"/>
        <p:cNvGrpSpPr/>
        <p:nvPr/>
      </p:nvGrpSpPr>
      <p:grpSpPr>
        <a:xfrm>
          <a:off x="0" y="0"/>
          <a:ext cx="0" cy="0"/>
          <a:chOff x="0" y="0"/>
          <a:chExt cx="0" cy="0"/>
        </a:xfrm>
      </p:grpSpPr>
      <p:sp>
        <p:nvSpPr>
          <p:cNvPr id="1872" name="Google Shape;1872;p3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3" name="Google Shape;1873;p3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874" name="Google Shape;1874;p3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7" name="Shape 1877"/>
        <p:cNvGrpSpPr/>
        <p:nvPr/>
      </p:nvGrpSpPr>
      <p:grpSpPr>
        <a:xfrm>
          <a:off x="0" y="0"/>
          <a:ext cx="0" cy="0"/>
          <a:chOff x="0" y="0"/>
          <a:chExt cx="0" cy="0"/>
        </a:xfrm>
      </p:grpSpPr>
      <p:sp>
        <p:nvSpPr>
          <p:cNvPr id="1878" name="Google Shape;1878;p3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9" name="Google Shape;1879;p3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880" name="Google Shape;1880;p3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3" name="Shape 1883"/>
        <p:cNvGrpSpPr/>
        <p:nvPr/>
      </p:nvGrpSpPr>
      <p:grpSpPr>
        <a:xfrm>
          <a:off x="0" y="0"/>
          <a:ext cx="0" cy="0"/>
          <a:chOff x="0" y="0"/>
          <a:chExt cx="0" cy="0"/>
        </a:xfrm>
      </p:grpSpPr>
      <p:sp>
        <p:nvSpPr>
          <p:cNvPr id="1884" name="Google Shape;1884;p3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5" name="Google Shape;1885;p3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Q5</a:t>
            </a:r>
            <a:endParaRPr/>
          </a:p>
        </p:txBody>
      </p:sp>
      <p:sp>
        <p:nvSpPr>
          <p:cNvPr id="1886" name="Google Shape;1886;p3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9" name="Shape 1889"/>
        <p:cNvGrpSpPr/>
        <p:nvPr/>
      </p:nvGrpSpPr>
      <p:grpSpPr>
        <a:xfrm>
          <a:off x="0" y="0"/>
          <a:ext cx="0" cy="0"/>
          <a:chOff x="0" y="0"/>
          <a:chExt cx="0" cy="0"/>
        </a:xfrm>
      </p:grpSpPr>
      <p:sp>
        <p:nvSpPr>
          <p:cNvPr id="1890" name="Google Shape;1890;p3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1" name="Google Shape;1891;p3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892" name="Google Shape;1892;p3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5" name="Shape 1895"/>
        <p:cNvGrpSpPr/>
        <p:nvPr/>
      </p:nvGrpSpPr>
      <p:grpSpPr>
        <a:xfrm>
          <a:off x="0" y="0"/>
          <a:ext cx="0" cy="0"/>
          <a:chOff x="0" y="0"/>
          <a:chExt cx="0" cy="0"/>
        </a:xfrm>
      </p:grpSpPr>
      <p:sp>
        <p:nvSpPr>
          <p:cNvPr id="1896" name="Google Shape;1896;p3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7" name="Google Shape;1897;p3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898" name="Google Shape;1898;p3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1" name="Shape 1901"/>
        <p:cNvGrpSpPr/>
        <p:nvPr/>
      </p:nvGrpSpPr>
      <p:grpSpPr>
        <a:xfrm>
          <a:off x="0" y="0"/>
          <a:ext cx="0" cy="0"/>
          <a:chOff x="0" y="0"/>
          <a:chExt cx="0" cy="0"/>
        </a:xfrm>
      </p:grpSpPr>
      <p:sp>
        <p:nvSpPr>
          <p:cNvPr id="1902" name="Google Shape;1902;p3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3" name="Google Shape;1903;p3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904" name="Google Shape;1904;p3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7" name="Shape 1907"/>
        <p:cNvGrpSpPr/>
        <p:nvPr/>
      </p:nvGrpSpPr>
      <p:grpSpPr>
        <a:xfrm>
          <a:off x="0" y="0"/>
          <a:ext cx="0" cy="0"/>
          <a:chOff x="0" y="0"/>
          <a:chExt cx="0" cy="0"/>
        </a:xfrm>
      </p:grpSpPr>
      <p:sp>
        <p:nvSpPr>
          <p:cNvPr id="1908" name="Google Shape;1908;p3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9" name="Google Shape;1909;p3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Q6</a:t>
            </a:r>
            <a:endParaRPr/>
          </a:p>
        </p:txBody>
      </p:sp>
      <p:sp>
        <p:nvSpPr>
          <p:cNvPr id="1910" name="Google Shape;1910;p3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3" name="Shape 1913"/>
        <p:cNvGrpSpPr/>
        <p:nvPr/>
      </p:nvGrpSpPr>
      <p:grpSpPr>
        <a:xfrm>
          <a:off x="0" y="0"/>
          <a:ext cx="0" cy="0"/>
          <a:chOff x="0" y="0"/>
          <a:chExt cx="0" cy="0"/>
        </a:xfrm>
      </p:grpSpPr>
      <p:sp>
        <p:nvSpPr>
          <p:cNvPr id="1914" name="Google Shape;1914;p3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5" name="Google Shape;1915;p3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916" name="Google Shape;1916;p3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t>
            </a:r>
            <a:endParaRPr/>
          </a:p>
        </p:txBody>
      </p:sp>
      <p:sp>
        <p:nvSpPr>
          <p:cNvPr id="264" name="Google Shape;264;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9" name="Shape 1919"/>
        <p:cNvGrpSpPr/>
        <p:nvPr/>
      </p:nvGrpSpPr>
      <p:grpSpPr>
        <a:xfrm>
          <a:off x="0" y="0"/>
          <a:ext cx="0" cy="0"/>
          <a:chOff x="0" y="0"/>
          <a:chExt cx="0" cy="0"/>
        </a:xfrm>
      </p:grpSpPr>
      <p:sp>
        <p:nvSpPr>
          <p:cNvPr id="1920" name="Google Shape;1920;p3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1" name="Google Shape;1921;p3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922" name="Google Shape;1922;p3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5" name="Shape 1925"/>
        <p:cNvGrpSpPr/>
        <p:nvPr/>
      </p:nvGrpSpPr>
      <p:grpSpPr>
        <a:xfrm>
          <a:off x="0" y="0"/>
          <a:ext cx="0" cy="0"/>
          <a:chOff x="0" y="0"/>
          <a:chExt cx="0" cy="0"/>
        </a:xfrm>
      </p:grpSpPr>
      <p:sp>
        <p:nvSpPr>
          <p:cNvPr id="1926" name="Google Shape;1926;p3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7" name="Google Shape;1927;p3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928" name="Google Shape;1928;p3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1" name="Shape 1931"/>
        <p:cNvGrpSpPr/>
        <p:nvPr/>
      </p:nvGrpSpPr>
      <p:grpSpPr>
        <a:xfrm>
          <a:off x="0" y="0"/>
          <a:ext cx="0" cy="0"/>
          <a:chOff x="0" y="0"/>
          <a:chExt cx="0" cy="0"/>
        </a:xfrm>
      </p:grpSpPr>
      <p:sp>
        <p:nvSpPr>
          <p:cNvPr id="1932" name="Google Shape;1932;p3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3" name="Google Shape;1933;p3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Q7</a:t>
            </a:r>
            <a:endParaRPr/>
          </a:p>
        </p:txBody>
      </p:sp>
      <p:sp>
        <p:nvSpPr>
          <p:cNvPr id="1934" name="Google Shape;1934;p3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7" name="Shape 1937"/>
        <p:cNvGrpSpPr/>
        <p:nvPr/>
      </p:nvGrpSpPr>
      <p:grpSpPr>
        <a:xfrm>
          <a:off x="0" y="0"/>
          <a:ext cx="0" cy="0"/>
          <a:chOff x="0" y="0"/>
          <a:chExt cx="0" cy="0"/>
        </a:xfrm>
      </p:grpSpPr>
      <p:sp>
        <p:nvSpPr>
          <p:cNvPr id="1938" name="Google Shape;1938;p3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39" name="Google Shape;1939;p3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2" name="Shape 1942"/>
        <p:cNvGrpSpPr/>
        <p:nvPr/>
      </p:nvGrpSpPr>
      <p:grpSpPr>
        <a:xfrm>
          <a:off x="0" y="0"/>
          <a:ext cx="0" cy="0"/>
          <a:chOff x="0" y="0"/>
          <a:chExt cx="0" cy="0"/>
        </a:xfrm>
      </p:grpSpPr>
      <p:sp>
        <p:nvSpPr>
          <p:cNvPr id="1943" name="Google Shape;1943;p3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4" name="Google Shape;1944;p3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7" name="Shape 1947"/>
        <p:cNvGrpSpPr/>
        <p:nvPr/>
      </p:nvGrpSpPr>
      <p:grpSpPr>
        <a:xfrm>
          <a:off x="0" y="0"/>
          <a:ext cx="0" cy="0"/>
          <a:chOff x="0" y="0"/>
          <a:chExt cx="0" cy="0"/>
        </a:xfrm>
      </p:grpSpPr>
      <p:sp>
        <p:nvSpPr>
          <p:cNvPr id="1948" name="Google Shape;1948;p3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9" name="Google Shape;1949;p3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2" name="Shape 1952"/>
        <p:cNvGrpSpPr/>
        <p:nvPr/>
      </p:nvGrpSpPr>
      <p:grpSpPr>
        <a:xfrm>
          <a:off x="0" y="0"/>
          <a:ext cx="0" cy="0"/>
          <a:chOff x="0" y="0"/>
          <a:chExt cx="0" cy="0"/>
        </a:xfrm>
      </p:grpSpPr>
      <p:sp>
        <p:nvSpPr>
          <p:cNvPr id="1953" name="Google Shape;1953;p3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4" name="Google Shape;1954;p3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55" name="Google Shape;1955;p3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8" name="Shape 1958"/>
        <p:cNvGrpSpPr/>
        <p:nvPr/>
      </p:nvGrpSpPr>
      <p:grpSpPr>
        <a:xfrm>
          <a:off x="0" y="0"/>
          <a:ext cx="0" cy="0"/>
          <a:chOff x="0" y="0"/>
          <a:chExt cx="0" cy="0"/>
        </a:xfrm>
      </p:grpSpPr>
      <p:sp>
        <p:nvSpPr>
          <p:cNvPr id="1959" name="Google Shape;1959;p3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0" name="Google Shape;1960;p3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61" name="Google Shape;1961;p3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4" name="Shape 1964"/>
        <p:cNvGrpSpPr/>
        <p:nvPr/>
      </p:nvGrpSpPr>
      <p:grpSpPr>
        <a:xfrm>
          <a:off x="0" y="0"/>
          <a:ext cx="0" cy="0"/>
          <a:chOff x="0" y="0"/>
          <a:chExt cx="0" cy="0"/>
        </a:xfrm>
      </p:grpSpPr>
      <p:sp>
        <p:nvSpPr>
          <p:cNvPr id="1965" name="Google Shape;1965;p3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6" name="Google Shape;1966;p3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67" name="Google Shape;1967;p3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0" name="Shape 1970"/>
        <p:cNvGrpSpPr/>
        <p:nvPr/>
      </p:nvGrpSpPr>
      <p:grpSpPr>
        <a:xfrm>
          <a:off x="0" y="0"/>
          <a:ext cx="0" cy="0"/>
          <a:chOff x="0" y="0"/>
          <a:chExt cx="0" cy="0"/>
        </a:xfrm>
      </p:grpSpPr>
      <p:sp>
        <p:nvSpPr>
          <p:cNvPr id="1971" name="Google Shape;1971;p3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2" name="Google Shape;1972;p3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73" name="Google Shape;1973;p3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a:t>
            </a:r>
            <a:endParaRPr/>
          </a:p>
        </p:txBody>
      </p:sp>
      <p:sp>
        <p:nvSpPr>
          <p:cNvPr id="270" name="Google Shape;270;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6" name="Shape 1976"/>
        <p:cNvGrpSpPr/>
        <p:nvPr/>
      </p:nvGrpSpPr>
      <p:grpSpPr>
        <a:xfrm>
          <a:off x="0" y="0"/>
          <a:ext cx="0" cy="0"/>
          <a:chOff x="0" y="0"/>
          <a:chExt cx="0" cy="0"/>
        </a:xfrm>
      </p:grpSpPr>
      <p:sp>
        <p:nvSpPr>
          <p:cNvPr id="1977" name="Google Shape;1977;p3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8" name="Google Shape;1978;p3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79" name="Google Shape;1979;p3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2" name="Shape 1982"/>
        <p:cNvGrpSpPr/>
        <p:nvPr/>
      </p:nvGrpSpPr>
      <p:grpSpPr>
        <a:xfrm>
          <a:off x="0" y="0"/>
          <a:ext cx="0" cy="0"/>
          <a:chOff x="0" y="0"/>
          <a:chExt cx="0" cy="0"/>
        </a:xfrm>
      </p:grpSpPr>
      <p:sp>
        <p:nvSpPr>
          <p:cNvPr id="1983" name="Google Shape;1983;p3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4" name="Google Shape;1984;p3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85" name="Google Shape;1985;p3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8" name="Shape 1988"/>
        <p:cNvGrpSpPr/>
        <p:nvPr/>
      </p:nvGrpSpPr>
      <p:grpSpPr>
        <a:xfrm>
          <a:off x="0" y="0"/>
          <a:ext cx="0" cy="0"/>
          <a:chOff x="0" y="0"/>
          <a:chExt cx="0" cy="0"/>
        </a:xfrm>
      </p:grpSpPr>
      <p:sp>
        <p:nvSpPr>
          <p:cNvPr id="1989" name="Google Shape;1989;p3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0" name="Google Shape;1990;p3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91" name="Google Shape;1991;p3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4" name="Shape 1994"/>
        <p:cNvGrpSpPr/>
        <p:nvPr/>
      </p:nvGrpSpPr>
      <p:grpSpPr>
        <a:xfrm>
          <a:off x="0" y="0"/>
          <a:ext cx="0" cy="0"/>
          <a:chOff x="0" y="0"/>
          <a:chExt cx="0" cy="0"/>
        </a:xfrm>
      </p:grpSpPr>
      <p:sp>
        <p:nvSpPr>
          <p:cNvPr id="1995" name="Google Shape;1995;p3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6" name="Google Shape;1996;p3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997" name="Google Shape;1997;p3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0" name="Shape 2000"/>
        <p:cNvGrpSpPr/>
        <p:nvPr/>
      </p:nvGrpSpPr>
      <p:grpSpPr>
        <a:xfrm>
          <a:off x="0" y="0"/>
          <a:ext cx="0" cy="0"/>
          <a:chOff x="0" y="0"/>
          <a:chExt cx="0" cy="0"/>
        </a:xfrm>
      </p:grpSpPr>
      <p:sp>
        <p:nvSpPr>
          <p:cNvPr id="2001" name="Google Shape;2001;p3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2" name="Google Shape;2002;p3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03" name="Google Shape;2003;p3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6" name="Shape 2006"/>
        <p:cNvGrpSpPr/>
        <p:nvPr/>
      </p:nvGrpSpPr>
      <p:grpSpPr>
        <a:xfrm>
          <a:off x="0" y="0"/>
          <a:ext cx="0" cy="0"/>
          <a:chOff x="0" y="0"/>
          <a:chExt cx="0" cy="0"/>
        </a:xfrm>
      </p:grpSpPr>
      <p:sp>
        <p:nvSpPr>
          <p:cNvPr id="2007" name="Google Shape;2007;p3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8" name="Google Shape;2008;p3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09" name="Google Shape;2009;p3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2" name="Shape 2012"/>
        <p:cNvGrpSpPr/>
        <p:nvPr/>
      </p:nvGrpSpPr>
      <p:grpSpPr>
        <a:xfrm>
          <a:off x="0" y="0"/>
          <a:ext cx="0" cy="0"/>
          <a:chOff x="0" y="0"/>
          <a:chExt cx="0" cy="0"/>
        </a:xfrm>
      </p:grpSpPr>
      <p:sp>
        <p:nvSpPr>
          <p:cNvPr id="2013" name="Google Shape;2013;p3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4" name="Google Shape;2014;p3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15" name="Google Shape;2015;p3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8" name="Shape 2018"/>
        <p:cNvGrpSpPr/>
        <p:nvPr/>
      </p:nvGrpSpPr>
      <p:grpSpPr>
        <a:xfrm>
          <a:off x="0" y="0"/>
          <a:ext cx="0" cy="0"/>
          <a:chOff x="0" y="0"/>
          <a:chExt cx="0" cy="0"/>
        </a:xfrm>
      </p:grpSpPr>
      <p:sp>
        <p:nvSpPr>
          <p:cNvPr id="2019" name="Google Shape;2019;p3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0" name="Google Shape;2020;p3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21" name="Google Shape;2021;p3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4" name="Shape 2024"/>
        <p:cNvGrpSpPr/>
        <p:nvPr/>
      </p:nvGrpSpPr>
      <p:grpSpPr>
        <a:xfrm>
          <a:off x="0" y="0"/>
          <a:ext cx="0" cy="0"/>
          <a:chOff x="0" y="0"/>
          <a:chExt cx="0" cy="0"/>
        </a:xfrm>
      </p:grpSpPr>
      <p:sp>
        <p:nvSpPr>
          <p:cNvPr id="2025" name="Google Shape;2025;p3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6" name="Google Shape;2026;p3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27" name="Google Shape;2027;p3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0" name="Shape 2030"/>
        <p:cNvGrpSpPr/>
        <p:nvPr/>
      </p:nvGrpSpPr>
      <p:grpSpPr>
        <a:xfrm>
          <a:off x="0" y="0"/>
          <a:ext cx="0" cy="0"/>
          <a:chOff x="0" y="0"/>
          <a:chExt cx="0" cy="0"/>
        </a:xfrm>
      </p:grpSpPr>
      <p:sp>
        <p:nvSpPr>
          <p:cNvPr id="2031" name="Google Shape;2031;p3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2" name="Google Shape;2032;p3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33" name="Google Shape;2033;p3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 name="Google Shape;275;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Q1B</a:t>
            </a:r>
            <a:endParaRPr/>
          </a:p>
        </p:txBody>
      </p:sp>
      <p:sp>
        <p:nvSpPr>
          <p:cNvPr id="276" name="Google Shape;276;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6" name="Shape 2036"/>
        <p:cNvGrpSpPr/>
        <p:nvPr/>
      </p:nvGrpSpPr>
      <p:grpSpPr>
        <a:xfrm>
          <a:off x="0" y="0"/>
          <a:ext cx="0" cy="0"/>
          <a:chOff x="0" y="0"/>
          <a:chExt cx="0" cy="0"/>
        </a:xfrm>
      </p:grpSpPr>
      <p:sp>
        <p:nvSpPr>
          <p:cNvPr id="2037" name="Google Shape;2037;p3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8" name="Google Shape;2038;p3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 </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2039" name="Google Shape;2039;p3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2" name="Shape 2042"/>
        <p:cNvGrpSpPr/>
        <p:nvPr/>
      </p:nvGrpSpPr>
      <p:grpSpPr>
        <a:xfrm>
          <a:off x="0" y="0"/>
          <a:ext cx="0" cy="0"/>
          <a:chOff x="0" y="0"/>
          <a:chExt cx="0" cy="0"/>
        </a:xfrm>
      </p:grpSpPr>
      <p:sp>
        <p:nvSpPr>
          <p:cNvPr id="2043" name="Google Shape;2043;p3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4" name="Google Shape;2044;p3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45" name="Google Shape;2045;p3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8" name="Shape 2048"/>
        <p:cNvGrpSpPr/>
        <p:nvPr/>
      </p:nvGrpSpPr>
      <p:grpSpPr>
        <a:xfrm>
          <a:off x="0" y="0"/>
          <a:ext cx="0" cy="0"/>
          <a:chOff x="0" y="0"/>
          <a:chExt cx="0" cy="0"/>
        </a:xfrm>
      </p:grpSpPr>
      <p:sp>
        <p:nvSpPr>
          <p:cNvPr id="2049" name="Google Shape;2049;p3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0" name="Google Shape;2050;p3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51" name="Google Shape;2051;p3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4" name="Shape 2054"/>
        <p:cNvGrpSpPr/>
        <p:nvPr/>
      </p:nvGrpSpPr>
      <p:grpSpPr>
        <a:xfrm>
          <a:off x="0" y="0"/>
          <a:ext cx="0" cy="0"/>
          <a:chOff x="0" y="0"/>
          <a:chExt cx="0" cy="0"/>
        </a:xfrm>
      </p:grpSpPr>
      <p:sp>
        <p:nvSpPr>
          <p:cNvPr id="2055" name="Google Shape;2055;p3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6" name="Google Shape;2056;p3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57" name="Google Shape;2057;p3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0" name="Shape 2060"/>
        <p:cNvGrpSpPr/>
        <p:nvPr/>
      </p:nvGrpSpPr>
      <p:grpSpPr>
        <a:xfrm>
          <a:off x="0" y="0"/>
          <a:ext cx="0" cy="0"/>
          <a:chOff x="0" y="0"/>
          <a:chExt cx="0" cy="0"/>
        </a:xfrm>
      </p:grpSpPr>
      <p:sp>
        <p:nvSpPr>
          <p:cNvPr id="2061" name="Google Shape;2061;p3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2" name="Google Shape;2062;p3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63" name="Google Shape;2063;p3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6" name="Shape 2066"/>
        <p:cNvGrpSpPr/>
        <p:nvPr/>
      </p:nvGrpSpPr>
      <p:grpSpPr>
        <a:xfrm>
          <a:off x="0" y="0"/>
          <a:ext cx="0" cy="0"/>
          <a:chOff x="0" y="0"/>
          <a:chExt cx="0" cy="0"/>
        </a:xfrm>
      </p:grpSpPr>
      <p:sp>
        <p:nvSpPr>
          <p:cNvPr id="2067" name="Google Shape;2067;p3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8" name="Google Shape;2068;p3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69" name="Google Shape;2069;p3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2" name="Shape 2072"/>
        <p:cNvGrpSpPr/>
        <p:nvPr/>
      </p:nvGrpSpPr>
      <p:grpSpPr>
        <a:xfrm>
          <a:off x="0" y="0"/>
          <a:ext cx="0" cy="0"/>
          <a:chOff x="0" y="0"/>
          <a:chExt cx="0" cy="0"/>
        </a:xfrm>
      </p:grpSpPr>
      <p:sp>
        <p:nvSpPr>
          <p:cNvPr id="2073" name="Google Shape;2073;p3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4" name="Google Shape;2074;p3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75" name="Google Shape;2075;p3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8" name="Shape 2078"/>
        <p:cNvGrpSpPr/>
        <p:nvPr/>
      </p:nvGrpSpPr>
      <p:grpSpPr>
        <a:xfrm>
          <a:off x="0" y="0"/>
          <a:ext cx="0" cy="0"/>
          <a:chOff x="0" y="0"/>
          <a:chExt cx="0" cy="0"/>
        </a:xfrm>
      </p:grpSpPr>
      <p:sp>
        <p:nvSpPr>
          <p:cNvPr id="2079" name="Google Shape;2079;p3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0" name="Google Shape;2080;p3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81" name="Google Shape;2081;p3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4" name="Shape 2084"/>
        <p:cNvGrpSpPr/>
        <p:nvPr/>
      </p:nvGrpSpPr>
      <p:grpSpPr>
        <a:xfrm>
          <a:off x="0" y="0"/>
          <a:ext cx="0" cy="0"/>
          <a:chOff x="0" y="0"/>
          <a:chExt cx="0" cy="0"/>
        </a:xfrm>
      </p:grpSpPr>
      <p:sp>
        <p:nvSpPr>
          <p:cNvPr id="2085" name="Google Shape;2085;p3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6" name="Google Shape;2086;p3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87" name="Google Shape;2087;p3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0" name="Shape 2090"/>
        <p:cNvGrpSpPr/>
        <p:nvPr/>
      </p:nvGrpSpPr>
      <p:grpSpPr>
        <a:xfrm>
          <a:off x="0" y="0"/>
          <a:ext cx="0" cy="0"/>
          <a:chOff x="0" y="0"/>
          <a:chExt cx="0" cy="0"/>
        </a:xfrm>
      </p:grpSpPr>
      <p:sp>
        <p:nvSpPr>
          <p:cNvPr id="2091" name="Google Shape;2091;p3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2" name="Google Shape;2092;p3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93" name="Google Shape;2093;p3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Google Shape;281;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Q1C</a:t>
            </a:r>
            <a:endParaRPr/>
          </a:p>
        </p:txBody>
      </p:sp>
      <p:sp>
        <p:nvSpPr>
          <p:cNvPr id="282" name="Google Shape;282;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6" name="Shape 2096"/>
        <p:cNvGrpSpPr/>
        <p:nvPr/>
      </p:nvGrpSpPr>
      <p:grpSpPr>
        <a:xfrm>
          <a:off x="0" y="0"/>
          <a:ext cx="0" cy="0"/>
          <a:chOff x="0" y="0"/>
          <a:chExt cx="0" cy="0"/>
        </a:xfrm>
      </p:grpSpPr>
      <p:sp>
        <p:nvSpPr>
          <p:cNvPr id="2097" name="Google Shape;2097;p3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8" name="Google Shape;2098;p3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099" name="Google Shape;2099;p3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2" name="Shape 2102"/>
        <p:cNvGrpSpPr/>
        <p:nvPr/>
      </p:nvGrpSpPr>
      <p:grpSpPr>
        <a:xfrm>
          <a:off x="0" y="0"/>
          <a:ext cx="0" cy="0"/>
          <a:chOff x="0" y="0"/>
          <a:chExt cx="0" cy="0"/>
        </a:xfrm>
      </p:grpSpPr>
      <p:sp>
        <p:nvSpPr>
          <p:cNvPr id="2103" name="Google Shape;2103;p3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4" name="Google Shape;2104;p3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05" name="Google Shape;2105;p3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8" name="Shape 2108"/>
        <p:cNvGrpSpPr/>
        <p:nvPr/>
      </p:nvGrpSpPr>
      <p:grpSpPr>
        <a:xfrm>
          <a:off x="0" y="0"/>
          <a:ext cx="0" cy="0"/>
          <a:chOff x="0" y="0"/>
          <a:chExt cx="0" cy="0"/>
        </a:xfrm>
      </p:grpSpPr>
      <p:sp>
        <p:nvSpPr>
          <p:cNvPr id="2109" name="Google Shape;2109;p3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0" name="Google Shape;2110;p3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11" name="Google Shape;2111;p3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4" name="Shape 2114"/>
        <p:cNvGrpSpPr/>
        <p:nvPr/>
      </p:nvGrpSpPr>
      <p:grpSpPr>
        <a:xfrm>
          <a:off x="0" y="0"/>
          <a:ext cx="0" cy="0"/>
          <a:chOff x="0" y="0"/>
          <a:chExt cx="0" cy="0"/>
        </a:xfrm>
      </p:grpSpPr>
      <p:sp>
        <p:nvSpPr>
          <p:cNvPr id="2115" name="Google Shape;2115;p3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6" name="Google Shape;2116;p3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17" name="Google Shape;2117;p3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0" name="Shape 2120"/>
        <p:cNvGrpSpPr/>
        <p:nvPr/>
      </p:nvGrpSpPr>
      <p:grpSpPr>
        <a:xfrm>
          <a:off x="0" y="0"/>
          <a:ext cx="0" cy="0"/>
          <a:chOff x="0" y="0"/>
          <a:chExt cx="0" cy="0"/>
        </a:xfrm>
      </p:grpSpPr>
      <p:sp>
        <p:nvSpPr>
          <p:cNvPr id="2121" name="Google Shape;2121;p3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2" name="Google Shape;2122;p3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23" name="Google Shape;2123;p3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6" name="Shape 2126"/>
        <p:cNvGrpSpPr/>
        <p:nvPr/>
      </p:nvGrpSpPr>
      <p:grpSpPr>
        <a:xfrm>
          <a:off x="0" y="0"/>
          <a:ext cx="0" cy="0"/>
          <a:chOff x="0" y="0"/>
          <a:chExt cx="0" cy="0"/>
        </a:xfrm>
      </p:grpSpPr>
      <p:sp>
        <p:nvSpPr>
          <p:cNvPr id="2127" name="Google Shape;2127;p3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8" name="Google Shape;2128;p3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29" name="Google Shape;2129;p3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2" name="Shape 2132"/>
        <p:cNvGrpSpPr/>
        <p:nvPr/>
      </p:nvGrpSpPr>
      <p:grpSpPr>
        <a:xfrm>
          <a:off x="0" y="0"/>
          <a:ext cx="0" cy="0"/>
          <a:chOff x="0" y="0"/>
          <a:chExt cx="0" cy="0"/>
        </a:xfrm>
      </p:grpSpPr>
      <p:sp>
        <p:nvSpPr>
          <p:cNvPr id="2133" name="Google Shape;2133;p3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4" name="Google Shape;2134;p3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MAX</a:t>
            </a:r>
            <a:endParaRPr/>
          </a:p>
        </p:txBody>
      </p:sp>
      <p:sp>
        <p:nvSpPr>
          <p:cNvPr id="2135" name="Google Shape;2135;p3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8" name="Shape 2138"/>
        <p:cNvGrpSpPr/>
        <p:nvPr/>
      </p:nvGrpSpPr>
      <p:grpSpPr>
        <a:xfrm>
          <a:off x="0" y="0"/>
          <a:ext cx="0" cy="0"/>
          <a:chOff x="0" y="0"/>
          <a:chExt cx="0" cy="0"/>
        </a:xfrm>
      </p:grpSpPr>
      <p:sp>
        <p:nvSpPr>
          <p:cNvPr id="2139" name="Google Shape;2139;p3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0" name="Google Shape;2140;p3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41" name="Google Shape;2141;p3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4" name="Shape 2144"/>
        <p:cNvGrpSpPr/>
        <p:nvPr/>
      </p:nvGrpSpPr>
      <p:grpSpPr>
        <a:xfrm>
          <a:off x="0" y="0"/>
          <a:ext cx="0" cy="0"/>
          <a:chOff x="0" y="0"/>
          <a:chExt cx="0" cy="0"/>
        </a:xfrm>
      </p:grpSpPr>
      <p:sp>
        <p:nvSpPr>
          <p:cNvPr id="2145" name="Google Shape;2145;p3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6" name="Google Shape;2146;p3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47" name="Google Shape;2147;p3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0" name="Shape 2150"/>
        <p:cNvGrpSpPr/>
        <p:nvPr/>
      </p:nvGrpSpPr>
      <p:grpSpPr>
        <a:xfrm>
          <a:off x="0" y="0"/>
          <a:ext cx="0" cy="0"/>
          <a:chOff x="0" y="0"/>
          <a:chExt cx="0" cy="0"/>
        </a:xfrm>
      </p:grpSpPr>
      <p:sp>
        <p:nvSpPr>
          <p:cNvPr id="2151" name="Google Shape;2151;p3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2" name="Google Shape;2152;p3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53" name="Google Shape;2153;p3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t>
            </a:r>
            <a:endParaRPr/>
          </a:p>
        </p:txBody>
      </p:sp>
      <p:sp>
        <p:nvSpPr>
          <p:cNvPr id="288" name="Google Shape;288;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6" name="Shape 2156"/>
        <p:cNvGrpSpPr/>
        <p:nvPr/>
      </p:nvGrpSpPr>
      <p:grpSpPr>
        <a:xfrm>
          <a:off x="0" y="0"/>
          <a:ext cx="0" cy="0"/>
          <a:chOff x="0" y="0"/>
          <a:chExt cx="0" cy="0"/>
        </a:xfrm>
      </p:grpSpPr>
      <p:sp>
        <p:nvSpPr>
          <p:cNvPr id="2157" name="Google Shape;2157;p3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8" name="Google Shape;2158;p3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59" name="Google Shape;2159;p3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2" name="Shape 2162"/>
        <p:cNvGrpSpPr/>
        <p:nvPr/>
      </p:nvGrpSpPr>
      <p:grpSpPr>
        <a:xfrm>
          <a:off x="0" y="0"/>
          <a:ext cx="0" cy="0"/>
          <a:chOff x="0" y="0"/>
          <a:chExt cx="0" cy="0"/>
        </a:xfrm>
      </p:grpSpPr>
      <p:sp>
        <p:nvSpPr>
          <p:cNvPr id="2163" name="Google Shape;2163;p3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4" name="Google Shape;2164;p3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65" name="Google Shape;2165;p3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8" name="Shape 2168"/>
        <p:cNvGrpSpPr/>
        <p:nvPr/>
      </p:nvGrpSpPr>
      <p:grpSpPr>
        <a:xfrm>
          <a:off x="0" y="0"/>
          <a:ext cx="0" cy="0"/>
          <a:chOff x="0" y="0"/>
          <a:chExt cx="0" cy="0"/>
        </a:xfrm>
      </p:grpSpPr>
      <p:sp>
        <p:nvSpPr>
          <p:cNvPr id="2169" name="Google Shape;2169;p3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0" name="Google Shape;2170;p3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71" name="Google Shape;2171;p3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4" name="Shape 2174"/>
        <p:cNvGrpSpPr/>
        <p:nvPr/>
      </p:nvGrpSpPr>
      <p:grpSpPr>
        <a:xfrm>
          <a:off x="0" y="0"/>
          <a:ext cx="0" cy="0"/>
          <a:chOff x="0" y="0"/>
          <a:chExt cx="0" cy="0"/>
        </a:xfrm>
      </p:grpSpPr>
      <p:sp>
        <p:nvSpPr>
          <p:cNvPr id="2175" name="Google Shape;2175;p3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6" name="Google Shape;2176;p3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77" name="Google Shape;2177;p3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0" name="Shape 2180"/>
        <p:cNvGrpSpPr/>
        <p:nvPr/>
      </p:nvGrpSpPr>
      <p:grpSpPr>
        <a:xfrm>
          <a:off x="0" y="0"/>
          <a:ext cx="0" cy="0"/>
          <a:chOff x="0" y="0"/>
          <a:chExt cx="0" cy="0"/>
        </a:xfrm>
      </p:grpSpPr>
      <p:sp>
        <p:nvSpPr>
          <p:cNvPr id="2181" name="Google Shape;2181;p3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2" name="Google Shape;2182;p3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83" name="Google Shape;2183;p3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6" name="Shape 2186"/>
        <p:cNvGrpSpPr/>
        <p:nvPr/>
      </p:nvGrpSpPr>
      <p:grpSpPr>
        <a:xfrm>
          <a:off x="0" y="0"/>
          <a:ext cx="0" cy="0"/>
          <a:chOff x="0" y="0"/>
          <a:chExt cx="0" cy="0"/>
        </a:xfrm>
      </p:grpSpPr>
      <p:sp>
        <p:nvSpPr>
          <p:cNvPr id="2187" name="Google Shape;2187;p3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8" name="Google Shape;2188;p3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89" name="Google Shape;2189;p3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2" name="Shape 2192"/>
        <p:cNvGrpSpPr/>
        <p:nvPr/>
      </p:nvGrpSpPr>
      <p:grpSpPr>
        <a:xfrm>
          <a:off x="0" y="0"/>
          <a:ext cx="0" cy="0"/>
          <a:chOff x="0" y="0"/>
          <a:chExt cx="0" cy="0"/>
        </a:xfrm>
      </p:grpSpPr>
      <p:sp>
        <p:nvSpPr>
          <p:cNvPr id="2193" name="Google Shape;2193;p3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4" name="Google Shape;2194;p3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195" name="Google Shape;2195;p3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8" name="Shape 2198"/>
        <p:cNvGrpSpPr/>
        <p:nvPr/>
      </p:nvGrpSpPr>
      <p:grpSpPr>
        <a:xfrm>
          <a:off x="0" y="0"/>
          <a:ext cx="0" cy="0"/>
          <a:chOff x="0" y="0"/>
          <a:chExt cx="0" cy="0"/>
        </a:xfrm>
      </p:grpSpPr>
      <p:sp>
        <p:nvSpPr>
          <p:cNvPr id="2199" name="Google Shape;2199;p3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0" name="Google Shape;2200;p3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01" name="Google Shape;2201;p3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4" name="Shape 2204"/>
        <p:cNvGrpSpPr/>
        <p:nvPr/>
      </p:nvGrpSpPr>
      <p:grpSpPr>
        <a:xfrm>
          <a:off x="0" y="0"/>
          <a:ext cx="0" cy="0"/>
          <a:chOff x="0" y="0"/>
          <a:chExt cx="0" cy="0"/>
        </a:xfrm>
      </p:grpSpPr>
      <p:sp>
        <p:nvSpPr>
          <p:cNvPr id="2205" name="Google Shape;2205;p3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6" name="Google Shape;2206;p3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07" name="Google Shape;2207;p3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0" name="Shape 2210"/>
        <p:cNvGrpSpPr/>
        <p:nvPr/>
      </p:nvGrpSpPr>
      <p:grpSpPr>
        <a:xfrm>
          <a:off x="0" y="0"/>
          <a:ext cx="0" cy="0"/>
          <a:chOff x="0" y="0"/>
          <a:chExt cx="0" cy="0"/>
        </a:xfrm>
      </p:grpSpPr>
      <p:sp>
        <p:nvSpPr>
          <p:cNvPr id="2211" name="Google Shape;2211;p3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2" name="Google Shape;2212;p3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13" name="Google Shape;2213;p3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a:t>
            </a:r>
            <a:endParaRPr/>
          </a:p>
        </p:txBody>
      </p:sp>
      <p:sp>
        <p:nvSpPr>
          <p:cNvPr id="294" name="Google Shape;294;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6" name="Shape 2216"/>
        <p:cNvGrpSpPr/>
        <p:nvPr/>
      </p:nvGrpSpPr>
      <p:grpSpPr>
        <a:xfrm>
          <a:off x="0" y="0"/>
          <a:ext cx="0" cy="0"/>
          <a:chOff x="0" y="0"/>
          <a:chExt cx="0" cy="0"/>
        </a:xfrm>
      </p:grpSpPr>
      <p:sp>
        <p:nvSpPr>
          <p:cNvPr id="2217" name="Google Shape;2217;p3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8" name="Google Shape;2218;p3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19" name="Google Shape;2219;p3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2" name="Shape 2222"/>
        <p:cNvGrpSpPr/>
        <p:nvPr/>
      </p:nvGrpSpPr>
      <p:grpSpPr>
        <a:xfrm>
          <a:off x="0" y="0"/>
          <a:ext cx="0" cy="0"/>
          <a:chOff x="0" y="0"/>
          <a:chExt cx="0" cy="0"/>
        </a:xfrm>
      </p:grpSpPr>
      <p:sp>
        <p:nvSpPr>
          <p:cNvPr id="2223" name="Google Shape;2223;p3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4" name="Google Shape;2224;p3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25" name="Google Shape;2225;p3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8" name="Shape 2228"/>
        <p:cNvGrpSpPr/>
        <p:nvPr/>
      </p:nvGrpSpPr>
      <p:grpSpPr>
        <a:xfrm>
          <a:off x="0" y="0"/>
          <a:ext cx="0" cy="0"/>
          <a:chOff x="0" y="0"/>
          <a:chExt cx="0" cy="0"/>
        </a:xfrm>
      </p:grpSpPr>
      <p:sp>
        <p:nvSpPr>
          <p:cNvPr id="2229" name="Google Shape;2229;p3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0" name="Google Shape;2230;p3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31" name="Google Shape;2231;p3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4" name="Shape 2234"/>
        <p:cNvGrpSpPr/>
        <p:nvPr/>
      </p:nvGrpSpPr>
      <p:grpSpPr>
        <a:xfrm>
          <a:off x="0" y="0"/>
          <a:ext cx="0" cy="0"/>
          <a:chOff x="0" y="0"/>
          <a:chExt cx="0" cy="0"/>
        </a:xfrm>
      </p:grpSpPr>
      <p:sp>
        <p:nvSpPr>
          <p:cNvPr id="2235" name="Google Shape;2235;p3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6" name="Google Shape;2236;p3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37" name="Google Shape;2237;p3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0" name="Shape 2240"/>
        <p:cNvGrpSpPr/>
        <p:nvPr/>
      </p:nvGrpSpPr>
      <p:grpSpPr>
        <a:xfrm>
          <a:off x="0" y="0"/>
          <a:ext cx="0" cy="0"/>
          <a:chOff x="0" y="0"/>
          <a:chExt cx="0" cy="0"/>
        </a:xfrm>
      </p:grpSpPr>
      <p:sp>
        <p:nvSpPr>
          <p:cNvPr id="2241" name="Google Shape;2241;p3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2" name="Google Shape;2242;p3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43" name="Google Shape;2243;p3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6" name="Shape 2246"/>
        <p:cNvGrpSpPr/>
        <p:nvPr/>
      </p:nvGrpSpPr>
      <p:grpSpPr>
        <a:xfrm>
          <a:off x="0" y="0"/>
          <a:ext cx="0" cy="0"/>
          <a:chOff x="0" y="0"/>
          <a:chExt cx="0" cy="0"/>
        </a:xfrm>
      </p:grpSpPr>
      <p:sp>
        <p:nvSpPr>
          <p:cNvPr id="2247" name="Google Shape;2247;p3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8" name="Google Shape;2248;p3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49" name="Google Shape;2249;p3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2" name="Shape 2252"/>
        <p:cNvGrpSpPr/>
        <p:nvPr/>
      </p:nvGrpSpPr>
      <p:grpSpPr>
        <a:xfrm>
          <a:off x="0" y="0"/>
          <a:ext cx="0" cy="0"/>
          <a:chOff x="0" y="0"/>
          <a:chExt cx="0" cy="0"/>
        </a:xfrm>
      </p:grpSpPr>
      <p:sp>
        <p:nvSpPr>
          <p:cNvPr id="2253" name="Google Shape;2253;p3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4" name="Google Shape;2254;p3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55" name="Google Shape;2255;p3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8" name="Shape 2258"/>
        <p:cNvGrpSpPr/>
        <p:nvPr/>
      </p:nvGrpSpPr>
      <p:grpSpPr>
        <a:xfrm>
          <a:off x="0" y="0"/>
          <a:ext cx="0" cy="0"/>
          <a:chOff x="0" y="0"/>
          <a:chExt cx="0" cy="0"/>
        </a:xfrm>
      </p:grpSpPr>
      <p:sp>
        <p:nvSpPr>
          <p:cNvPr id="2259" name="Google Shape;2259;p3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0" name="Google Shape;2260;p3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61" name="Google Shape;2261;p3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4" name="Shape 2264"/>
        <p:cNvGrpSpPr/>
        <p:nvPr/>
      </p:nvGrpSpPr>
      <p:grpSpPr>
        <a:xfrm>
          <a:off x="0" y="0"/>
          <a:ext cx="0" cy="0"/>
          <a:chOff x="0" y="0"/>
          <a:chExt cx="0" cy="0"/>
        </a:xfrm>
      </p:grpSpPr>
      <p:sp>
        <p:nvSpPr>
          <p:cNvPr id="2265" name="Google Shape;2265;p3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6" name="Google Shape;2266;p3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67" name="Google Shape;2267;p3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0" name="Shape 2270"/>
        <p:cNvGrpSpPr/>
        <p:nvPr/>
      </p:nvGrpSpPr>
      <p:grpSpPr>
        <a:xfrm>
          <a:off x="0" y="0"/>
          <a:ext cx="0" cy="0"/>
          <a:chOff x="0" y="0"/>
          <a:chExt cx="0" cy="0"/>
        </a:xfrm>
      </p:grpSpPr>
      <p:sp>
        <p:nvSpPr>
          <p:cNvPr id="2271" name="Google Shape;2271;p3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2" name="Google Shape;2272;p3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73" name="Google Shape;2273;p3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Q2B</a:t>
            </a:r>
            <a:endParaRPr/>
          </a:p>
        </p:txBody>
      </p:sp>
      <p:sp>
        <p:nvSpPr>
          <p:cNvPr id="300" name="Google Shape;300;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6" name="Shape 2276"/>
        <p:cNvGrpSpPr/>
        <p:nvPr/>
      </p:nvGrpSpPr>
      <p:grpSpPr>
        <a:xfrm>
          <a:off x="0" y="0"/>
          <a:ext cx="0" cy="0"/>
          <a:chOff x="0" y="0"/>
          <a:chExt cx="0" cy="0"/>
        </a:xfrm>
      </p:grpSpPr>
      <p:sp>
        <p:nvSpPr>
          <p:cNvPr id="2277" name="Google Shape;2277;p3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8" name="Google Shape;2278;p3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79" name="Google Shape;2279;p3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2" name="Shape 2282"/>
        <p:cNvGrpSpPr/>
        <p:nvPr/>
      </p:nvGrpSpPr>
      <p:grpSpPr>
        <a:xfrm>
          <a:off x="0" y="0"/>
          <a:ext cx="0" cy="0"/>
          <a:chOff x="0" y="0"/>
          <a:chExt cx="0" cy="0"/>
        </a:xfrm>
      </p:grpSpPr>
      <p:sp>
        <p:nvSpPr>
          <p:cNvPr id="2283" name="Google Shape;2283;p3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4" name="Google Shape;2284;p3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85" name="Google Shape;2285;p3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8" name="Shape 2288"/>
        <p:cNvGrpSpPr/>
        <p:nvPr/>
      </p:nvGrpSpPr>
      <p:grpSpPr>
        <a:xfrm>
          <a:off x="0" y="0"/>
          <a:ext cx="0" cy="0"/>
          <a:chOff x="0" y="0"/>
          <a:chExt cx="0" cy="0"/>
        </a:xfrm>
      </p:grpSpPr>
      <p:sp>
        <p:nvSpPr>
          <p:cNvPr id="2289" name="Google Shape;2289;p3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0" name="Google Shape;2290;p3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91" name="Google Shape;2291;p3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4" name="Shape 2294"/>
        <p:cNvGrpSpPr/>
        <p:nvPr/>
      </p:nvGrpSpPr>
      <p:grpSpPr>
        <a:xfrm>
          <a:off x="0" y="0"/>
          <a:ext cx="0" cy="0"/>
          <a:chOff x="0" y="0"/>
          <a:chExt cx="0" cy="0"/>
        </a:xfrm>
      </p:grpSpPr>
      <p:sp>
        <p:nvSpPr>
          <p:cNvPr id="2295" name="Google Shape;2295;p3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6" name="Google Shape;2296;p3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297" name="Google Shape;2297;p3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0" name="Shape 2300"/>
        <p:cNvGrpSpPr/>
        <p:nvPr/>
      </p:nvGrpSpPr>
      <p:grpSpPr>
        <a:xfrm>
          <a:off x="0" y="0"/>
          <a:ext cx="0" cy="0"/>
          <a:chOff x="0" y="0"/>
          <a:chExt cx="0" cy="0"/>
        </a:xfrm>
      </p:grpSpPr>
      <p:sp>
        <p:nvSpPr>
          <p:cNvPr id="2301" name="Google Shape;2301;p3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2" name="Google Shape;2302;p3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03" name="Google Shape;2303;p3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6" name="Shape 2306"/>
        <p:cNvGrpSpPr/>
        <p:nvPr/>
      </p:nvGrpSpPr>
      <p:grpSpPr>
        <a:xfrm>
          <a:off x="0" y="0"/>
          <a:ext cx="0" cy="0"/>
          <a:chOff x="0" y="0"/>
          <a:chExt cx="0" cy="0"/>
        </a:xfrm>
      </p:grpSpPr>
      <p:sp>
        <p:nvSpPr>
          <p:cNvPr id="2307" name="Google Shape;2307;p3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8" name="Google Shape;2308;p3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09" name="Google Shape;2309;p3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2" name="Shape 2312"/>
        <p:cNvGrpSpPr/>
        <p:nvPr/>
      </p:nvGrpSpPr>
      <p:grpSpPr>
        <a:xfrm>
          <a:off x="0" y="0"/>
          <a:ext cx="0" cy="0"/>
          <a:chOff x="0" y="0"/>
          <a:chExt cx="0" cy="0"/>
        </a:xfrm>
      </p:grpSpPr>
      <p:sp>
        <p:nvSpPr>
          <p:cNvPr id="2313" name="Google Shape;2313;p3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4" name="Google Shape;2314;p3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15" name="Google Shape;2315;p3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8" name="Shape 2318"/>
        <p:cNvGrpSpPr/>
        <p:nvPr/>
      </p:nvGrpSpPr>
      <p:grpSpPr>
        <a:xfrm>
          <a:off x="0" y="0"/>
          <a:ext cx="0" cy="0"/>
          <a:chOff x="0" y="0"/>
          <a:chExt cx="0" cy="0"/>
        </a:xfrm>
      </p:grpSpPr>
      <p:sp>
        <p:nvSpPr>
          <p:cNvPr id="2319" name="Google Shape;2319;p3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0" name="Google Shape;2320;p3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21" name="Google Shape;2321;p3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4" name="Shape 2324"/>
        <p:cNvGrpSpPr/>
        <p:nvPr/>
      </p:nvGrpSpPr>
      <p:grpSpPr>
        <a:xfrm>
          <a:off x="0" y="0"/>
          <a:ext cx="0" cy="0"/>
          <a:chOff x="0" y="0"/>
          <a:chExt cx="0" cy="0"/>
        </a:xfrm>
      </p:grpSpPr>
      <p:sp>
        <p:nvSpPr>
          <p:cNvPr id="2325" name="Google Shape;2325;p3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6" name="Google Shape;2326;p3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27" name="Google Shape;2327;p3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0" name="Shape 2330"/>
        <p:cNvGrpSpPr/>
        <p:nvPr/>
      </p:nvGrpSpPr>
      <p:grpSpPr>
        <a:xfrm>
          <a:off x="0" y="0"/>
          <a:ext cx="0" cy="0"/>
          <a:chOff x="0" y="0"/>
          <a:chExt cx="0" cy="0"/>
        </a:xfrm>
      </p:grpSpPr>
      <p:sp>
        <p:nvSpPr>
          <p:cNvPr id="2331" name="Google Shape;2331;p3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2" name="Google Shape;2332;p3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33" name="Google Shape;2333;p3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Q2C</a:t>
            </a:r>
            <a:endParaRPr/>
          </a:p>
        </p:txBody>
      </p:sp>
      <p:sp>
        <p:nvSpPr>
          <p:cNvPr id="306" name="Google Shape;306;p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6" name="Shape 2336"/>
        <p:cNvGrpSpPr/>
        <p:nvPr/>
      </p:nvGrpSpPr>
      <p:grpSpPr>
        <a:xfrm>
          <a:off x="0" y="0"/>
          <a:ext cx="0" cy="0"/>
          <a:chOff x="0" y="0"/>
          <a:chExt cx="0" cy="0"/>
        </a:xfrm>
      </p:grpSpPr>
      <p:sp>
        <p:nvSpPr>
          <p:cNvPr id="2337" name="Google Shape;2337;p3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8" name="Google Shape;2338;p3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39" name="Google Shape;2339;p3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2" name="Shape 2342"/>
        <p:cNvGrpSpPr/>
        <p:nvPr/>
      </p:nvGrpSpPr>
      <p:grpSpPr>
        <a:xfrm>
          <a:off x="0" y="0"/>
          <a:ext cx="0" cy="0"/>
          <a:chOff x="0" y="0"/>
          <a:chExt cx="0" cy="0"/>
        </a:xfrm>
      </p:grpSpPr>
      <p:sp>
        <p:nvSpPr>
          <p:cNvPr id="2343" name="Google Shape;2343;p3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4" name="Google Shape;2344;p3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45" name="Google Shape;2345;p3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8" name="Shape 2348"/>
        <p:cNvGrpSpPr/>
        <p:nvPr/>
      </p:nvGrpSpPr>
      <p:grpSpPr>
        <a:xfrm>
          <a:off x="0" y="0"/>
          <a:ext cx="0" cy="0"/>
          <a:chOff x="0" y="0"/>
          <a:chExt cx="0" cy="0"/>
        </a:xfrm>
      </p:grpSpPr>
      <p:sp>
        <p:nvSpPr>
          <p:cNvPr id="2349" name="Google Shape;2349;p3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0" name="Google Shape;2350;p3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51" name="Google Shape;2351;p3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4" name="Shape 2354"/>
        <p:cNvGrpSpPr/>
        <p:nvPr/>
      </p:nvGrpSpPr>
      <p:grpSpPr>
        <a:xfrm>
          <a:off x="0" y="0"/>
          <a:ext cx="0" cy="0"/>
          <a:chOff x="0" y="0"/>
          <a:chExt cx="0" cy="0"/>
        </a:xfrm>
      </p:grpSpPr>
      <p:sp>
        <p:nvSpPr>
          <p:cNvPr id="2355" name="Google Shape;2355;p3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6" name="Google Shape;2356;p3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57" name="Google Shape;2357;p3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0" name="Shape 2360"/>
        <p:cNvGrpSpPr/>
        <p:nvPr/>
      </p:nvGrpSpPr>
      <p:grpSpPr>
        <a:xfrm>
          <a:off x="0" y="0"/>
          <a:ext cx="0" cy="0"/>
          <a:chOff x="0" y="0"/>
          <a:chExt cx="0" cy="0"/>
        </a:xfrm>
      </p:grpSpPr>
      <p:sp>
        <p:nvSpPr>
          <p:cNvPr id="2361" name="Google Shape;2361;p3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2" name="Google Shape;2362;p3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63" name="Google Shape;2363;p3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6" name="Shape 2366"/>
        <p:cNvGrpSpPr/>
        <p:nvPr/>
      </p:nvGrpSpPr>
      <p:grpSpPr>
        <a:xfrm>
          <a:off x="0" y="0"/>
          <a:ext cx="0" cy="0"/>
          <a:chOff x="0" y="0"/>
          <a:chExt cx="0" cy="0"/>
        </a:xfrm>
      </p:grpSpPr>
      <p:sp>
        <p:nvSpPr>
          <p:cNvPr id="2367" name="Google Shape;2367;p3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8" name="Google Shape;2368;p3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69" name="Google Shape;2369;p3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2" name="Shape 2372"/>
        <p:cNvGrpSpPr/>
        <p:nvPr/>
      </p:nvGrpSpPr>
      <p:grpSpPr>
        <a:xfrm>
          <a:off x="0" y="0"/>
          <a:ext cx="0" cy="0"/>
          <a:chOff x="0" y="0"/>
          <a:chExt cx="0" cy="0"/>
        </a:xfrm>
      </p:grpSpPr>
      <p:sp>
        <p:nvSpPr>
          <p:cNvPr id="2373" name="Google Shape;2373;p3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4" name="Google Shape;2374;p3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75" name="Google Shape;2375;p3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8" name="Shape 2378"/>
        <p:cNvGrpSpPr/>
        <p:nvPr/>
      </p:nvGrpSpPr>
      <p:grpSpPr>
        <a:xfrm>
          <a:off x="0" y="0"/>
          <a:ext cx="0" cy="0"/>
          <a:chOff x="0" y="0"/>
          <a:chExt cx="0" cy="0"/>
        </a:xfrm>
      </p:grpSpPr>
      <p:sp>
        <p:nvSpPr>
          <p:cNvPr id="2379" name="Google Shape;2379;p3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0" name="Google Shape;2380;p3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81" name="Google Shape;2381;p3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4" name="Shape 2384"/>
        <p:cNvGrpSpPr/>
        <p:nvPr/>
      </p:nvGrpSpPr>
      <p:grpSpPr>
        <a:xfrm>
          <a:off x="0" y="0"/>
          <a:ext cx="0" cy="0"/>
          <a:chOff x="0" y="0"/>
          <a:chExt cx="0" cy="0"/>
        </a:xfrm>
      </p:grpSpPr>
      <p:sp>
        <p:nvSpPr>
          <p:cNvPr id="2385" name="Google Shape;2385;p3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6" name="Google Shape;2386;p3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87" name="Google Shape;2387;p3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0" name="Shape 2390"/>
        <p:cNvGrpSpPr/>
        <p:nvPr/>
      </p:nvGrpSpPr>
      <p:grpSpPr>
        <a:xfrm>
          <a:off x="0" y="0"/>
          <a:ext cx="0" cy="0"/>
          <a:chOff x="0" y="0"/>
          <a:chExt cx="0" cy="0"/>
        </a:xfrm>
      </p:grpSpPr>
      <p:sp>
        <p:nvSpPr>
          <p:cNvPr id="2391" name="Google Shape;2391;p3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2" name="Google Shape;2392;p3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93" name="Google Shape;2393;p3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 name="Google Shape;311;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t>
            </a:r>
            <a:endParaRPr/>
          </a:p>
        </p:txBody>
      </p:sp>
      <p:sp>
        <p:nvSpPr>
          <p:cNvPr id="312" name="Google Shape;312;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6" name="Shape 2396"/>
        <p:cNvGrpSpPr/>
        <p:nvPr/>
      </p:nvGrpSpPr>
      <p:grpSpPr>
        <a:xfrm>
          <a:off x="0" y="0"/>
          <a:ext cx="0" cy="0"/>
          <a:chOff x="0" y="0"/>
          <a:chExt cx="0" cy="0"/>
        </a:xfrm>
      </p:grpSpPr>
      <p:sp>
        <p:nvSpPr>
          <p:cNvPr id="2397" name="Google Shape;2397;p3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8" name="Google Shape;2398;p3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399" name="Google Shape;2399;p3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2" name="Shape 2402"/>
        <p:cNvGrpSpPr/>
        <p:nvPr/>
      </p:nvGrpSpPr>
      <p:grpSpPr>
        <a:xfrm>
          <a:off x="0" y="0"/>
          <a:ext cx="0" cy="0"/>
          <a:chOff x="0" y="0"/>
          <a:chExt cx="0" cy="0"/>
        </a:xfrm>
      </p:grpSpPr>
      <p:sp>
        <p:nvSpPr>
          <p:cNvPr id="2403" name="Google Shape;2403;p3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4" name="Google Shape;2404;p3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05" name="Google Shape;2405;p3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8" name="Shape 2408"/>
        <p:cNvGrpSpPr/>
        <p:nvPr/>
      </p:nvGrpSpPr>
      <p:grpSpPr>
        <a:xfrm>
          <a:off x="0" y="0"/>
          <a:ext cx="0" cy="0"/>
          <a:chOff x="0" y="0"/>
          <a:chExt cx="0" cy="0"/>
        </a:xfrm>
      </p:grpSpPr>
      <p:sp>
        <p:nvSpPr>
          <p:cNvPr id="2409" name="Google Shape;2409;p3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10" name="Google Shape;2410;p3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11" name="Google Shape;2411;p3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4" name="Shape 2414"/>
        <p:cNvGrpSpPr/>
        <p:nvPr/>
      </p:nvGrpSpPr>
      <p:grpSpPr>
        <a:xfrm>
          <a:off x="0" y="0"/>
          <a:ext cx="0" cy="0"/>
          <a:chOff x="0" y="0"/>
          <a:chExt cx="0" cy="0"/>
        </a:xfrm>
      </p:grpSpPr>
      <p:sp>
        <p:nvSpPr>
          <p:cNvPr id="2415" name="Google Shape;2415;p3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16" name="Google Shape;2416;p3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17" name="Google Shape;2417;p3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0" name="Shape 2420"/>
        <p:cNvGrpSpPr/>
        <p:nvPr/>
      </p:nvGrpSpPr>
      <p:grpSpPr>
        <a:xfrm>
          <a:off x="0" y="0"/>
          <a:ext cx="0" cy="0"/>
          <a:chOff x="0" y="0"/>
          <a:chExt cx="0" cy="0"/>
        </a:xfrm>
      </p:grpSpPr>
      <p:sp>
        <p:nvSpPr>
          <p:cNvPr id="2421" name="Google Shape;2421;p3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2" name="Google Shape;2422;p3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23" name="Google Shape;2423;p3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6" name="Shape 2426"/>
        <p:cNvGrpSpPr/>
        <p:nvPr/>
      </p:nvGrpSpPr>
      <p:grpSpPr>
        <a:xfrm>
          <a:off x="0" y="0"/>
          <a:ext cx="0" cy="0"/>
          <a:chOff x="0" y="0"/>
          <a:chExt cx="0" cy="0"/>
        </a:xfrm>
      </p:grpSpPr>
      <p:sp>
        <p:nvSpPr>
          <p:cNvPr id="2427" name="Google Shape;2427;p3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8" name="Google Shape;2428;p3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29" name="Google Shape;2429;p3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2" name="Shape 2432"/>
        <p:cNvGrpSpPr/>
        <p:nvPr/>
      </p:nvGrpSpPr>
      <p:grpSpPr>
        <a:xfrm>
          <a:off x="0" y="0"/>
          <a:ext cx="0" cy="0"/>
          <a:chOff x="0" y="0"/>
          <a:chExt cx="0" cy="0"/>
        </a:xfrm>
      </p:grpSpPr>
      <p:sp>
        <p:nvSpPr>
          <p:cNvPr id="2433" name="Google Shape;2433;p3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4" name="Google Shape;2434;p3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35" name="Google Shape;2435;p3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8" name="Shape 2438"/>
        <p:cNvGrpSpPr/>
        <p:nvPr/>
      </p:nvGrpSpPr>
      <p:grpSpPr>
        <a:xfrm>
          <a:off x="0" y="0"/>
          <a:ext cx="0" cy="0"/>
          <a:chOff x="0" y="0"/>
          <a:chExt cx="0" cy="0"/>
        </a:xfrm>
      </p:grpSpPr>
      <p:sp>
        <p:nvSpPr>
          <p:cNvPr id="2439" name="Google Shape;2439;p3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0" name="Google Shape;2440;p3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41" name="Google Shape;2441;p3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4" name="Shape 2444"/>
        <p:cNvGrpSpPr/>
        <p:nvPr/>
      </p:nvGrpSpPr>
      <p:grpSpPr>
        <a:xfrm>
          <a:off x="0" y="0"/>
          <a:ext cx="0" cy="0"/>
          <a:chOff x="0" y="0"/>
          <a:chExt cx="0" cy="0"/>
        </a:xfrm>
      </p:grpSpPr>
      <p:sp>
        <p:nvSpPr>
          <p:cNvPr id="2445" name="Google Shape;2445;p3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6" name="Google Shape;2446;p3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47" name="Google Shape;2447;p3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0" name="Shape 2450"/>
        <p:cNvGrpSpPr/>
        <p:nvPr/>
      </p:nvGrpSpPr>
      <p:grpSpPr>
        <a:xfrm>
          <a:off x="0" y="0"/>
          <a:ext cx="0" cy="0"/>
          <a:chOff x="0" y="0"/>
          <a:chExt cx="0" cy="0"/>
        </a:xfrm>
      </p:grpSpPr>
      <p:sp>
        <p:nvSpPr>
          <p:cNvPr id="2451" name="Google Shape;2451;p3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2" name="Google Shape;2452;p3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53" name="Google Shape;2453;p3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02" name="Google Shape;10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a:t>
            </a:r>
            <a:endParaRPr/>
          </a:p>
        </p:txBody>
      </p:sp>
      <p:sp>
        <p:nvSpPr>
          <p:cNvPr id="318" name="Google Shape;318;p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6" name="Shape 2456"/>
        <p:cNvGrpSpPr/>
        <p:nvPr/>
      </p:nvGrpSpPr>
      <p:grpSpPr>
        <a:xfrm>
          <a:off x="0" y="0"/>
          <a:ext cx="0" cy="0"/>
          <a:chOff x="0" y="0"/>
          <a:chExt cx="0" cy="0"/>
        </a:xfrm>
      </p:grpSpPr>
      <p:sp>
        <p:nvSpPr>
          <p:cNvPr id="2457" name="Google Shape;2457;p4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8" name="Google Shape;2458;p4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59" name="Google Shape;2459;p4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2" name="Shape 2462"/>
        <p:cNvGrpSpPr/>
        <p:nvPr/>
      </p:nvGrpSpPr>
      <p:grpSpPr>
        <a:xfrm>
          <a:off x="0" y="0"/>
          <a:ext cx="0" cy="0"/>
          <a:chOff x="0" y="0"/>
          <a:chExt cx="0" cy="0"/>
        </a:xfrm>
      </p:grpSpPr>
      <p:sp>
        <p:nvSpPr>
          <p:cNvPr id="2463" name="Google Shape;2463;p4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4" name="Google Shape;2464;p4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65" name="Google Shape;2465;p4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8" name="Shape 2468"/>
        <p:cNvGrpSpPr/>
        <p:nvPr/>
      </p:nvGrpSpPr>
      <p:grpSpPr>
        <a:xfrm>
          <a:off x="0" y="0"/>
          <a:ext cx="0" cy="0"/>
          <a:chOff x="0" y="0"/>
          <a:chExt cx="0" cy="0"/>
        </a:xfrm>
      </p:grpSpPr>
      <p:sp>
        <p:nvSpPr>
          <p:cNvPr id="2469" name="Google Shape;2469;p4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0" name="Google Shape;2470;p4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71" name="Google Shape;2471;p4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4" name="Shape 2474"/>
        <p:cNvGrpSpPr/>
        <p:nvPr/>
      </p:nvGrpSpPr>
      <p:grpSpPr>
        <a:xfrm>
          <a:off x="0" y="0"/>
          <a:ext cx="0" cy="0"/>
          <a:chOff x="0" y="0"/>
          <a:chExt cx="0" cy="0"/>
        </a:xfrm>
      </p:grpSpPr>
      <p:sp>
        <p:nvSpPr>
          <p:cNvPr id="2475" name="Google Shape;2475;p4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6" name="Google Shape;2476;p4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77" name="Google Shape;2477;p4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0" name="Shape 2480"/>
        <p:cNvGrpSpPr/>
        <p:nvPr/>
      </p:nvGrpSpPr>
      <p:grpSpPr>
        <a:xfrm>
          <a:off x="0" y="0"/>
          <a:ext cx="0" cy="0"/>
          <a:chOff x="0" y="0"/>
          <a:chExt cx="0" cy="0"/>
        </a:xfrm>
      </p:grpSpPr>
      <p:sp>
        <p:nvSpPr>
          <p:cNvPr id="2481" name="Google Shape;2481;p4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2" name="Google Shape;2482;p4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83" name="Google Shape;2483;p4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6" name="Shape 2486"/>
        <p:cNvGrpSpPr/>
        <p:nvPr/>
      </p:nvGrpSpPr>
      <p:grpSpPr>
        <a:xfrm>
          <a:off x="0" y="0"/>
          <a:ext cx="0" cy="0"/>
          <a:chOff x="0" y="0"/>
          <a:chExt cx="0" cy="0"/>
        </a:xfrm>
      </p:grpSpPr>
      <p:sp>
        <p:nvSpPr>
          <p:cNvPr id="2487" name="Google Shape;2487;p4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8" name="Google Shape;2488;p4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89" name="Google Shape;2489;p4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2" name="Shape 2492"/>
        <p:cNvGrpSpPr/>
        <p:nvPr/>
      </p:nvGrpSpPr>
      <p:grpSpPr>
        <a:xfrm>
          <a:off x="0" y="0"/>
          <a:ext cx="0" cy="0"/>
          <a:chOff x="0" y="0"/>
          <a:chExt cx="0" cy="0"/>
        </a:xfrm>
      </p:grpSpPr>
      <p:sp>
        <p:nvSpPr>
          <p:cNvPr id="2493" name="Google Shape;2493;p4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4" name="Google Shape;2494;p4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495" name="Google Shape;2495;p4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8" name="Shape 2498"/>
        <p:cNvGrpSpPr/>
        <p:nvPr/>
      </p:nvGrpSpPr>
      <p:grpSpPr>
        <a:xfrm>
          <a:off x="0" y="0"/>
          <a:ext cx="0" cy="0"/>
          <a:chOff x="0" y="0"/>
          <a:chExt cx="0" cy="0"/>
        </a:xfrm>
      </p:grpSpPr>
      <p:sp>
        <p:nvSpPr>
          <p:cNvPr id="2499" name="Google Shape;2499;p4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0" name="Google Shape;2500;p4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01" name="Google Shape;2501;p4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4" name="Shape 2504"/>
        <p:cNvGrpSpPr/>
        <p:nvPr/>
      </p:nvGrpSpPr>
      <p:grpSpPr>
        <a:xfrm>
          <a:off x="0" y="0"/>
          <a:ext cx="0" cy="0"/>
          <a:chOff x="0" y="0"/>
          <a:chExt cx="0" cy="0"/>
        </a:xfrm>
      </p:grpSpPr>
      <p:sp>
        <p:nvSpPr>
          <p:cNvPr id="2505" name="Google Shape;2505;p4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6" name="Google Shape;2506;p4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07" name="Google Shape;2507;p4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0" name="Shape 2510"/>
        <p:cNvGrpSpPr/>
        <p:nvPr/>
      </p:nvGrpSpPr>
      <p:grpSpPr>
        <a:xfrm>
          <a:off x="0" y="0"/>
          <a:ext cx="0" cy="0"/>
          <a:chOff x="0" y="0"/>
          <a:chExt cx="0" cy="0"/>
        </a:xfrm>
      </p:grpSpPr>
      <p:sp>
        <p:nvSpPr>
          <p:cNvPr id="2511" name="Google Shape;2511;p4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2" name="Google Shape;2512;p4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13" name="Google Shape;2513;p4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Q3B</a:t>
            </a:r>
            <a:endParaRPr/>
          </a:p>
        </p:txBody>
      </p:sp>
      <p:sp>
        <p:nvSpPr>
          <p:cNvPr id="324" name="Google Shape;324;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6" name="Shape 2516"/>
        <p:cNvGrpSpPr/>
        <p:nvPr/>
      </p:nvGrpSpPr>
      <p:grpSpPr>
        <a:xfrm>
          <a:off x="0" y="0"/>
          <a:ext cx="0" cy="0"/>
          <a:chOff x="0" y="0"/>
          <a:chExt cx="0" cy="0"/>
        </a:xfrm>
      </p:grpSpPr>
      <p:sp>
        <p:nvSpPr>
          <p:cNvPr id="2517" name="Google Shape;2517;p4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8" name="Google Shape;2518;p4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19" name="Google Shape;2519;p4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2" name="Shape 2522"/>
        <p:cNvGrpSpPr/>
        <p:nvPr/>
      </p:nvGrpSpPr>
      <p:grpSpPr>
        <a:xfrm>
          <a:off x="0" y="0"/>
          <a:ext cx="0" cy="0"/>
          <a:chOff x="0" y="0"/>
          <a:chExt cx="0" cy="0"/>
        </a:xfrm>
      </p:grpSpPr>
      <p:sp>
        <p:nvSpPr>
          <p:cNvPr id="2523" name="Google Shape;2523;p4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4" name="Google Shape;2524;p4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25" name="Google Shape;2525;p4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8" name="Shape 2528"/>
        <p:cNvGrpSpPr/>
        <p:nvPr/>
      </p:nvGrpSpPr>
      <p:grpSpPr>
        <a:xfrm>
          <a:off x="0" y="0"/>
          <a:ext cx="0" cy="0"/>
          <a:chOff x="0" y="0"/>
          <a:chExt cx="0" cy="0"/>
        </a:xfrm>
      </p:grpSpPr>
      <p:sp>
        <p:nvSpPr>
          <p:cNvPr id="2529" name="Google Shape;2529;p4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0" name="Google Shape;2530;p4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31" name="Google Shape;2531;p4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4" name="Shape 2534"/>
        <p:cNvGrpSpPr/>
        <p:nvPr/>
      </p:nvGrpSpPr>
      <p:grpSpPr>
        <a:xfrm>
          <a:off x="0" y="0"/>
          <a:ext cx="0" cy="0"/>
          <a:chOff x="0" y="0"/>
          <a:chExt cx="0" cy="0"/>
        </a:xfrm>
      </p:grpSpPr>
      <p:sp>
        <p:nvSpPr>
          <p:cNvPr id="2535" name="Google Shape;2535;p4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6" name="Google Shape;2536;p4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37" name="Google Shape;2537;p4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0" name="Shape 2540"/>
        <p:cNvGrpSpPr/>
        <p:nvPr/>
      </p:nvGrpSpPr>
      <p:grpSpPr>
        <a:xfrm>
          <a:off x="0" y="0"/>
          <a:ext cx="0" cy="0"/>
          <a:chOff x="0" y="0"/>
          <a:chExt cx="0" cy="0"/>
        </a:xfrm>
      </p:grpSpPr>
      <p:sp>
        <p:nvSpPr>
          <p:cNvPr id="2541" name="Google Shape;2541;p4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2" name="Google Shape;2542;p4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43" name="Google Shape;2543;p4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6" name="Shape 2546"/>
        <p:cNvGrpSpPr/>
        <p:nvPr/>
      </p:nvGrpSpPr>
      <p:grpSpPr>
        <a:xfrm>
          <a:off x="0" y="0"/>
          <a:ext cx="0" cy="0"/>
          <a:chOff x="0" y="0"/>
          <a:chExt cx="0" cy="0"/>
        </a:xfrm>
      </p:grpSpPr>
      <p:sp>
        <p:nvSpPr>
          <p:cNvPr id="2547" name="Google Shape;2547;p4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8" name="Google Shape;2548;p4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49" name="Google Shape;2549;p4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2" name="Shape 2552"/>
        <p:cNvGrpSpPr/>
        <p:nvPr/>
      </p:nvGrpSpPr>
      <p:grpSpPr>
        <a:xfrm>
          <a:off x="0" y="0"/>
          <a:ext cx="0" cy="0"/>
          <a:chOff x="0" y="0"/>
          <a:chExt cx="0" cy="0"/>
        </a:xfrm>
      </p:grpSpPr>
      <p:sp>
        <p:nvSpPr>
          <p:cNvPr id="2553" name="Google Shape;2553;p4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54" name="Google Shape;2554;p4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55" name="Google Shape;2555;p4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8" name="Shape 2558"/>
        <p:cNvGrpSpPr/>
        <p:nvPr/>
      </p:nvGrpSpPr>
      <p:grpSpPr>
        <a:xfrm>
          <a:off x="0" y="0"/>
          <a:ext cx="0" cy="0"/>
          <a:chOff x="0" y="0"/>
          <a:chExt cx="0" cy="0"/>
        </a:xfrm>
      </p:grpSpPr>
      <p:sp>
        <p:nvSpPr>
          <p:cNvPr id="2559" name="Google Shape;2559;p4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0" name="Google Shape;2560;p4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61" name="Google Shape;2561;p4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4" name="Shape 2564"/>
        <p:cNvGrpSpPr/>
        <p:nvPr/>
      </p:nvGrpSpPr>
      <p:grpSpPr>
        <a:xfrm>
          <a:off x="0" y="0"/>
          <a:ext cx="0" cy="0"/>
          <a:chOff x="0" y="0"/>
          <a:chExt cx="0" cy="0"/>
        </a:xfrm>
      </p:grpSpPr>
      <p:sp>
        <p:nvSpPr>
          <p:cNvPr id="2565" name="Google Shape;2565;p4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6" name="Google Shape;2566;p4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67" name="Google Shape;2567;p4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0" name="Shape 2570"/>
        <p:cNvGrpSpPr/>
        <p:nvPr/>
      </p:nvGrpSpPr>
      <p:grpSpPr>
        <a:xfrm>
          <a:off x="0" y="0"/>
          <a:ext cx="0" cy="0"/>
          <a:chOff x="0" y="0"/>
          <a:chExt cx="0" cy="0"/>
        </a:xfrm>
      </p:grpSpPr>
      <p:sp>
        <p:nvSpPr>
          <p:cNvPr id="2571" name="Google Shape;2571;p4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2" name="Google Shape;2572;p4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73" name="Google Shape;2573;p4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 name="Google Shape;329;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Q3C</a:t>
            </a:r>
            <a:endParaRPr/>
          </a:p>
        </p:txBody>
      </p:sp>
      <p:sp>
        <p:nvSpPr>
          <p:cNvPr id="330" name="Google Shape;330;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6" name="Shape 2576"/>
        <p:cNvGrpSpPr/>
        <p:nvPr/>
      </p:nvGrpSpPr>
      <p:grpSpPr>
        <a:xfrm>
          <a:off x="0" y="0"/>
          <a:ext cx="0" cy="0"/>
          <a:chOff x="0" y="0"/>
          <a:chExt cx="0" cy="0"/>
        </a:xfrm>
      </p:grpSpPr>
      <p:sp>
        <p:nvSpPr>
          <p:cNvPr id="2577" name="Google Shape;2577;p4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8" name="Google Shape;2578;p4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79" name="Google Shape;2579;p4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2" name="Shape 2582"/>
        <p:cNvGrpSpPr/>
        <p:nvPr/>
      </p:nvGrpSpPr>
      <p:grpSpPr>
        <a:xfrm>
          <a:off x="0" y="0"/>
          <a:ext cx="0" cy="0"/>
          <a:chOff x="0" y="0"/>
          <a:chExt cx="0" cy="0"/>
        </a:xfrm>
      </p:grpSpPr>
      <p:sp>
        <p:nvSpPr>
          <p:cNvPr id="2583" name="Google Shape;2583;p4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4" name="Google Shape;2584;p4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85" name="Google Shape;2585;p4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8" name="Shape 2588"/>
        <p:cNvGrpSpPr/>
        <p:nvPr/>
      </p:nvGrpSpPr>
      <p:grpSpPr>
        <a:xfrm>
          <a:off x="0" y="0"/>
          <a:ext cx="0" cy="0"/>
          <a:chOff x="0" y="0"/>
          <a:chExt cx="0" cy="0"/>
        </a:xfrm>
      </p:grpSpPr>
      <p:sp>
        <p:nvSpPr>
          <p:cNvPr id="2589" name="Google Shape;2589;p4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0" name="Google Shape;2590;p4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91" name="Google Shape;2591;p4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4" name="Shape 2594"/>
        <p:cNvGrpSpPr/>
        <p:nvPr/>
      </p:nvGrpSpPr>
      <p:grpSpPr>
        <a:xfrm>
          <a:off x="0" y="0"/>
          <a:ext cx="0" cy="0"/>
          <a:chOff x="0" y="0"/>
          <a:chExt cx="0" cy="0"/>
        </a:xfrm>
      </p:grpSpPr>
      <p:sp>
        <p:nvSpPr>
          <p:cNvPr id="2595" name="Google Shape;2595;p4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6" name="Google Shape;2596;p4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597" name="Google Shape;2597;p4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0" name="Shape 2600"/>
        <p:cNvGrpSpPr/>
        <p:nvPr/>
      </p:nvGrpSpPr>
      <p:grpSpPr>
        <a:xfrm>
          <a:off x="0" y="0"/>
          <a:ext cx="0" cy="0"/>
          <a:chOff x="0" y="0"/>
          <a:chExt cx="0" cy="0"/>
        </a:xfrm>
      </p:grpSpPr>
      <p:sp>
        <p:nvSpPr>
          <p:cNvPr id="2601" name="Google Shape;2601;p4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2" name="Google Shape;2602;p4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03" name="Google Shape;2603;p4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6" name="Shape 2606"/>
        <p:cNvGrpSpPr/>
        <p:nvPr/>
      </p:nvGrpSpPr>
      <p:grpSpPr>
        <a:xfrm>
          <a:off x="0" y="0"/>
          <a:ext cx="0" cy="0"/>
          <a:chOff x="0" y="0"/>
          <a:chExt cx="0" cy="0"/>
        </a:xfrm>
      </p:grpSpPr>
      <p:sp>
        <p:nvSpPr>
          <p:cNvPr id="2607" name="Google Shape;2607;p4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8" name="Google Shape;2608;p4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09" name="Google Shape;2609;p4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2" name="Shape 2612"/>
        <p:cNvGrpSpPr/>
        <p:nvPr/>
      </p:nvGrpSpPr>
      <p:grpSpPr>
        <a:xfrm>
          <a:off x="0" y="0"/>
          <a:ext cx="0" cy="0"/>
          <a:chOff x="0" y="0"/>
          <a:chExt cx="0" cy="0"/>
        </a:xfrm>
      </p:grpSpPr>
      <p:sp>
        <p:nvSpPr>
          <p:cNvPr id="2613" name="Google Shape;2613;p4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4" name="Google Shape;2614;p4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15" name="Google Shape;2615;p4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8" name="Shape 2618"/>
        <p:cNvGrpSpPr/>
        <p:nvPr/>
      </p:nvGrpSpPr>
      <p:grpSpPr>
        <a:xfrm>
          <a:off x="0" y="0"/>
          <a:ext cx="0" cy="0"/>
          <a:chOff x="0" y="0"/>
          <a:chExt cx="0" cy="0"/>
        </a:xfrm>
      </p:grpSpPr>
      <p:sp>
        <p:nvSpPr>
          <p:cNvPr id="2619" name="Google Shape;2619;p4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0" name="Google Shape;2620;p4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21" name="Google Shape;2621;p4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4" name="Shape 2624"/>
        <p:cNvGrpSpPr/>
        <p:nvPr/>
      </p:nvGrpSpPr>
      <p:grpSpPr>
        <a:xfrm>
          <a:off x="0" y="0"/>
          <a:ext cx="0" cy="0"/>
          <a:chOff x="0" y="0"/>
          <a:chExt cx="0" cy="0"/>
        </a:xfrm>
      </p:grpSpPr>
      <p:sp>
        <p:nvSpPr>
          <p:cNvPr id="2625" name="Google Shape;2625;p4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6" name="Google Shape;2626;p4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27" name="Google Shape;2627;p4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0" name="Shape 2630"/>
        <p:cNvGrpSpPr/>
        <p:nvPr/>
      </p:nvGrpSpPr>
      <p:grpSpPr>
        <a:xfrm>
          <a:off x="0" y="0"/>
          <a:ext cx="0" cy="0"/>
          <a:chOff x="0" y="0"/>
          <a:chExt cx="0" cy="0"/>
        </a:xfrm>
      </p:grpSpPr>
      <p:sp>
        <p:nvSpPr>
          <p:cNvPr id="2631" name="Google Shape;2631;p4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2" name="Google Shape;2632;p4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33" name="Google Shape;2633;p4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QSUCC</a:t>
            </a:r>
            <a:endParaRPr/>
          </a:p>
        </p:txBody>
      </p:sp>
      <p:sp>
        <p:nvSpPr>
          <p:cNvPr id="336" name="Google Shape;336;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6" name="Shape 2636"/>
        <p:cNvGrpSpPr/>
        <p:nvPr/>
      </p:nvGrpSpPr>
      <p:grpSpPr>
        <a:xfrm>
          <a:off x="0" y="0"/>
          <a:ext cx="0" cy="0"/>
          <a:chOff x="0" y="0"/>
          <a:chExt cx="0" cy="0"/>
        </a:xfrm>
      </p:grpSpPr>
      <p:sp>
        <p:nvSpPr>
          <p:cNvPr id="2637" name="Google Shape;2637;p4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8" name="Google Shape;2638;p4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39" name="Google Shape;2639;p4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2" name="Shape 2642"/>
        <p:cNvGrpSpPr/>
        <p:nvPr/>
      </p:nvGrpSpPr>
      <p:grpSpPr>
        <a:xfrm>
          <a:off x="0" y="0"/>
          <a:ext cx="0" cy="0"/>
          <a:chOff x="0" y="0"/>
          <a:chExt cx="0" cy="0"/>
        </a:xfrm>
      </p:grpSpPr>
      <p:sp>
        <p:nvSpPr>
          <p:cNvPr id="2643" name="Google Shape;2643;p4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4" name="Google Shape;2644;p4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45" name="Google Shape;2645;p4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8" name="Shape 2648"/>
        <p:cNvGrpSpPr/>
        <p:nvPr/>
      </p:nvGrpSpPr>
      <p:grpSpPr>
        <a:xfrm>
          <a:off x="0" y="0"/>
          <a:ext cx="0" cy="0"/>
          <a:chOff x="0" y="0"/>
          <a:chExt cx="0" cy="0"/>
        </a:xfrm>
      </p:grpSpPr>
      <p:sp>
        <p:nvSpPr>
          <p:cNvPr id="2649" name="Google Shape;2649;p4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50" name="Google Shape;2650;p4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51" name="Google Shape;2651;p4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4" name="Shape 2654"/>
        <p:cNvGrpSpPr/>
        <p:nvPr/>
      </p:nvGrpSpPr>
      <p:grpSpPr>
        <a:xfrm>
          <a:off x="0" y="0"/>
          <a:ext cx="0" cy="0"/>
          <a:chOff x="0" y="0"/>
          <a:chExt cx="0" cy="0"/>
        </a:xfrm>
      </p:grpSpPr>
      <p:sp>
        <p:nvSpPr>
          <p:cNvPr id="2655" name="Google Shape;2655;p4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56" name="Google Shape;2656;p4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57" name="Google Shape;2657;p4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0" name="Shape 2660"/>
        <p:cNvGrpSpPr/>
        <p:nvPr/>
      </p:nvGrpSpPr>
      <p:grpSpPr>
        <a:xfrm>
          <a:off x="0" y="0"/>
          <a:ext cx="0" cy="0"/>
          <a:chOff x="0" y="0"/>
          <a:chExt cx="0" cy="0"/>
        </a:xfrm>
      </p:grpSpPr>
      <p:sp>
        <p:nvSpPr>
          <p:cNvPr id="2661" name="Google Shape;2661;p4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2" name="Google Shape;2662;p4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63" name="Google Shape;2663;p4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6" name="Shape 2666"/>
        <p:cNvGrpSpPr/>
        <p:nvPr/>
      </p:nvGrpSpPr>
      <p:grpSpPr>
        <a:xfrm>
          <a:off x="0" y="0"/>
          <a:ext cx="0" cy="0"/>
          <a:chOff x="0" y="0"/>
          <a:chExt cx="0" cy="0"/>
        </a:xfrm>
      </p:grpSpPr>
      <p:sp>
        <p:nvSpPr>
          <p:cNvPr id="2667" name="Google Shape;2667;p4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8" name="Google Shape;2668;p4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69" name="Google Shape;2669;p4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2" name="Shape 2672"/>
        <p:cNvGrpSpPr/>
        <p:nvPr/>
      </p:nvGrpSpPr>
      <p:grpSpPr>
        <a:xfrm>
          <a:off x="0" y="0"/>
          <a:ext cx="0" cy="0"/>
          <a:chOff x="0" y="0"/>
          <a:chExt cx="0" cy="0"/>
        </a:xfrm>
      </p:grpSpPr>
      <p:sp>
        <p:nvSpPr>
          <p:cNvPr id="2673" name="Google Shape;2673;p4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4" name="Google Shape;2674;p4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75" name="Google Shape;2675;p4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8" name="Shape 2678"/>
        <p:cNvGrpSpPr/>
        <p:nvPr/>
      </p:nvGrpSpPr>
      <p:grpSpPr>
        <a:xfrm>
          <a:off x="0" y="0"/>
          <a:ext cx="0" cy="0"/>
          <a:chOff x="0" y="0"/>
          <a:chExt cx="0" cy="0"/>
        </a:xfrm>
      </p:grpSpPr>
      <p:sp>
        <p:nvSpPr>
          <p:cNvPr id="2679" name="Google Shape;2679;p4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0" name="Google Shape;2680;p4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81" name="Google Shape;2681;p4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4" name="Shape 2684"/>
        <p:cNvGrpSpPr/>
        <p:nvPr/>
      </p:nvGrpSpPr>
      <p:grpSpPr>
        <a:xfrm>
          <a:off x="0" y="0"/>
          <a:ext cx="0" cy="0"/>
          <a:chOff x="0" y="0"/>
          <a:chExt cx="0" cy="0"/>
        </a:xfrm>
      </p:grpSpPr>
      <p:sp>
        <p:nvSpPr>
          <p:cNvPr id="2685" name="Google Shape;2685;p4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6" name="Google Shape;2686;p4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87" name="Google Shape;2687;p4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0" name="Shape 2690"/>
        <p:cNvGrpSpPr/>
        <p:nvPr/>
      </p:nvGrpSpPr>
      <p:grpSpPr>
        <a:xfrm>
          <a:off x="0" y="0"/>
          <a:ext cx="0" cy="0"/>
          <a:chOff x="0" y="0"/>
          <a:chExt cx="0" cy="0"/>
        </a:xfrm>
      </p:grpSpPr>
      <p:sp>
        <p:nvSpPr>
          <p:cNvPr id="2691" name="Google Shape;2691;p4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2" name="Google Shape;2692;p4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93" name="Google Shape;2693;p4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 name="Google Shape;341;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2" name="Google Shape;342;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6" name="Shape 2696"/>
        <p:cNvGrpSpPr/>
        <p:nvPr/>
      </p:nvGrpSpPr>
      <p:grpSpPr>
        <a:xfrm>
          <a:off x="0" y="0"/>
          <a:ext cx="0" cy="0"/>
          <a:chOff x="0" y="0"/>
          <a:chExt cx="0" cy="0"/>
        </a:xfrm>
      </p:grpSpPr>
      <p:sp>
        <p:nvSpPr>
          <p:cNvPr id="2697" name="Google Shape;2697;p4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8" name="Google Shape;2698;p4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699" name="Google Shape;2699;p4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2" name="Shape 2702"/>
        <p:cNvGrpSpPr/>
        <p:nvPr/>
      </p:nvGrpSpPr>
      <p:grpSpPr>
        <a:xfrm>
          <a:off x="0" y="0"/>
          <a:ext cx="0" cy="0"/>
          <a:chOff x="0" y="0"/>
          <a:chExt cx="0" cy="0"/>
        </a:xfrm>
      </p:grpSpPr>
      <p:sp>
        <p:nvSpPr>
          <p:cNvPr id="2703" name="Google Shape;2703;p4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4" name="Google Shape;2704;p4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05" name="Google Shape;2705;p4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8" name="Shape 2708"/>
        <p:cNvGrpSpPr/>
        <p:nvPr/>
      </p:nvGrpSpPr>
      <p:grpSpPr>
        <a:xfrm>
          <a:off x="0" y="0"/>
          <a:ext cx="0" cy="0"/>
          <a:chOff x="0" y="0"/>
          <a:chExt cx="0" cy="0"/>
        </a:xfrm>
      </p:grpSpPr>
      <p:sp>
        <p:nvSpPr>
          <p:cNvPr id="2709" name="Google Shape;2709;p4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0" name="Google Shape;2710;p4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11" name="Google Shape;2711;p4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4" name="Shape 2714"/>
        <p:cNvGrpSpPr/>
        <p:nvPr/>
      </p:nvGrpSpPr>
      <p:grpSpPr>
        <a:xfrm>
          <a:off x="0" y="0"/>
          <a:ext cx="0" cy="0"/>
          <a:chOff x="0" y="0"/>
          <a:chExt cx="0" cy="0"/>
        </a:xfrm>
      </p:grpSpPr>
      <p:sp>
        <p:nvSpPr>
          <p:cNvPr id="2715" name="Google Shape;2715;p4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6" name="Google Shape;2716;p4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17" name="Google Shape;2717;p4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0" name="Shape 2720"/>
        <p:cNvGrpSpPr/>
        <p:nvPr/>
      </p:nvGrpSpPr>
      <p:grpSpPr>
        <a:xfrm>
          <a:off x="0" y="0"/>
          <a:ext cx="0" cy="0"/>
          <a:chOff x="0" y="0"/>
          <a:chExt cx="0" cy="0"/>
        </a:xfrm>
      </p:grpSpPr>
      <p:sp>
        <p:nvSpPr>
          <p:cNvPr id="2721" name="Google Shape;2721;p4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2" name="Google Shape;2722;p4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23" name="Google Shape;2723;p4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6" name="Shape 2726"/>
        <p:cNvGrpSpPr/>
        <p:nvPr/>
      </p:nvGrpSpPr>
      <p:grpSpPr>
        <a:xfrm>
          <a:off x="0" y="0"/>
          <a:ext cx="0" cy="0"/>
          <a:chOff x="0" y="0"/>
          <a:chExt cx="0" cy="0"/>
        </a:xfrm>
      </p:grpSpPr>
      <p:sp>
        <p:nvSpPr>
          <p:cNvPr id="2727" name="Google Shape;2727;p4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8" name="Google Shape;2728;p4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29" name="Google Shape;2729;p4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2" name="Shape 2732"/>
        <p:cNvGrpSpPr/>
        <p:nvPr/>
      </p:nvGrpSpPr>
      <p:grpSpPr>
        <a:xfrm>
          <a:off x="0" y="0"/>
          <a:ext cx="0" cy="0"/>
          <a:chOff x="0" y="0"/>
          <a:chExt cx="0" cy="0"/>
        </a:xfrm>
      </p:grpSpPr>
      <p:sp>
        <p:nvSpPr>
          <p:cNvPr id="2733" name="Google Shape;2733;p4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34" name="Google Shape;2734;p4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35" name="Google Shape;2735;p4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8" name="Shape 2738"/>
        <p:cNvGrpSpPr/>
        <p:nvPr/>
      </p:nvGrpSpPr>
      <p:grpSpPr>
        <a:xfrm>
          <a:off x="0" y="0"/>
          <a:ext cx="0" cy="0"/>
          <a:chOff x="0" y="0"/>
          <a:chExt cx="0" cy="0"/>
        </a:xfrm>
      </p:grpSpPr>
      <p:sp>
        <p:nvSpPr>
          <p:cNvPr id="2739" name="Google Shape;2739;p4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0" name="Google Shape;2740;p4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41" name="Google Shape;2741;p4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4" name="Shape 2744"/>
        <p:cNvGrpSpPr/>
        <p:nvPr/>
      </p:nvGrpSpPr>
      <p:grpSpPr>
        <a:xfrm>
          <a:off x="0" y="0"/>
          <a:ext cx="0" cy="0"/>
          <a:chOff x="0" y="0"/>
          <a:chExt cx="0" cy="0"/>
        </a:xfrm>
      </p:grpSpPr>
      <p:sp>
        <p:nvSpPr>
          <p:cNvPr id="2745" name="Google Shape;2745;p4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6" name="Google Shape;2746;p4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47" name="Google Shape;2747;p4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0" name="Shape 2750"/>
        <p:cNvGrpSpPr/>
        <p:nvPr/>
      </p:nvGrpSpPr>
      <p:grpSpPr>
        <a:xfrm>
          <a:off x="0" y="0"/>
          <a:ext cx="0" cy="0"/>
          <a:chOff x="0" y="0"/>
          <a:chExt cx="0" cy="0"/>
        </a:xfrm>
      </p:grpSpPr>
      <p:sp>
        <p:nvSpPr>
          <p:cNvPr id="2751" name="Google Shape;2751;p4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2" name="Google Shape;2752;p4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53" name="Google Shape;2753;p4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 name="Google Shape;347;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QFAIL</a:t>
            </a:r>
            <a:endParaRPr/>
          </a:p>
        </p:txBody>
      </p:sp>
      <p:sp>
        <p:nvSpPr>
          <p:cNvPr id="348" name="Google Shape;348;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6" name="Shape 2756"/>
        <p:cNvGrpSpPr/>
        <p:nvPr/>
      </p:nvGrpSpPr>
      <p:grpSpPr>
        <a:xfrm>
          <a:off x="0" y="0"/>
          <a:ext cx="0" cy="0"/>
          <a:chOff x="0" y="0"/>
          <a:chExt cx="0" cy="0"/>
        </a:xfrm>
      </p:grpSpPr>
      <p:sp>
        <p:nvSpPr>
          <p:cNvPr id="2757" name="Google Shape;2757;p4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8" name="Google Shape;2758;p4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59" name="Google Shape;2759;p4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2" name="Shape 2762"/>
        <p:cNvGrpSpPr/>
        <p:nvPr/>
      </p:nvGrpSpPr>
      <p:grpSpPr>
        <a:xfrm>
          <a:off x="0" y="0"/>
          <a:ext cx="0" cy="0"/>
          <a:chOff x="0" y="0"/>
          <a:chExt cx="0" cy="0"/>
        </a:xfrm>
      </p:grpSpPr>
      <p:sp>
        <p:nvSpPr>
          <p:cNvPr id="2763" name="Google Shape;2763;p4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4" name="Google Shape;2764;p4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65" name="Google Shape;2765;p4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8" name="Shape 2768"/>
        <p:cNvGrpSpPr/>
        <p:nvPr/>
      </p:nvGrpSpPr>
      <p:grpSpPr>
        <a:xfrm>
          <a:off x="0" y="0"/>
          <a:ext cx="0" cy="0"/>
          <a:chOff x="0" y="0"/>
          <a:chExt cx="0" cy="0"/>
        </a:xfrm>
      </p:grpSpPr>
      <p:sp>
        <p:nvSpPr>
          <p:cNvPr id="2769" name="Google Shape;2769;p4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0" name="Google Shape;2770;p4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71" name="Google Shape;2771;p4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4" name="Shape 2774"/>
        <p:cNvGrpSpPr/>
        <p:nvPr/>
      </p:nvGrpSpPr>
      <p:grpSpPr>
        <a:xfrm>
          <a:off x="0" y="0"/>
          <a:ext cx="0" cy="0"/>
          <a:chOff x="0" y="0"/>
          <a:chExt cx="0" cy="0"/>
        </a:xfrm>
      </p:grpSpPr>
      <p:sp>
        <p:nvSpPr>
          <p:cNvPr id="2775" name="Google Shape;2775;p4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6" name="Google Shape;2776;p4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77" name="Google Shape;2777;p4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0" name="Shape 2780"/>
        <p:cNvGrpSpPr/>
        <p:nvPr/>
      </p:nvGrpSpPr>
      <p:grpSpPr>
        <a:xfrm>
          <a:off x="0" y="0"/>
          <a:ext cx="0" cy="0"/>
          <a:chOff x="0" y="0"/>
          <a:chExt cx="0" cy="0"/>
        </a:xfrm>
      </p:grpSpPr>
      <p:sp>
        <p:nvSpPr>
          <p:cNvPr id="2781" name="Google Shape;2781;p4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2" name="Google Shape;2782;p4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83" name="Google Shape;2783;p4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6" name="Shape 2786"/>
        <p:cNvGrpSpPr/>
        <p:nvPr/>
      </p:nvGrpSpPr>
      <p:grpSpPr>
        <a:xfrm>
          <a:off x="0" y="0"/>
          <a:ext cx="0" cy="0"/>
          <a:chOff x="0" y="0"/>
          <a:chExt cx="0" cy="0"/>
        </a:xfrm>
      </p:grpSpPr>
      <p:sp>
        <p:nvSpPr>
          <p:cNvPr id="2787" name="Google Shape;2787;p4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8" name="Google Shape;2788;p4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89" name="Google Shape;2789;p4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2" name="Shape 2792"/>
        <p:cNvGrpSpPr/>
        <p:nvPr/>
      </p:nvGrpSpPr>
      <p:grpSpPr>
        <a:xfrm>
          <a:off x="0" y="0"/>
          <a:ext cx="0" cy="0"/>
          <a:chOff x="0" y="0"/>
          <a:chExt cx="0" cy="0"/>
        </a:xfrm>
      </p:grpSpPr>
      <p:sp>
        <p:nvSpPr>
          <p:cNvPr id="2793" name="Google Shape;2793;p4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4" name="Google Shape;2794;p4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795" name="Google Shape;2795;p4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8" name="Shape 2798"/>
        <p:cNvGrpSpPr/>
        <p:nvPr/>
      </p:nvGrpSpPr>
      <p:grpSpPr>
        <a:xfrm>
          <a:off x="0" y="0"/>
          <a:ext cx="0" cy="0"/>
          <a:chOff x="0" y="0"/>
          <a:chExt cx="0" cy="0"/>
        </a:xfrm>
      </p:grpSpPr>
      <p:sp>
        <p:nvSpPr>
          <p:cNvPr id="2799" name="Google Shape;2799;p4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0" name="Google Shape;2800;p4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01" name="Google Shape;2801;p4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4" name="Shape 2804"/>
        <p:cNvGrpSpPr/>
        <p:nvPr/>
      </p:nvGrpSpPr>
      <p:grpSpPr>
        <a:xfrm>
          <a:off x="0" y="0"/>
          <a:ext cx="0" cy="0"/>
          <a:chOff x="0" y="0"/>
          <a:chExt cx="0" cy="0"/>
        </a:xfrm>
      </p:grpSpPr>
      <p:sp>
        <p:nvSpPr>
          <p:cNvPr id="2805" name="Google Shape;2805;p4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6" name="Google Shape;2806;p4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07" name="Google Shape;2807;p4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0" name="Shape 2810"/>
        <p:cNvGrpSpPr/>
        <p:nvPr/>
      </p:nvGrpSpPr>
      <p:grpSpPr>
        <a:xfrm>
          <a:off x="0" y="0"/>
          <a:ext cx="0" cy="0"/>
          <a:chOff x="0" y="0"/>
          <a:chExt cx="0" cy="0"/>
        </a:xfrm>
      </p:grpSpPr>
      <p:sp>
        <p:nvSpPr>
          <p:cNvPr id="2811" name="Google Shape;2811;p4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2" name="Google Shape;2812;p4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13" name="Google Shape;2813;p4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3" name="Google Shape;353;p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6" name="Shape 2816"/>
        <p:cNvGrpSpPr/>
        <p:nvPr/>
      </p:nvGrpSpPr>
      <p:grpSpPr>
        <a:xfrm>
          <a:off x="0" y="0"/>
          <a:ext cx="0" cy="0"/>
          <a:chOff x="0" y="0"/>
          <a:chExt cx="0" cy="0"/>
        </a:xfrm>
      </p:grpSpPr>
      <p:sp>
        <p:nvSpPr>
          <p:cNvPr id="2817" name="Google Shape;2817;p4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8" name="Google Shape;2818;p4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19" name="Google Shape;2819;p4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2" name="Shape 2822"/>
        <p:cNvGrpSpPr/>
        <p:nvPr/>
      </p:nvGrpSpPr>
      <p:grpSpPr>
        <a:xfrm>
          <a:off x="0" y="0"/>
          <a:ext cx="0" cy="0"/>
          <a:chOff x="0" y="0"/>
          <a:chExt cx="0" cy="0"/>
        </a:xfrm>
      </p:grpSpPr>
      <p:sp>
        <p:nvSpPr>
          <p:cNvPr id="2823" name="Google Shape;2823;p4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4" name="Google Shape;2824;p4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25" name="Google Shape;2825;p4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8" name="Shape 2828"/>
        <p:cNvGrpSpPr/>
        <p:nvPr/>
      </p:nvGrpSpPr>
      <p:grpSpPr>
        <a:xfrm>
          <a:off x="0" y="0"/>
          <a:ext cx="0" cy="0"/>
          <a:chOff x="0" y="0"/>
          <a:chExt cx="0" cy="0"/>
        </a:xfrm>
      </p:grpSpPr>
      <p:sp>
        <p:nvSpPr>
          <p:cNvPr id="2829" name="Google Shape;2829;p4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0" name="Google Shape;2830;p4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31" name="Google Shape;2831;p4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4" name="Shape 2834"/>
        <p:cNvGrpSpPr/>
        <p:nvPr/>
      </p:nvGrpSpPr>
      <p:grpSpPr>
        <a:xfrm>
          <a:off x="0" y="0"/>
          <a:ext cx="0" cy="0"/>
          <a:chOff x="0" y="0"/>
          <a:chExt cx="0" cy="0"/>
        </a:xfrm>
      </p:grpSpPr>
      <p:sp>
        <p:nvSpPr>
          <p:cNvPr id="2835" name="Google Shape;2835;p4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6" name="Google Shape;2836;p4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37" name="Google Shape;2837;p4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0" name="Shape 2840"/>
        <p:cNvGrpSpPr/>
        <p:nvPr/>
      </p:nvGrpSpPr>
      <p:grpSpPr>
        <a:xfrm>
          <a:off x="0" y="0"/>
          <a:ext cx="0" cy="0"/>
          <a:chOff x="0" y="0"/>
          <a:chExt cx="0" cy="0"/>
        </a:xfrm>
      </p:grpSpPr>
      <p:sp>
        <p:nvSpPr>
          <p:cNvPr id="2841" name="Google Shape;2841;p4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2" name="Google Shape;2842;p4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43" name="Google Shape;2843;p4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6" name="Shape 2846"/>
        <p:cNvGrpSpPr/>
        <p:nvPr/>
      </p:nvGrpSpPr>
      <p:grpSpPr>
        <a:xfrm>
          <a:off x="0" y="0"/>
          <a:ext cx="0" cy="0"/>
          <a:chOff x="0" y="0"/>
          <a:chExt cx="0" cy="0"/>
        </a:xfrm>
      </p:grpSpPr>
      <p:sp>
        <p:nvSpPr>
          <p:cNvPr id="2847" name="Google Shape;2847;p4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8" name="Google Shape;2848;p4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49" name="Google Shape;2849;p4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2" name="Shape 2852"/>
        <p:cNvGrpSpPr/>
        <p:nvPr/>
      </p:nvGrpSpPr>
      <p:grpSpPr>
        <a:xfrm>
          <a:off x="0" y="0"/>
          <a:ext cx="0" cy="0"/>
          <a:chOff x="0" y="0"/>
          <a:chExt cx="0" cy="0"/>
        </a:xfrm>
      </p:grpSpPr>
      <p:sp>
        <p:nvSpPr>
          <p:cNvPr id="2853" name="Google Shape;2853;p4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4" name="Google Shape;2854;p4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55" name="Google Shape;2855;p4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8" name="Shape 2858"/>
        <p:cNvGrpSpPr/>
        <p:nvPr/>
      </p:nvGrpSpPr>
      <p:grpSpPr>
        <a:xfrm>
          <a:off x="0" y="0"/>
          <a:ext cx="0" cy="0"/>
          <a:chOff x="0" y="0"/>
          <a:chExt cx="0" cy="0"/>
        </a:xfrm>
      </p:grpSpPr>
      <p:sp>
        <p:nvSpPr>
          <p:cNvPr id="2859" name="Google Shape;2859;p4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60" name="Google Shape;2860;p4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61" name="Google Shape;2861;p4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4" name="Shape 2864"/>
        <p:cNvGrpSpPr/>
        <p:nvPr/>
      </p:nvGrpSpPr>
      <p:grpSpPr>
        <a:xfrm>
          <a:off x="0" y="0"/>
          <a:ext cx="0" cy="0"/>
          <a:chOff x="0" y="0"/>
          <a:chExt cx="0" cy="0"/>
        </a:xfrm>
      </p:grpSpPr>
      <p:sp>
        <p:nvSpPr>
          <p:cNvPr id="2865" name="Google Shape;2865;p4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66" name="Google Shape;2866;p4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67" name="Google Shape;2867;p4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0" name="Shape 2870"/>
        <p:cNvGrpSpPr/>
        <p:nvPr/>
      </p:nvGrpSpPr>
      <p:grpSpPr>
        <a:xfrm>
          <a:off x="0" y="0"/>
          <a:ext cx="0" cy="0"/>
          <a:chOff x="0" y="0"/>
          <a:chExt cx="0" cy="0"/>
        </a:xfrm>
      </p:grpSpPr>
      <p:sp>
        <p:nvSpPr>
          <p:cNvPr id="2871" name="Google Shape;2871;p4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2" name="Google Shape;2872;p4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73" name="Google Shape;2873;p4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8" name="Google Shape;358;p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6" name="Shape 2876"/>
        <p:cNvGrpSpPr/>
        <p:nvPr/>
      </p:nvGrpSpPr>
      <p:grpSpPr>
        <a:xfrm>
          <a:off x="0" y="0"/>
          <a:ext cx="0" cy="0"/>
          <a:chOff x="0" y="0"/>
          <a:chExt cx="0" cy="0"/>
        </a:xfrm>
      </p:grpSpPr>
      <p:sp>
        <p:nvSpPr>
          <p:cNvPr id="2877" name="Google Shape;2877;p4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8" name="Google Shape;2878;p4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79" name="Google Shape;2879;p4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2" name="Shape 2882"/>
        <p:cNvGrpSpPr/>
        <p:nvPr/>
      </p:nvGrpSpPr>
      <p:grpSpPr>
        <a:xfrm>
          <a:off x="0" y="0"/>
          <a:ext cx="0" cy="0"/>
          <a:chOff x="0" y="0"/>
          <a:chExt cx="0" cy="0"/>
        </a:xfrm>
      </p:grpSpPr>
      <p:sp>
        <p:nvSpPr>
          <p:cNvPr id="2883" name="Google Shape;2883;p4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4" name="Google Shape;2884;p4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85" name="Google Shape;2885;p4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8" name="Shape 2888"/>
        <p:cNvGrpSpPr/>
        <p:nvPr/>
      </p:nvGrpSpPr>
      <p:grpSpPr>
        <a:xfrm>
          <a:off x="0" y="0"/>
          <a:ext cx="0" cy="0"/>
          <a:chOff x="0" y="0"/>
          <a:chExt cx="0" cy="0"/>
        </a:xfrm>
      </p:grpSpPr>
      <p:sp>
        <p:nvSpPr>
          <p:cNvPr id="2889" name="Google Shape;2889;p4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90" name="Google Shape;2890;p4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91" name="Google Shape;2891;p4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4" name="Shape 2894"/>
        <p:cNvGrpSpPr/>
        <p:nvPr/>
      </p:nvGrpSpPr>
      <p:grpSpPr>
        <a:xfrm>
          <a:off x="0" y="0"/>
          <a:ext cx="0" cy="0"/>
          <a:chOff x="0" y="0"/>
          <a:chExt cx="0" cy="0"/>
        </a:xfrm>
      </p:grpSpPr>
      <p:sp>
        <p:nvSpPr>
          <p:cNvPr id="2895" name="Google Shape;2895;p4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96" name="Google Shape;2896;p4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897" name="Google Shape;2897;p4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0" name="Shape 2900"/>
        <p:cNvGrpSpPr/>
        <p:nvPr/>
      </p:nvGrpSpPr>
      <p:grpSpPr>
        <a:xfrm>
          <a:off x="0" y="0"/>
          <a:ext cx="0" cy="0"/>
          <a:chOff x="0" y="0"/>
          <a:chExt cx="0" cy="0"/>
        </a:xfrm>
      </p:grpSpPr>
      <p:sp>
        <p:nvSpPr>
          <p:cNvPr id="2901" name="Google Shape;2901;p4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2" name="Google Shape;2902;p4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03" name="Google Shape;2903;p4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6" name="Shape 2906"/>
        <p:cNvGrpSpPr/>
        <p:nvPr/>
      </p:nvGrpSpPr>
      <p:grpSpPr>
        <a:xfrm>
          <a:off x="0" y="0"/>
          <a:ext cx="0" cy="0"/>
          <a:chOff x="0" y="0"/>
          <a:chExt cx="0" cy="0"/>
        </a:xfrm>
      </p:grpSpPr>
      <p:sp>
        <p:nvSpPr>
          <p:cNvPr id="2907" name="Google Shape;2907;p4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8" name="Google Shape;2908;p4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09" name="Google Shape;2909;p4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2" name="Shape 2912"/>
        <p:cNvGrpSpPr/>
        <p:nvPr/>
      </p:nvGrpSpPr>
      <p:grpSpPr>
        <a:xfrm>
          <a:off x="0" y="0"/>
          <a:ext cx="0" cy="0"/>
          <a:chOff x="0" y="0"/>
          <a:chExt cx="0" cy="0"/>
        </a:xfrm>
      </p:grpSpPr>
      <p:sp>
        <p:nvSpPr>
          <p:cNvPr id="2913" name="Google Shape;2913;p4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4" name="Google Shape;2914;p4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15" name="Google Shape;2915;p4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8" name="Shape 2918"/>
        <p:cNvGrpSpPr/>
        <p:nvPr/>
      </p:nvGrpSpPr>
      <p:grpSpPr>
        <a:xfrm>
          <a:off x="0" y="0"/>
          <a:ext cx="0" cy="0"/>
          <a:chOff x="0" y="0"/>
          <a:chExt cx="0" cy="0"/>
        </a:xfrm>
      </p:grpSpPr>
      <p:sp>
        <p:nvSpPr>
          <p:cNvPr id="2919" name="Google Shape;2919;p4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0" name="Google Shape;2920;p4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21" name="Google Shape;2921;p4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4" name="Shape 2924"/>
        <p:cNvGrpSpPr/>
        <p:nvPr/>
      </p:nvGrpSpPr>
      <p:grpSpPr>
        <a:xfrm>
          <a:off x="0" y="0"/>
          <a:ext cx="0" cy="0"/>
          <a:chOff x="0" y="0"/>
          <a:chExt cx="0" cy="0"/>
        </a:xfrm>
      </p:grpSpPr>
      <p:sp>
        <p:nvSpPr>
          <p:cNvPr id="2925" name="Google Shape;2925;p4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6" name="Google Shape;2926;p4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27" name="Google Shape;2927;p4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0" name="Shape 2930"/>
        <p:cNvGrpSpPr/>
        <p:nvPr/>
      </p:nvGrpSpPr>
      <p:grpSpPr>
        <a:xfrm>
          <a:off x="0" y="0"/>
          <a:ext cx="0" cy="0"/>
          <a:chOff x="0" y="0"/>
          <a:chExt cx="0" cy="0"/>
        </a:xfrm>
      </p:grpSpPr>
      <p:sp>
        <p:nvSpPr>
          <p:cNvPr id="2931" name="Google Shape;2931;p4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2" name="Google Shape;2932;p4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33" name="Google Shape;2933;p4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3" name="Google Shape;363;p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6" name="Shape 2936"/>
        <p:cNvGrpSpPr/>
        <p:nvPr/>
      </p:nvGrpSpPr>
      <p:grpSpPr>
        <a:xfrm>
          <a:off x="0" y="0"/>
          <a:ext cx="0" cy="0"/>
          <a:chOff x="0" y="0"/>
          <a:chExt cx="0" cy="0"/>
        </a:xfrm>
      </p:grpSpPr>
      <p:sp>
        <p:nvSpPr>
          <p:cNvPr id="2937" name="Google Shape;2937;p4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8" name="Google Shape;2938;p4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39" name="Google Shape;2939;p4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2" name="Shape 2942"/>
        <p:cNvGrpSpPr/>
        <p:nvPr/>
      </p:nvGrpSpPr>
      <p:grpSpPr>
        <a:xfrm>
          <a:off x="0" y="0"/>
          <a:ext cx="0" cy="0"/>
          <a:chOff x="0" y="0"/>
          <a:chExt cx="0" cy="0"/>
        </a:xfrm>
      </p:grpSpPr>
      <p:sp>
        <p:nvSpPr>
          <p:cNvPr id="2943" name="Google Shape;2943;p4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44" name="Google Shape;2944;p4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45" name="Google Shape;2945;p4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8" name="Shape 2948"/>
        <p:cNvGrpSpPr/>
        <p:nvPr/>
      </p:nvGrpSpPr>
      <p:grpSpPr>
        <a:xfrm>
          <a:off x="0" y="0"/>
          <a:ext cx="0" cy="0"/>
          <a:chOff x="0" y="0"/>
          <a:chExt cx="0" cy="0"/>
        </a:xfrm>
      </p:grpSpPr>
      <p:sp>
        <p:nvSpPr>
          <p:cNvPr id="2949" name="Google Shape;2949;p4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0" name="Google Shape;2950;p4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51" name="Google Shape;2951;p4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4" name="Shape 2954"/>
        <p:cNvGrpSpPr/>
        <p:nvPr/>
      </p:nvGrpSpPr>
      <p:grpSpPr>
        <a:xfrm>
          <a:off x="0" y="0"/>
          <a:ext cx="0" cy="0"/>
          <a:chOff x="0" y="0"/>
          <a:chExt cx="0" cy="0"/>
        </a:xfrm>
      </p:grpSpPr>
      <p:sp>
        <p:nvSpPr>
          <p:cNvPr id="2955" name="Google Shape;2955;p4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6" name="Google Shape;2956;p4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57" name="Google Shape;2957;p4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0" name="Shape 2960"/>
        <p:cNvGrpSpPr/>
        <p:nvPr/>
      </p:nvGrpSpPr>
      <p:grpSpPr>
        <a:xfrm>
          <a:off x="0" y="0"/>
          <a:ext cx="0" cy="0"/>
          <a:chOff x="0" y="0"/>
          <a:chExt cx="0" cy="0"/>
        </a:xfrm>
      </p:grpSpPr>
      <p:sp>
        <p:nvSpPr>
          <p:cNvPr id="2961" name="Google Shape;2961;p4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2" name="Google Shape;2962;p4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63" name="Google Shape;2963;p4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6" name="Shape 2966"/>
        <p:cNvGrpSpPr/>
        <p:nvPr/>
      </p:nvGrpSpPr>
      <p:grpSpPr>
        <a:xfrm>
          <a:off x="0" y="0"/>
          <a:ext cx="0" cy="0"/>
          <a:chOff x="0" y="0"/>
          <a:chExt cx="0" cy="0"/>
        </a:xfrm>
      </p:grpSpPr>
      <p:sp>
        <p:nvSpPr>
          <p:cNvPr id="2967" name="Google Shape;2967;p4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8" name="Google Shape;2968;p4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69" name="Google Shape;2969;p4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2" name="Shape 2972"/>
        <p:cNvGrpSpPr/>
        <p:nvPr/>
      </p:nvGrpSpPr>
      <p:grpSpPr>
        <a:xfrm>
          <a:off x="0" y="0"/>
          <a:ext cx="0" cy="0"/>
          <a:chOff x="0" y="0"/>
          <a:chExt cx="0" cy="0"/>
        </a:xfrm>
      </p:grpSpPr>
      <p:sp>
        <p:nvSpPr>
          <p:cNvPr id="2973" name="Google Shape;2973;p4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4" name="Google Shape;2974;p4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75" name="Google Shape;2975;p4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8" name="Shape 2978"/>
        <p:cNvGrpSpPr/>
        <p:nvPr/>
      </p:nvGrpSpPr>
      <p:grpSpPr>
        <a:xfrm>
          <a:off x="0" y="0"/>
          <a:ext cx="0" cy="0"/>
          <a:chOff x="0" y="0"/>
          <a:chExt cx="0" cy="0"/>
        </a:xfrm>
      </p:grpSpPr>
      <p:sp>
        <p:nvSpPr>
          <p:cNvPr id="2979" name="Google Shape;2979;p4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0" name="Google Shape;2980;p4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endParaRPr/>
          </a:p>
        </p:txBody>
      </p:sp>
      <p:sp>
        <p:nvSpPr>
          <p:cNvPr id="2981" name="Google Shape;2981;p4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4" name="Shape 2984"/>
        <p:cNvGrpSpPr/>
        <p:nvPr/>
      </p:nvGrpSpPr>
      <p:grpSpPr>
        <a:xfrm>
          <a:off x="0" y="0"/>
          <a:ext cx="0" cy="0"/>
          <a:chOff x="0" y="0"/>
          <a:chExt cx="0" cy="0"/>
        </a:xfrm>
      </p:grpSpPr>
      <p:sp>
        <p:nvSpPr>
          <p:cNvPr id="2985" name="Google Shape;2985;p4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6" name="Google Shape;2986;p4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Roxanne</a:t>
            </a:r>
            <a:endParaRPr/>
          </a:p>
        </p:txBody>
      </p:sp>
      <p:sp>
        <p:nvSpPr>
          <p:cNvPr id="2987" name="Google Shape;2987;p4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0" name="Shape 2990"/>
        <p:cNvGrpSpPr/>
        <p:nvPr/>
      </p:nvGrpSpPr>
      <p:grpSpPr>
        <a:xfrm>
          <a:off x="0" y="0"/>
          <a:ext cx="0" cy="0"/>
          <a:chOff x="0" y="0"/>
          <a:chExt cx="0" cy="0"/>
        </a:xfrm>
      </p:grpSpPr>
      <p:sp>
        <p:nvSpPr>
          <p:cNvPr id="2991" name="Google Shape;2991;p4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2" name="Google Shape;2992;p4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Roxanne</a:t>
            </a:r>
            <a:endParaRPr/>
          </a:p>
        </p:txBody>
      </p:sp>
      <p:sp>
        <p:nvSpPr>
          <p:cNvPr id="2993" name="Google Shape;2993;p4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 name="Google Shape;368;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t>
            </a:r>
            <a:endParaRPr/>
          </a:p>
        </p:txBody>
      </p:sp>
      <p:sp>
        <p:nvSpPr>
          <p:cNvPr id="369" name="Google Shape;369;p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6" name="Shape 2996"/>
        <p:cNvGrpSpPr/>
        <p:nvPr/>
      </p:nvGrpSpPr>
      <p:grpSpPr>
        <a:xfrm>
          <a:off x="0" y="0"/>
          <a:ext cx="0" cy="0"/>
          <a:chOff x="0" y="0"/>
          <a:chExt cx="0" cy="0"/>
        </a:xfrm>
      </p:grpSpPr>
      <p:sp>
        <p:nvSpPr>
          <p:cNvPr id="2997" name="Google Shape;2997;p4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8" name="Google Shape;2998;p4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Roxanne</a:t>
            </a:r>
            <a:endParaRPr/>
          </a:p>
        </p:txBody>
      </p:sp>
      <p:sp>
        <p:nvSpPr>
          <p:cNvPr id="2999" name="Google Shape;2999;p4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2" name="Shape 3002"/>
        <p:cNvGrpSpPr/>
        <p:nvPr/>
      </p:nvGrpSpPr>
      <p:grpSpPr>
        <a:xfrm>
          <a:off x="0" y="0"/>
          <a:ext cx="0" cy="0"/>
          <a:chOff x="0" y="0"/>
          <a:chExt cx="0" cy="0"/>
        </a:xfrm>
      </p:grpSpPr>
      <p:sp>
        <p:nvSpPr>
          <p:cNvPr id="3003" name="Google Shape;3003;p4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04" name="Google Shape;3004;p4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Roxanne</a:t>
            </a:r>
            <a:endParaRPr/>
          </a:p>
        </p:txBody>
      </p:sp>
      <p:sp>
        <p:nvSpPr>
          <p:cNvPr id="3005" name="Google Shape;3005;p4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8" name="Shape 3008"/>
        <p:cNvGrpSpPr/>
        <p:nvPr/>
      </p:nvGrpSpPr>
      <p:grpSpPr>
        <a:xfrm>
          <a:off x="0" y="0"/>
          <a:ext cx="0" cy="0"/>
          <a:chOff x="0" y="0"/>
          <a:chExt cx="0" cy="0"/>
        </a:xfrm>
      </p:grpSpPr>
      <p:sp>
        <p:nvSpPr>
          <p:cNvPr id="3009" name="Google Shape;3009;p4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0" name="Google Shape;3010;p4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Roxanne</a:t>
            </a:r>
            <a:endParaRPr/>
          </a:p>
        </p:txBody>
      </p:sp>
      <p:sp>
        <p:nvSpPr>
          <p:cNvPr id="3011" name="Google Shape;3011;p4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4" name="Shape 3014"/>
        <p:cNvGrpSpPr/>
        <p:nvPr/>
      </p:nvGrpSpPr>
      <p:grpSpPr>
        <a:xfrm>
          <a:off x="0" y="0"/>
          <a:ext cx="0" cy="0"/>
          <a:chOff x="0" y="0"/>
          <a:chExt cx="0" cy="0"/>
        </a:xfrm>
      </p:grpSpPr>
      <p:sp>
        <p:nvSpPr>
          <p:cNvPr id="3015" name="Google Shape;3015;p4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6" name="Google Shape;3016;p4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Olivia</a:t>
            </a:r>
            <a:endParaRPr/>
          </a:p>
        </p:txBody>
      </p:sp>
      <p:sp>
        <p:nvSpPr>
          <p:cNvPr id="3017" name="Google Shape;3017;p4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0" name="Shape 3020"/>
        <p:cNvGrpSpPr/>
        <p:nvPr/>
      </p:nvGrpSpPr>
      <p:grpSpPr>
        <a:xfrm>
          <a:off x="0" y="0"/>
          <a:ext cx="0" cy="0"/>
          <a:chOff x="0" y="0"/>
          <a:chExt cx="0" cy="0"/>
        </a:xfrm>
      </p:grpSpPr>
      <p:sp>
        <p:nvSpPr>
          <p:cNvPr id="3021" name="Google Shape;3021;p4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2" name="Google Shape;3022;p4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Liam</a:t>
            </a:r>
            <a:endParaRPr/>
          </a:p>
        </p:txBody>
      </p:sp>
      <p:sp>
        <p:nvSpPr>
          <p:cNvPr id="3023" name="Google Shape;3023;p4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6" name="Shape 3026"/>
        <p:cNvGrpSpPr/>
        <p:nvPr/>
      </p:nvGrpSpPr>
      <p:grpSpPr>
        <a:xfrm>
          <a:off x="0" y="0"/>
          <a:ext cx="0" cy="0"/>
          <a:chOff x="0" y="0"/>
          <a:chExt cx="0" cy="0"/>
        </a:xfrm>
      </p:grpSpPr>
      <p:sp>
        <p:nvSpPr>
          <p:cNvPr id="3027" name="Google Shape;3027;p4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8" name="Google Shape;3028;p4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Olivia</a:t>
            </a:r>
            <a:endParaRPr/>
          </a:p>
        </p:txBody>
      </p:sp>
      <p:sp>
        <p:nvSpPr>
          <p:cNvPr id="3029" name="Google Shape;3029;p4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2" name="Shape 3032"/>
        <p:cNvGrpSpPr/>
        <p:nvPr/>
      </p:nvGrpSpPr>
      <p:grpSpPr>
        <a:xfrm>
          <a:off x="0" y="0"/>
          <a:ext cx="0" cy="0"/>
          <a:chOff x="0" y="0"/>
          <a:chExt cx="0" cy="0"/>
        </a:xfrm>
      </p:grpSpPr>
      <p:sp>
        <p:nvSpPr>
          <p:cNvPr id="3033" name="Google Shape;3033;p4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34" name="Google Shape;3034;p4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Emma</a:t>
            </a:r>
            <a:endParaRPr/>
          </a:p>
        </p:txBody>
      </p:sp>
      <p:sp>
        <p:nvSpPr>
          <p:cNvPr id="3035" name="Google Shape;3035;p4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8" name="Shape 3038"/>
        <p:cNvGrpSpPr/>
        <p:nvPr/>
      </p:nvGrpSpPr>
      <p:grpSpPr>
        <a:xfrm>
          <a:off x="0" y="0"/>
          <a:ext cx="0" cy="0"/>
          <a:chOff x="0" y="0"/>
          <a:chExt cx="0" cy="0"/>
        </a:xfrm>
      </p:grpSpPr>
      <p:sp>
        <p:nvSpPr>
          <p:cNvPr id="3039" name="Google Shape;3039;p4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0" name="Google Shape;3040;p4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041" name="Google Shape;3041;p4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4" name="Shape 3044"/>
        <p:cNvGrpSpPr/>
        <p:nvPr/>
      </p:nvGrpSpPr>
      <p:grpSpPr>
        <a:xfrm>
          <a:off x="0" y="0"/>
          <a:ext cx="0" cy="0"/>
          <a:chOff x="0" y="0"/>
          <a:chExt cx="0" cy="0"/>
        </a:xfrm>
      </p:grpSpPr>
      <p:sp>
        <p:nvSpPr>
          <p:cNvPr id="3045" name="Google Shape;3045;p4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6" name="Google Shape;3046;p4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Liam</a:t>
            </a:r>
            <a:endParaRPr/>
          </a:p>
        </p:txBody>
      </p:sp>
      <p:sp>
        <p:nvSpPr>
          <p:cNvPr id="3047" name="Google Shape;3047;p4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0" name="Shape 3050"/>
        <p:cNvGrpSpPr/>
        <p:nvPr/>
      </p:nvGrpSpPr>
      <p:grpSpPr>
        <a:xfrm>
          <a:off x="0" y="0"/>
          <a:ext cx="0" cy="0"/>
          <a:chOff x="0" y="0"/>
          <a:chExt cx="0" cy="0"/>
        </a:xfrm>
      </p:grpSpPr>
      <p:sp>
        <p:nvSpPr>
          <p:cNvPr id="3051" name="Google Shape;3051;p4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2" name="Google Shape;3052;p4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053" name="Google Shape;3053;p4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08" name="Google Shape;10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a:t>
            </a:r>
            <a:endParaRPr/>
          </a:p>
        </p:txBody>
      </p:sp>
      <p:sp>
        <p:nvSpPr>
          <p:cNvPr id="375" name="Google Shape;375;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6" name="Shape 3056"/>
        <p:cNvGrpSpPr/>
        <p:nvPr/>
      </p:nvGrpSpPr>
      <p:grpSpPr>
        <a:xfrm>
          <a:off x="0" y="0"/>
          <a:ext cx="0" cy="0"/>
          <a:chOff x="0" y="0"/>
          <a:chExt cx="0" cy="0"/>
        </a:xfrm>
      </p:grpSpPr>
      <p:sp>
        <p:nvSpPr>
          <p:cNvPr id="3057" name="Google Shape;3057;p5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8" name="Google Shape;3058;p5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Noah</a:t>
            </a:r>
            <a:endParaRPr/>
          </a:p>
        </p:txBody>
      </p:sp>
      <p:sp>
        <p:nvSpPr>
          <p:cNvPr id="3059" name="Google Shape;3059;p5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2" name="Shape 3062"/>
        <p:cNvGrpSpPr/>
        <p:nvPr/>
      </p:nvGrpSpPr>
      <p:grpSpPr>
        <a:xfrm>
          <a:off x="0" y="0"/>
          <a:ext cx="0" cy="0"/>
          <a:chOff x="0" y="0"/>
          <a:chExt cx="0" cy="0"/>
        </a:xfrm>
      </p:grpSpPr>
      <p:sp>
        <p:nvSpPr>
          <p:cNvPr id="3063" name="Google Shape;3063;p5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4" name="Google Shape;3064;p5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065" name="Google Shape;3065;p5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8" name="Shape 3068"/>
        <p:cNvGrpSpPr/>
        <p:nvPr/>
      </p:nvGrpSpPr>
      <p:grpSpPr>
        <a:xfrm>
          <a:off x="0" y="0"/>
          <a:ext cx="0" cy="0"/>
          <a:chOff x="0" y="0"/>
          <a:chExt cx="0" cy="0"/>
        </a:xfrm>
      </p:grpSpPr>
      <p:sp>
        <p:nvSpPr>
          <p:cNvPr id="3069" name="Google Shape;3069;p5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0" name="Google Shape;3070;p5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071" name="Google Shape;3071;p5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4" name="Shape 3074"/>
        <p:cNvGrpSpPr/>
        <p:nvPr/>
      </p:nvGrpSpPr>
      <p:grpSpPr>
        <a:xfrm>
          <a:off x="0" y="0"/>
          <a:ext cx="0" cy="0"/>
          <a:chOff x="0" y="0"/>
          <a:chExt cx="0" cy="0"/>
        </a:xfrm>
      </p:grpSpPr>
      <p:sp>
        <p:nvSpPr>
          <p:cNvPr id="3075" name="Google Shape;3075;p5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6" name="Google Shape;3076;p5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077" name="Google Shape;3077;p5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0" name="Shape 3080"/>
        <p:cNvGrpSpPr/>
        <p:nvPr/>
      </p:nvGrpSpPr>
      <p:grpSpPr>
        <a:xfrm>
          <a:off x="0" y="0"/>
          <a:ext cx="0" cy="0"/>
          <a:chOff x="0" y="0"/>
          <a:chExt cx="0" cy="0"/>
        </a:xfrm>
      </p:grpSpPr>
      <p:sp>
        <p:nvSpPr>
          <p:cNvPr id="3081" name="Google Shape;3081;p5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2" name="Google Shape;3082;p5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083" name="Google Shape;3083;p5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6" name="Shape 3086"/>
        <p:cNvGrpSpPr/>
        <p:nvPr/>
      </p:nvGrpSpPr>
      <p:grpSpPr>
        <a:xfrm>
          <a:off x="0" y="0"/>
          <a:ext cx="0" cy="0"/>
          <a:chOff x="0" y="0"/>
          <a:chExt cx="0" cy="0"/>
        </a:xfrm>
      </p:grpSpPr>
      <p:sp>
        <p:nvSpPr>
          <p:cNvPr id="3087" name="Google Shape;3087;p5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8" name="Google Shape;3088;p5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089" name="Google Shape;3089;p5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2" name="Shape 3092"/>
        <p:cNvGrpSpPr/>
        <p:nvPr/>
      </p:nvGrpSpPr>
      <p:grpSpPr>
        <a:xfrm>
          <a:off x="0" y="0"/>
          <a:ext cx="0" cy="0"/>
          <a:chOff x="0" y="0"/>
          <a:chExt cx="0" cy="0"/>
        </a:xfrm>
      </p:grpSpPr>
      <p:sp>
        <p:nvSpPr>
          <p:cNvPr id="3093" name="Google Shape;3093;p5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94" name="Google Shape;3094;p5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095" name="Google Shape;3095;p5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8" name="Shape 3098"/>
        <p:cNvGrpSpPr/>
        <p:nvPr/>
      </p:nvGrpSpPr>
      <p:grpSpPr>
        <a:xfrm>
          <a:off x="0" y="0"/>
          <a:ext cx="0" cy="0"/>
          <a:chOff x="0" y="0"/>
          <a:chExt cx="0" cy="0"/>
        </a:xfrm>
      </p:grpSpPr>
      <p:sp>
        <p:nvSpPr>
          <p:cNvPr id="3099" name="Google Shape;3099;p5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0" name="Google Shape;3100;p5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101" name="Google Shape;3101;p5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4" name="Shape 3104"/>
        <p:cNvGrpSpPr/>
        <p:nvPr/>
      </p:nvGrpSpPr>
      <p:grpSpPr>
        <a:xfrm>
          <a:off x="0" y="0"/>
          <a:ext cx="0" cy="0"/>
          <a:chOff x="0" y="0"/>
          <a:chExt cx="0" cy="0"/>
        </a:xfrm>
      </p:grpSpPr>
      <p:sp>
        <p:nvSpPr>
          <p:cNvPr id="3105" name="Google Shape;3105;p5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6" name="Google Shape;3106;p5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107" name="Google Shape;3107;p5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0" name="Shape 3110"/>
        <p:cNvGrpSpPr/>
        <p:nvPr/>
      </p:nvGrpSpPr>
      <p:grpSpPr>
        <a:xfrm>
          <a:off x="0" y="0"/>
          <a:ext cx="0" cy="0"/>
          <a:chOff x="0" y="0"/>
          <a:chExt cx="0" cy="0"/>
        </a:xfrm>
      </p:grpSpPr>
      <p:sp>
        <p:nvSpPr>
          <p:cNvPr id="3111" name="Google Shape;3111;p5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2" name="Google Shape;3112;p5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113" name="Google Shape;3113;p5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 name="Google Shape;380;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Q1B</a:t>
            </a:r>
            <a:endParaRPr/>
          </a:p>
        </p:txBody>
      </p:sp>
      <p:sp>
        <p:nvSpPr>
          <p:cNvPr id="381" name="Google Shape;381;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6" name="Shape 3116"/>
        <p:cNvGrpSpPr/>
        <p:nvPr/>
      </p:nvGrpSpPr>
      <p:grpSpPr>
        <a:xfrm>
          <a:off x="0" y="0"/>
          <a:ext cx="0" cy="0"/>
          <a:chOff x="0" y="0"/>
          <a:chExt cx="0" cy="0"/>
        </a:xfrm>
      </p:grpSpPr>
      <p:sp>
        <p:nvSpPr>
          <p:cNvPr id="3117" name="Google Shape;3117;p5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8" name="Google Shape;3118;p5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119" name="Google Shape;3119;p5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2" name="Shape 3122"/>
        <p:cNvGrpSpPr/>
        <p:nvPr/>
      </p:nvGrpSpPr>
      <p:grpSpPr>
        <a:xfrm>
          <a:off x="0" y="0"/>
          <a:ext cx="0" cy="0"/>
          <a:chOff x="0" y="0"/>
          <a:chExt cx="0" cy="0"/>
        </a:xfrm>
      </p:grpSpPr>
      <p:sp>
        <p:nvSpPr>
          <p:cNvPr id="3123" name="Google Shape;3123;p5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4" name="Google Shape;3124;p5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125" name="Google Shape;3125;p5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8" name="Shape 3128"/>
        <p:cNvGrpSpPr/>
        <p:nvPr/>
      </p:nvGrpSpPr>
      <p:grpSpPr>
        <a:xfrm>
          <a:off x="0" y="0"/>
          <a:ext cx="0" cy="0"/>
          <a:chOff x="0" y="0"/>
          <a:chExt cx="0" cy="0"/>
        </a:xfrm>
      </p:grpSpPr>
      <p:sp>
        <p:nvSpPr>
          <p:cNvPr id="3129" name="Google Shape;3129;p5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0" name="Google Shape;3130;p5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131" name="Google Shape;3131;p5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4" name="Shape 3134"/>
        <p:cNvGrpSpPr/>
        <p:nvPr/>
      </p:nvGrpSpPr>
      <p:grpSpPr>
        <a:xfrm>
          <a:off x="0" y="0"/>
          <a:ext cx="0" cy="0"/>
          <a:chOff x="0" y="0"/>
          <a:chExt cx="0" cy="0"/>
        </a:xfrm>
      </p:grpSpPr>
      <p:sp>
        <p:nvSpPr>
          <p:cNvPr id="3135" name="Google Shape;3135;p5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6" name="Google Shape;3136;p5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137" name="Google Shape;3137;p5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0" name="Shape 3140"/>
        <p:cNvGrpSpPr/>
        <p:nvPr/>
      </p:nvGrpSpPr>
      <p:grpSpPr>
        <a:xfrm>
          <a:off x="0" y="0"/>
          <a:ext cx="0" cy="0"/>
          <a:chOff x="0" y="0"/>
          <a:chExt cx="0" cy="0"/>
        </a:xfrm>
      </p:grpSpPr>
      <p:sp>
        <p:nvSpPr>
          <p:cNvPr id="3141" name="Google Shape;3141;p5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2" name="Google Shape;3142;p5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143" name="Google Shape;3143;p5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6" name="Shape 3146"/>
        <p:cNvGrpSpPr/>
        <p:nvPr/>
      </p:nvGrpSpPr>
      <p:grpSpPr>
        <a:xfrm>
          <a:off x="0" y="0"/>
          <a:ext cx="0" cy="0"/>
          <a:chOff x="0" y="0"/>
          <a:chExt cx="0" cy="0"/>
        </a:xfrm>
      </p:grpSpPr>
      <p:sp>
        <p:nvSpPr>
          <p:cNvPr id="3147" name="Google Shape;3147;p5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8" name="Google Shape;3148;p5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149" name="Google Shape;3149;p5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2" name="Shape 3152"/>
        <p:cNvGrpSpPr/>
        <p:nvPr/>
      </p:nvGrpSpPr>
      <p:grpSpPr>
        <a:xfrm>
          <a:off x="0" y="0"/>
          <a:ext cx="0" cy="0"/>
          <a:chOff x="0" y="0"/>
          <a:chExt cx="0" cy="0"/>
        </a:xfrm>
      </p:grpSpPr>
      <p:sp>
        <p:nvSpPr>
          <p:cNvPr id="3153" name="Google Shape;3153;p5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4" name="Google Shape;3154;p5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155" name="Google Shape;3155;p5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8" name="Shape 3158"/>
        <p:cNvGrpSpPr/>
        <p:nvPr/>
      </p:nvGrpSpPr>
      <p:grpSpPr>
        <a:xfrm>
          <a:off x="0" y="0"/>
          <a:ext cx="0" cy="0"/>
          <a:chOff x="0" y="0"/>
          <a:chExt cx="0" cy="0"/>
        </a:xfrm>
      </p:grpSpPr>
      <p:sp>
        <p:nvSpPr>
          <p:cNvPr id="3159" name="Google Shape;3159;p5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0" name="Google Shape;3160;p5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161" name="Google Shape;3161;p5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4" name="Shape 3164"/>
        <p:cNvGrpSpPr/>
        <p:nvPr/>
      </p:nvGrpSpPr>
      <p:grpSpPr>
        <a:xfrm>
          <a:off x="0" y="0"/>
          <a:ext cx="0" cy="0"/>
          <a:chOff x="0" y="0"/>
          <a:chExt cx="0" cy="0"/>
        </a:xfrm>
      </p:grpSpPr>
      <p:sp>
        <p:nvSpPr>
          <p:cNvPr id="3165" name="Google Shape;3165;p5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6" name="Google Shape;3166;p5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167" name="Google Shape;3167;p5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0" name="Shape 3170"/>
        <p:cNvGrpSpPr/>
        <p:nvPr/>
      </p:nvGrpSpPr>
      <p:grpSpPr>
        <a:xfrm>
          <a:off x="0" y="0"/>
          <a:ext cx="0" cy="0"/>
          <a:chOff x="0" y="0"/>
          <a:chExt cx="0" cy="0"/>
        </a:xfrm>
      </p:grpSpPr>
      <p:sp>
        <p:nvSpPr>
          <p:cNvPr id="3171" name="Google Shape;3171;p5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2" name="Google Shape;3172;p5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Oliver</a:t>
            </a:r>
            <a:endParaRPr/>
          </a:p>
        </p:txBody>
      </p:sp>
      <p:sp>
        <p:nvSpPr>
          <p:cNvPr id="3173" name="Google Shape;3173;p5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 name="Google Shape;386;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Q1C</a:t>
            </a:r>
            <a:endParaRPr/>
          </a:p>
        </p:txBody>
      </p:sp>
      <p:sp>
        <p:nvSpPr>
          <p:cNvPr id="387" name="Google Shape;387;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6" name="Shape 3176"/>
        <p:cNvGrpSpPr/>
        <p:nvPr/>
      </p:nvGrpSpPr>
      <p:grpSpPr>
        <a:xfrm>
          <a:off x="0" y="0"/>
          <a:ext cx="0" cy="0"/>
          <a:chOff x="0" y="0"/>
          <a:chExt cx="0" cy="0"/>
        </a:xfrm>
      </p:grpSpPr>
      <p:sp>
        <p:nvSpPr>
          <p:cNvPr id="3177" name="Google Shape;3177;p5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8" name="Google Shape;3178;p5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Luca</a:t>
            </a:r>
            <a:endParaRPr/>
          </a:p>
        </p:txBody>
      </p:sp>
      <p:sp>
        <p:nvSpPr>
          <p:cNvPr id="3179" name="Google Shape;3179;p5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2" name="Shape 3182"/>
        <p:cNvGrpSpPr/>
        <p:nvPr/>
      </p:nvGrpSpPr>
      <p:grpSpPr>
        <a:xfrm>
          <a:off x="0" y="0"/>
          <a:ext cx="0" cy="0"/>
          <a:chOff x="0" y="0"/>
          <a:chExt cx="0" cy="0"/>
        </a:xfrm>
      </p:grpSpPr>
      <p:sp>
        <p:nvSpPr>
          <p:cNvPr id="3183" name="Google Shape;3183;p5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84" name="Google Shape;3184;p5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Oliver</a:t>
            </a:r>
            <a:endParaRPr/>
          </a:p>
        </p:txBody>
      </p:sp>
      <p:sp>
        <p:nvSpPr>
          <p:cNvPr id="3185" name="Google Shape;3185;p5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8" name="Shape 3188"/>
        <p:cNvGrpSpPr/>
        <p:nvPr/>
      </p:nvGrpSpPr>
      <p:grpSpPr>
        <a:xfrm>
          <a:off x="0" y="0"/>
          <a:ext cx="0" cy="0"/>
          <a:chOff x="0" y="0"/>
          <a:chExt cx="0" cy="0"/>
        </a:xfrm>
      </p:grpSpPr>
      <p:sp>
        <p:nvSpPr>
          <p:cNvPr id="3189" name="Google Shape;3189;p5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0" name="Google Shape;3190;p5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Luca</a:t>
            </a:r>
            <a:endParaRPr/>
          </a:p>
        </p:txBody>
      </p:sp>
      <p:sp>
        <p:nvSpPr>
          <p:cNvPr id="3191" name="Google Shape;3191;p5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4" name="Shape 3194"/>
        <p:cNvGrpSpPr/>
        <p:nvPr/>
      </p:nvGrpSpPr>
      <p:grpSpPr>
        <a:xfrm>
          <a:off x="0" y="0"/>
          <a:ext cx="0" cy="0"/>
          <a:chOff x="0" y="0"/>
          <a:chExt cx="0" cy="0"/>
        </a:xfrm>
      </p:grpSpPr>
      <p:sp>
        <p:nvSpPr>
          <p:cNvPr id="3195" name="Google Shape;3195;p5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6" name="Google Shape;3196;p5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197" name="Google Shape;3197;p5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0" name="Shape 3200"/>
        <p:cNvGrpSpPr/>
        <p:nvPr/>
      </p:nvGrpSpPr>
      <p:grpSpPr>
        <a:xfrm>
          <a:off x="0" y="0"/>
          <a:ext cx="0" cy="0"/>
          <a:chOff x="0" y="0"/>
          <a:chExt cx="0" cy="0"/>
        </a:xfrm>
      </p:grpSpPr>
      <p:sp>
        <p:nvSpPr>
          <p:cNvPr id="3201" name="Google Shape;3201;p5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2" name="Google Shape;3202;p5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Oliver</a:t>
            </a:r>
            <a:endParaRPr/>
          </a:p>
        </p:txBody>
      </p:sp>
      <p:sp>
        <p:nvSpPr>
          <p:cNvPr id="3203" name="Google Shape;3203;p5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6" name="Shape 3206"/>
        <p:cNvGrpSpPr/>
        <p:nvPr/>
      </p:nvGrpSpPr>
      <p:grpSpPr>
        <a:xfrm>
          <a:off x="0" y="0"/>
          <a:ext cx="0" cy="0"/>
          <a:chOff x="0" y="0"/>
          <a:chExt cx="0" cy="0"/>
        </a:xfrm>
      </p:grpSpPr>
      <p:sp>
        <p:nvSpPr>
          <p:cNvPr id="3207" name="Google Shape;3207;p5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8" name="Google Shape;3208;p5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209" name="Google Shape;3209;p5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2" name="Shape 3212"/>
        <p:cNvGrpSpPr/>
        <p:nvPr/>
      </p:nvGrpSpPr>
      <p:grpSpPr>
        <a:xfrm>
          <a:off x="0" y="0"/>
          <a:ext cx="0" cy="0"/>
          <a:chOff x="0" y="0"/>
          <a:chExt cx="0" cy="0"/>
        </a:xfrm>
      </p:grpSpPr>
      <p:sp>
        <p:nvSpPr>
          <p:cNvPr id="3213" name="Google Shape;3213;p5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14" name="Google Shape;3214;p5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Luca</a:t>
            </a:r>
            <a:endParaRPr/>
          </a:p>
        </p:txBody>
      </p:sp>
      <p:sp>
        <p:nvSpPr>
          <p:cNvPr id="3215" name="Google Shape;3215;p5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8" name="Shape 3218"/>
        <p:cNvGrpSpPr/>
        <p:nvPr/>
      </p:nvGrpSpPr>
      <p:grpSpPr>
        <a:xfrm>
          <a:off x="0" y="0"/>
          <a:ext cx="0" cy="0"/>
          <a:chOff x="0" y="0"/>
          <a:chExt cx="0" cy="0"/>
        </a:xfrm>
      </p:grpSpPr>
      <p:sp>
        <p:nvSpPr>
          <p:cNvPr id="3219" name="Google Shape;3219;p5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0" name="Google Shape;3220;p5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221" name="Google Shape;3221;p5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4" name="Shape 3224"/>
        <p:cNvGrpSpPr/>
        <p:nvPr/>
      </p:nvGrpSpPr>
      <p:grpSpPr>
        <a:xfrm>
          <a:off x="0" y="0"/>
          <a:ext cx="0" cy="0"/>
          <a:chOff x="0" y="0"/>
          <a:chExt cx="0" cy="0"/>
        </a:xfrm>
      </p:grpSpPr>
      <p:sp>
        <p:nvSpPr>
          <p:cNvPr id="3225" name="Google Shape;3225;p5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6" name="Google Shape;3226;p5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227" name="Google Shape;3227;p5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0" name="Shape 3230"/>
        <p:cNvGrpSpPr/>
        <p:nvPr/>
      </p:nvGrpSpPr>
      <p:grpSpPr>
        <a:xfrm>
          <a:off x="0" y="0"/>
          <a:ext cx="0" cy="0"/>
          <a:chOff x="0" y="0"/>
          <a:chExt cx="0" cy="0"/>
        </a:xfrm>
      </p:grpSpPr>
      <p:sp>
        <p:nvSpPr>
          <p:cNvPr id="3231" name="Google Shape;3231;p5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2" name="Google Shape;3232;p5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233" name="Google Shape;3233;p5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 name="Google Shape;392;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t>
            </a:r>
            <a:endParaRPr/>
          </a:p>
        </p:txBody>
      </p:sp>
      <p:sp>
        <p:nvSpPr>
          <p:cNvPr id="393" name="Google Shape;393;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6" name="Shape 3236"/>
        <p:cNvGrpSpPr/>
        <p:nvPr/>
      </p:nvGrpSpPr>
      <p:grpSpPr>
        <a:xfrm>
          <a:off x="0" y="0"/>
          <a:ext cx="0" cy="0"/>
          <a:chOff x="0" y="0"/>
          <a:chExt cx="0" cy="0"/>
        </a:xfrm>
      </p:grpSpPr>
      <p:sp>
        <p:nvSpPr>
          <p:cNvPr id="3237" name="Google Shape;3237;p5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8" name="Google Shape;3238;p5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239" name="Google Shape;3239;p5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2" name="Shape 3242"/>
        <p:cNvGrpSpPr/>
        <p:nvPr/>
      </p:nvGrpSpPr>
      <p:grpSpPr>
        <a:xfrm>
          <a:off x="0" y="0"/>
          <a:ext cx="0" cy="0"/>
          <a:chOff x="0" y="0"/>
          <a:chExt cx="0" cy="0"/>
        </a:xfrm>
      </p:grpSpPr>
      <p:sp>
        <p:nvSpPr>
          <p:cNvPr id="3243" name="Google Shape;3243;p5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44" name="Google Shape;3244;p5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245" name="Google Shape;3245;p5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8" name="Shape 3248"/>
        <p:cNvGrpSpPr/>
        <p:nvPr/>
      </p:nvGrpSpPr>
      <p:grpSpPr>
        <a:xfrm>
          <a:off x="0" y="0"/>
          <a:ext cx="0" cy="0"/>
          <a:chOff x="0" y="0"/>
          <a:chExt cx="0" cy="0"/>
        </a:xfrm>
      </p:grpSpPr>
      <p:sp>
        <p:nvSpPr>
          <p:cNvPr id="3249" name="Google Shape;3249;p5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0" name="Google Shape;3250;p5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251" name="Google Shape;3251;p5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4" name="Shape 3254"/>
        <p:cNvGrpSpPr/>
        <p:nvPr/>
      </p:nvGrpSpPr>
      <p:grpSpPr>
        <a:xfrm>
          <a:off x="0" y="0"/>
          <a:ext cx="0" cy="0"/>
          <a:chOff x="0" y="0"/>
          <a:chExt cx="0" cy="0"/>
        </a:xfrm>
      </p:grpSpPr>
      <p:sp>
        <p:nvSpPr>
          <p:cNvPr id="3255" name="Google Shape;3255;p5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6" name="Google Shape;3256;p5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257" name="Google Shape;3257;p5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0" name="Shape 3260"/>
        <p:cNvGrpSpPr/>
        <p:nvPr/>
      </p:nvGrpSpPr>
      <p:grpSpPr>
        <a:xfrm>
          <a:off x="0" y="0"/>
          <a:ext cx="0" cy="0"/>
          <a:chOff x="0" y="0"/>
          <a:chExt cx="0" cy="0"/>
        </a:xfrm>
      </p:grpSpPr>
      <p:sp>
        <p:nvSpPr>
          <p:cNvPr id="3261" name="Google Shape;3261;p5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2" name="Google Shape;3262;p5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263" name="Google Shape;3263;p5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6" name="Shape 3266"/>
        <p:cNvGrpSpPr/>
        <p:nvPr/>
      </p:nvGrpSpPr>
      <p:grpSpPr>
        <a:xfrm>
          <a:off x="0" y="0"/>
          <a:ext cx="0" cy="0"/>
          <a:chOff x="0" y="0"/>
          <a:chExt cx="0" cy="0"/>
        </a:xfrm>
      </p:grpSpPr>
      <p:sp>
        <p:nvSpPr>
          <p:cNvPr id="3267" name="Google Shape;3267;p5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8" name="Google Shape;3268;p5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269" name="Google Shape;3269;p5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2" name="Shape 3272"/>
        <p:cNvGrpSpPr/>
        <p:nvPr/>
      </p:nvGrpSpPr>
      <p:grpSpPr>
        <a:xfrm>
          <a:off x="0" y="0"/>
          <a:ext cx="0" cy="0"/>
          <a:chOff x="0" y="0"/>
          <a:chExt cx="0" cy="0"/>
        </a:xfrm>
      </p:grpSpPr>
      <p:sp>
        <p:nvSpPr>
          <p:cNvPr id="3273" name="Google Shape;3273;p5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4" name="Google Shape;3274;p5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275" name="Google Shape;3275;p5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8" name="Shape 3278"/>
        <p:cNvGrpSpPr/>
        <p:nvPr/>
      </p:nvGrpSpPr>
      <p:grpSpPr>
        <a:xfrm>
          <a:off x="0" y="0"/>
          <a:ext cx="0" cy="0"/>
          <a:chOff x="0" y="0"/>
          <a:chExt cx="0" cy="0"/>
        </a:xfrm>
      </p:grpSpPr>
      <p:sp>
        <p:nvSpPr>
          <p:cNvPr id="3279" name="Google Shape;3279;p5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0" name="Google Shape;3280;p5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281" name="Google Shape;3281;p5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4" name="Shape 3284"/>
        <p:cNvGrpSpPr/>
        <p:nvPr/>
      </p:nvGrpSpPr>
      <p:grpSpPr>
        <a:xfrm>
          <a:off x="0" y="0"/>
          <a:ext cx="0" cy="0"/>
          <a:chOff x="0" y="0"/>
          <a:chExt cx="0" cy="0"/>
        </a:xfrm>
      </p:grpSpPr>
      <p:sp>
        <p:nvSpPr>
          <p:cNvPr id="3285" name="Google Shape;3285;p5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6" name="Google Shape;3286;p5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287" name="Google Shape;3287;p5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0" name="Shape 3290"/>
        <p:cNvGrpSpPr/>
        <p:nvPr/>
      </p:nvGrpSpPr>
      <p:grpSpPr>
        <a:xfrm>
          <a:off x="0" y="0"/>
          <a:ext cx="0" cy="0"/>
          <a:chOff x="0" y="0"/>
          <a:chExt cx="0" cy="0"/>
        </a:xfrm>
      </p:grpSpPr>
      <p:sp>
        <p:nvSpPr>
          <p:cNvPr id="3291" name="Google Shape;3291;p5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2" name="Google Shape;3292;p5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293" name="Google Shape;3293;p5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a:t>
            </a:r>
            <a:endParaRPr/>
          </a:p>
        </p:txBody>
      </p:sp>
      <p:sp>
        <p:nvSpPr>
          <p:cNvPr id="399" name="Google Shape;399;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6" name="Shape 3296"/>
        <p:cNvGrpSpPr/>
        <p:nvPr/>
      </p:nvGrpSpPr>
      <p:grpSpPr>
        <a:xfrm>
          <a:off x="0" y="0"/>
          <a:ext cx="0" cy="0"/>
          <a:chOff x="0" y="0"/>
          <a:chExt cx="0" cy="0"/>
        </a:xfrm>
      </p:grpSpPr>
      <p:sp>
        <p:nvSpPr>
          <p:cNvPr id="3297" name="Google Shape;3297;p5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8" name="Google Shape;3298;p5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299" name="Google Shape;3299;p5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2" name="Shape 3302"/>
        <p:cNvGrpSpPr/>
        <p:nvPr/>
      </p:nvGrpSpPr>
      <p:grpSpPr>
        <a:xfrm>
          <a:off x="0" y="0"/>
          <a:ext cx="0" cy="0"/>
          <a:chOff x="0" y="0"/>
          <a:chExt cx="0" cy="0"/>
        </a:xfrm>
      </p:grpSpPr>
      <p:sp>
        <p:nvSpPr>
          <p:cNvPr id="3303" name="Google Shape;3303;p5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04" name="Google Shape;3304;p5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305" name="Google Shape;3305;p5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8" name="Shape 3308"/>
        <p:cNvGrpSpPr/>
        <p:nvPr/>
      </p:nvGrpSpPr>
      <p:grpSpPr>
        <a:xfrm>
          <a:off x="0" y="0"/>
          <a:ext cx="0" cy="0"/>
          <a:chOff x="0" y="0"/>
          <a:chExt cx="0" cy="0"/>
        </a:xfrm>
      </p:grpSpPr>
      <p:sp>
        <p:nvSpPr>
          <p:cNvPr id="3309" name="Google Shape;3309;p5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0" name="Google Shape;3310;p5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311" name="Google Shape;3311;p5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4" name="Shape 3314"/>
        <p:cNvGrpSpPr/>
        <p:nvPr/>
      </p:nvGrpSpPr>
      <p:grpSpPr>
        <a:xfrm>
          <a:off x="0" y="0"/>
          <a:ext cx="0" cy="0"/>
          <a:chOff x="0" y="0"/>
          <a:chExt cx="0" cy="0"/>
        </a:xfrm>
      </p:grpSpPr>
      <p:sp>
        <p:nvSpPr>
          <p:cNvPr id="3315" name="Google Shape;3315;p5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6" name="Google Shape;3316;p5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317" name="Google Shape;3317;p5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0" name="Shape 3320"/>
        <p:cNvGrpSpPr/>
        <p:nvPr/>
      </p:nvGrpSpPr>
      <p:grpSpPr>
        <a:xfrm>
          <a:off x="0" y="0"/>
          <a:ext cx="0" cy="0"/>
          <a:chOff x="0" y="0"/>
          <a:chExt cx="0" cy="0"/>
        </a:xfrm>
      </p:grpSpPr>
      <p:sp>
        <p:nvSpPr>
          <p:cNvPr id="3321" name="Google Shape;3321;p5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2" name="Google Shape;3322;p5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323" name="Google Shape;3323;p5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6" name="Shape 3326"/>
        <p:cNvGrpSpPr/>
        <p:nvPr/>
      </p:nvGrpSpPr>
      <p:grpSpPr>
        <a:xfrm>
          <a:off x="0" y="0"/>
          <a:ext cx="0" cy="0"/>
          <a:chOff x="0" y="0"/>
          <a:chExt cx="0" cy="0"/>
        </a:xfrm>
      </p:grpSpPr>
      <p:sp>
        <p:nvSpPr>
          <p:cNvPr id="3327" name="Google Shape;3327;p5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8" name="Google Shape;3328;p5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329" name="Google Shape;3329;p5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2" name="Shape 3332"/>
        <p:cNvGrpSpPr/>
        <p:nvPr/>
      </p:nvGrpSpPr>
      <p:grpSpPr>
        <a:xfrm>
          <a:off x="0" y="0"/>
          <a:ext cx="0" cy="0"/>
          <a:chOff x="0" y="0"/>
          <a:chExt cx="0" cy="0"/>
        </a:xfrm>
      </p:grpSpPr>
      <p:sp>
        <p:nvSpPr>
          <p:cNvPr id="3333" name="Google Shape;3333;p5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34" name="Google Shape;3334;p5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335" name="Google Shape;3335;p5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8" name="Shape 3338"/>
        <p:cNvGrpSpPr/>
        <p:nvPr/>
      </p:nvGrpSpPr>
      <p:grpSpPr>
        <a:xfrm>
          <a:off x="0" y="0"/>
          <a:ext cx="0" cy="0"/>
          <a:chOff x="0" y="0"/>
          <a:chExt cx="0" cy="0"/>
        </a:xfrm>
      </p:grpSpPr>
      <p:sp>
        <p:nvSpPr>
          <p:cNvPr id="3339" name="Google Shape;3339;p5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0" name="Google Shape;3340;p5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341" name="Google Shape;3341;p5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4" name="Shape 3344"/>
        <p:cNvGrpSpPr/>
        <p:nvPr/>
      </p:nvGrpSpPr>
      <p:grpSpPr>
        <a:xfrm>
          <a:off x="0" y="0"/>
          <a:ext cx="0" cy="0"/>
          <a:chOff x="0" y="0"/>
          <a:chExt cx="0" cy="0"/>
        </a:xfrm>
      </p:grpSpPr>
      <p:sp>
        <p:nvSpPr>
          <p:cNvPr id="3345" name="Google Shape;3345;p5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6" name="Google Shape;3346;p5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John</a:t>
            </a:r>
            <a:endParaRPr/>
          </a:p>
        </p:txBody>
      </p:sp>
      <p:sp>
        <p:nvSpPr>
          <p:cNvPr id="3347" name="Google Shape;3347;p5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0" name="Shape 3350"/>
        <p:cNvGrpSpPr/>
        <p:nvPr/>
      </p:nvGrpSpPr>
      <p:grpSpPr>
        <a:xfrm>
          <a:off x="0" y="0"/>
          <a:ext cx="0" cy="0"/>
          <a:chOff x="0" y="0"/>
          <a:chExt cx="0" cy="0"/>
        </a:xfrm>
      </p:grpSpPr>
      <p:sp>
        <p:nvSpPr>
          <p:cNvPr id="3351" name="Google Shape;3351;p5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2" name="Google Shape;3352;p5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Michael</a:t>
            </a:r>
            <a:endParaRPr/>
          </a:p>
        </p:txBody>
      </p:sp>
      <p:sp>
        <p:nvSpPr>
          <p:cNvPr id="3353" name="Google Shape;3353;p5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 name="Google Shape;404;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Q2B</a:t>
            </a:r>
            <a:endParaRPr/>
          </a:p>
        </p:txBody>
      </p:sp>
      <p:sp>
        <p:nvSpPr>
          <p:cNvPr id="405" name="Google Shape;405;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6" name="Shape 3356"/>
        <p:cNvGrpSpPr/>
        <p:nvPr/>
      </p:nvGrpSpPr>
      <p:grpSpPr>
        <a:xfrm>
          <a:off x="0" y="0"/>
          <a:ext cx="0" cy="0"/>
          <a:chOff x="0" y="0"/>
          <a:chExt cx="0" cy="0"/>
        </a:xfrm>
      </p:grpSpPr>
      <p:sp>
        <p:nvSpPr>
          <p:cNvPr id="3357" name="Google Shape;3357;p5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8" name="Google Shape;3358;p5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NPC no. 2</a:t>
            </a:r>
            <a:r>
              <a:rPr lang="en-US" sz="1200">
                <a:solidFill>
                  <a:schemeClr val="dk1"/>
                </a:solidFill>
                <a:latin typeface="Calibri"/>
                <a:ea typeface="Calibri"/>
                <a:cs typeface="Calibri"/>
                <a:sym typeface="Calibri"/>
              </a:rPr>
              <a:t> </a:t>
            </a:r>
            <a:r>
              <a:rPr b="1" lang="en-US" sz="1200">
                <a:solidFill>
                  <a:schemeClr val="dk1"/>
                </a:solidFill>
                <a:latin typeface="Calibri"/>
                <a:ea typeface="Calibri"/>
                <a:cs typeface="Calibri"/>
                <a:sym typeface="Calibri"/>
              </a:rPr>
              <a:t>(Michael)</a:t>
            </a:r>
            <a:r>
              <a:rPr lang="en-US" sz="1200">
                <a:solidFill>
                  <a:schemeClr val="dk1"/>
                </a:solidFill>
                <a:latin typeface="Calibri"/>
                <a:ea typeface="Calibri"/>
                <a:cs typeface="Calibri"/>
                <a:sym typeface="Calibri"/>
              </a:rPr>
              <a:t> to </a:t>
            </a:r>
            <a:r>
              <a:rPr b="1" lang="en-US" sz="1200">
                <a:solidFill>
                  <a:schemeClr val="dk1"/>
                </a:solidFill>
                <a:latin typeface="Calibri"/>
                <a:ea typeface="Calibri"/>
                <a:cs typeface="Calibri"/>
                <a:sym typeface="Calibri"/>
              </a:rPr>
              <a:t>NPC no.3 (Maria)</a:t>
            </a:r>
            <a:r>
              <a:rPr lang="en-US" sz="1200">
                <a:solidFill>
                  <a:schemeClr val="dk1"/>
                </a:solidFill>
                <a:latin typeface="Calibri"/>
                <a:ea typeface="Calibri"/>
                <a:cs typeface="Calibri"/>
                <a:sym typeface="Calibri"/>
              </a:rPr>
              <a:t>: </a:t>
            </a:r>
            <a:endParaRPr/>
          </a:p>
        </p:txBody>
      </p:sp>
      <p:sp>
        <p:nvSpPr>
          <p:cNvPr id="3359" name="Google Shape;3359;p5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2" name="Shape 3362"/>
        <p:cNvGrpSpPr/>
        <p:nvPr/>
      </p:nvGrpSpPr>
      <p:grpSpPr>
        <a:xfrm>
          <a:off x="0" y="0"/>
          <a:ext cx="0" cy="0"/>
          <a:chOff x="0" y="0"/>
          <a:chExt cx="0" cy="0"/>
        </a:xfrm>
      </p:grpSpPr>
      <p:sp>
        <p:nvSpPr>
          <p:cNvPr id="3363" name="Google Shape;3363;p5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64" name="Google Shape;3364;p5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Maria</a:t>
            </a:r>
            <a:endParaRPr/>
          </a:p>
        </p:txBody>
      </p:sp>
      <p:sp>
        <p:nvSpPr>
          <p:cNvPr id="3365" name="Google Shape;3365;p5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8" name="Shape 3368"/>
        <p:cNvGrpSpPr/>
        <p:nvPr/>
      </p:nvGrpSpPr>
      <p:grpSpPr>
        <a:xfrm>
          <a:off x="0" y="0"/>
          <a:ext cx="0" cy="0"/>
          <a:chOff x="0" y="0"/>
          <a:chExt cx="0" cy="0"/>
        </a:xfrm>
      </p:grpSpPr>
      <p:sp>
        <p:nvSpPr>
          <p:cNvPr id="3369" name="Google Shape;3369;p5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70" name="Google Shape;3370;p5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Michael</a:t>
            </a:r>
            <a:endParaRPr/>
          </a:p>
        </p:txBody>
      </p:sp>
      <p:sp>
        <p:nvSpPr>
          <p:cNvPr id="3371" name="Google Shape;3371;p5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4" name="Shape 3374"/>
        <p:cNvGrpSpPr/>
        <p:nvPr/>
      </p:nvGrpSpPr>
      <p:grpSpPr>
        <a:xfrm>
          <a:off x="0" y="0"/>
          <a:ext cx="0" cy="0"/>
          <a:chOff x="0" y="0"/>
          <a:chExt cx="0" cy="0"/>
        </a:xfrm>
      </p:grpSpPr>
      <p:sp>
        <p:nvSpPr>
          <p:cNvPr id="3375" name="Google Shape;3375;p5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76" name="Google Shape;3376;p5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r>
              <a:rPr b="1" lang="en-US" sz="1200">
                <a:solidFill>
                  <a:schemeClr val="dk1"/>
                </a:solidFill>
                <a:latin typeface="Calibri"/>
                <a:ea typeface="Calibri"/>
                <a:cs typeface="Calibri"/>
                <a:sym typeface="Calibri"/>
              </a:rPr>
              <a:t> </a:t>
            </a:r>
            <a:endParaRPr/>
          </a:p>
        </p:txBody>
      </p:sp>
      <p:sp>
        <p:nvSpPr>
          <p:cNvPr id="3377" name="Google Shape;3377;p5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0" name="Shape 3380"/>
        <p:cNvGrpSpPr/>
        <p:nvPr/>
      </p:nvGrpSpPr>
      <p:grpSpPr>
        <a:xfrm>
          <a:off x="0" y="0"/>
          <a:ext cx="0" cy="0"/>
          <a:chOff x="0" y="0"/>
          <a:chExt cx="0" cy="0"/>
        </a:xfrm>
      </p:grpSpPr>
      <p:sp>
        <p:nvSpPr>
          <p:cNvPr id="3381" name="Google Shape;3381;p5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2" name="Google Shape;3382;p5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solidFill>
                  <a:schemeClr val="dk1"/>
                </a:solidFill>
                <a:latin typeface="Calibri"/>
                <a:ea typeface="Calibri"/>
                <a:cs typeface="Calibri"/>
                <a:sym typeface="Calibri"/>
              </a:rPr>
              <a:t>Stefan</a:t>
            </a:r>
            <a:endParaRPr/>
          </a:p>
        </p:txBody>
      </p:sp>
      <p:sp>
        <p:nvSpPr>
          <p:cNvPr id="3383" name="Google Shape;3383;p5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6" name="Shape 3386"/>
        <p:cNvGrpSpPr/>
        <p:nvPr/>
      </p:nvGrpSpPr>
      <p:grpSpPr>
        <a:xfrm>
          <a:off x="0" y="0"/>
          <a:ext cx="0" cy="0"/>
          <a:chOff x="0" y="0"/>
          <a:chExt cx="0" cy="0"/>
        </a:xfrm>
      </p:grpSpPr>
      <p:sp>
        <p:nvSpPr>
          <p:cNvPr id="3387" name="Google Shape;3387;p5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8" name="Google Shape;3388;p5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389" name="Google Shape;3389;p5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2" name="Shape 3392"/>
        <p:cNvGrpSpPr/>
        <p:nvPr/>
      </p:nvGrpSpPr>
      <p:grpSpPr>
        <a:xfrm>
          <a:off x="0" y="0"/>
          <a:ext cx="0" cy="0"/>
          <a:chOff x="0" y="0"/>
          <a:chExt cx="0" cy="0"/>
        </a:xfrm>
      </p:grpSpPr>
      <p:sp>
        <p:nvSpPr>
          <p:cNvPr id="3393" name="Google Shape;3393;p5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4" name="Google Shape;3394;p5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395" name="Google Shape;3395;p5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8" name="Shape 3398"/>
        <p:cNvGrpSpPr/>
        <p:nvPr/>
      </p:nvGrpSpPr>
      <p:grpSpPr>
        <a:xfrm>
          <a:off x="0" y="0"/>
          <a:ext cx="0" cy="0"/>
          <a:chOff x="0" y="0"/>
          <a:chExt cx="0" cy="0"/>
        </a:xfrm>
      </p:grpSpPr>
      <p:sp>
        <p:nvSpPr>
          <p:cNvPr id="3399" name="Google Shape;3399;p5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0" name="Google Shape;3400;p5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401" name="Google Shape;3401;p5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4" name="Shape 3404"/>
        <p:cNvGrpSpPr/>
        <p:nvPr/>
      </p:nvGrpSpPr>
      <p:grpSpPr>
        <a:xfrm>
          <a:off x="0" y="0"/>
          <a:ext cx="0" cy="0"/>
          <a:chOff x="0" y="0"/>
          <a:chExt cx="0" cy="0"/>
        </a:xfrm>
      </p:grpSpPr>
      <p:sp>
        <p:nvSpPr>
          <p:cNvPr id="3405" name="Google Shape;3405;p5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6" name="Google Shape;3406;p5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407" name="Google Shape;3407;p5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0" name="Shape 3410"/>
        <p:cNvGrpSpPr/>
        <p:nvPr/>
      </p:nvGrpSpPr>
      <p:grpSpPr>
        <a:xfrm>
          <a:off x="0" y="0"/>
          <a:ext cx="0" cy="0"/>
          <a:chOff x="0" y="0"/>
          <a:chExt cx="0" cy="0"/>
        </a:xfrm>
      </p:grpSpPr>
      <p:sp>
        <p:nvSpPr>
          <p:cNvPr id="3411" name="Google Shape;3411;p5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2" name="Google Shape;3412;p5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413" name="Google Shape;3413;p5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 name="Google Shape;410;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Q2C</a:t>
            </a:r>
            <a:endParaRPr/>
          </a:p>
        </p:txBody>
      </p:sp>
      <p:sp>
        <p:nvSpPr>
          <p:cNvPr id="411" name="Google Shape;411;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6" name="Shape 3416"/>
        <p:cNvGrpSpPr/>
        <p:nvPr/>
      </p:nvGrpSpPr>
      <p:grpSpPr>
        <a:xfrm>
          <a:off x="0" y="0"/>
          <a:ext cx="0" cy="0"/>
          <a:chOff x="0" y="0"/>
          <a:chExt cx="0" cy="0"/>
        </a:xfrm>
      </p:grpSpPr>
      <p:sp>
        <p:nvSpPr>
          <p:cNvPr id="3417" name="Google Shape;3417;p5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8" name="Google Shape;3418;p5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419" name="Google Shape;3419;p5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2" name="Shape 3422"/>
        <p:cNvGrpSpPr/>
        <p:nvPr/>
      </p:nvGrpSpPr>
      <p:grpSpPr>
        <a:xfrm>
          <a:off x="0" y="0"/>
          <a:ext cx="0" cy="0"/>
          <a:chOff x="0" y="0"/>
          <a:chExt cx="0" cy="0"/>
        </a:xfrm>
      </p:grpSpPr>
      <p:sp>
        <p:nvSpPr>
          <p:cNvPr id="3423" name="Google Shape;3423;p5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4" name="Google Shape;3424;p5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425" name="Google Shape;3425;p5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8" name="Shape 3428"/>
        <p:cNvGrpSpPr/>
        <p:nvPr/>
      </p:nvGrpSpPr>
      <p:grpSpPr>
        <a:xfrm>
          <a:off x="0" y="0"/>
          <a:ext cx="0" cy="0"/>
          <a:chOff x="0" y="0"/>
          <a:chExt cx="0" cy="0"/>
        </a:xfrm>
      </p:grpSpPr>
      <p:sp>
        <p:nvSpPr>
          <p:cNvPr id="3429" name="Google Shape;3429;p5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30" name="Google Shape;3430;p5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431" name="Google Shape;3431;p5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4" name="Shape 3434"/>
        <p:cNvGrpSpPr/>
        <p:nvPr/>
      </p:nvGrpSpPr>
      <p:grpSpPr>
        <a:xfrm>
          <a:off x="0" y="0"/>
          <a:ext cx="0" cy="0"/>
          <a:chOff x="0" y="0"/>
          <a:chExt cx="0" cy="0"/>
        </a:xfrm>
      </p:grpSpPr>
      <p:sp>
        <p:nvSpPr>
          <p:cNvPr id="3435" name="Google Shape;3435;p5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36" name="Google Shape;3436;p5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437" name="Google Shape;3437;p5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0" name="Shape 3440"/>
        <p:cNvGrpSpPr/>
        <p:nvPr/>
      </p:nvGrpSpPr>
      <p:grpSpPr>
        <a:xfrm>
          <a:off x="0" y="0"/>
          <a:ext cx="0" cy="0"/>
          <a:chOff x="0" y="0"/>
          <a:chExt cx="0" cy="0"/>
        </a:xfrm>
      </p:grpSpPr>
      <p:sp>
        <p:nvSpPr>
          <p:cNvPr id="3441" name="Google Shape;3441;p5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2" name="Google Shape;3442;p5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443" name="Google Shape;3443;p5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6" name="Shape 3446"/>
        <p:cNvGrpSpPr/>
        <p:nvPr/>
      </p:nvGrpSpPr>
      <p:grpSpPr>
        <a:xfrm>
          <a:off x="0" y="0"/>
          <a:ext cx="0" cy="0"/>
          <a:chOff x="0" y="0"/>
          <a:chExt cx="0" cy="0"/>
        </a:xfrm>
      </p:grpSpPr>
      <p:sp>
        <p:nvSpPr>
          <p:cNvPr id="3447" name="Google Shape;3447;p5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8" name="Google Shape;3448;p5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449" name="Google Shape;3449;p5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2" name="Shape 3452"/>
        <p:cNvGrpSpPr/>
        <p:nvPr/>
      </p:nvGrpSpPr>
      <p:grpSpPr>
        <a:xfrm>
          <a:off x="0" y="0"/>
          <a:ext cx="0" cy="0"/>
          <a:chOff x="0" y="0"/>
          <a:chExt cx="0" cy="0"/>
        </a:xfrm>
      </p:grpSpPr>
      <p:sp>
        <p:nvSpPr>
          <p:cNvPr id="3453" name="Google Shape;3453;p5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4" name="Google Shape;3454;p5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455" name="Google Shape;3455;p5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8" name="Shape 3458"/>
        <p:cNvGrpSpPr/>
        <p:nvPr/>
      </p:nvGrpSpPr>
      <p:grpSpPr>
        <a:xfrm>
          <a:off x="0" y="0"/>
          <a:ext cx="0" cy="0"/>
          <a:chOff x="0" y="0"/>
          <a:chExt cx="0" cy="0"/>
        </a:xfrm>
      </p:grpSpPr>
      <p:sp>
        <p:nvSpPr>
          <p:cNvPr id="3459" name="Google Shape;3459;p5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0" name="Google Shape;3460;p5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461" name="Google Shape;3461;p5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4" name="Shape 3464"/>
        <p:cNvGrpSpPr/>
        <p:nvPr/>
      </p:nvGrpSpPr>
      <p:grpSpPr>
        <a:xfrm>
          <a:off x="0" y="0"/>
          <a:ext cx="0" cy="0"/>
          <a:chOff x="0" y="0"/>
          <a:chExt cx="0" cy="0"/>
        </a:xfrm>
      </p:grpSpPr>
      <p:sp>
        <p:nvSpPr>
          <p:cNvPr id="3465" name="Google Shape;3465;p5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6" name="Google Shape;3466;p5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467" name="Google Shape;3467;p5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0" name="Shape 3470"/>
        <p:cNvGrpSpPr/>
        <p:nvPr/>
      </p:nvGrpSpPr>
      <p:grpSpPr>
        <a:xfrm>
          <a:off x="0" y="0"/>
          <a:ext cx="0" cy="0"/>
          <a:chOff x="0" y="0"/>
          <a:chExt cx="0" cy="0"/>
        </a:xfrm>
      </p:grpSpPr>
      <p:sp>
        <p:nvSpPr>
          <p:cNvPr id="3471" name="Google Shape;3471;p5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2" name="Google Shape;3472;p5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473" name="Google Shape;3473;p5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 name="Google Shape;416;p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t>
            </a:r>
            <a:endParaRPr/>
          </a:p>
        </p:txBody>
      </p:sp>
      <p:sp>
        <p:nvSpPr>
          <p:cNvPr id="417" name="Google Shape;417;p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6" name="Shape 3476"/>
        <p:cNvGrpSpPr/>
        <p:nvPr/>
      </p:nvGrpSpPr>
      <p:grpSpPr>
        <a:xfrm>
          <a:off x="0" y="0"/>
          <a:ext cx="0" cy="0"/>
          <a:chOff x="0" y="0"/>
          <a:chExt cx="0" cy="0"/>
        </a:xfrm>
      </p:grpSpPr>
      <p:sp>
        <p:nvSpPr>
          <p:cNvPr id="3477" name="Google Shape;3477;p5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8" name="Google Shape;3478;p5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479" name="Google Shape;3479;p5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2" name="Shape 3482"/>
        <p:cNvGrpSpPr/>
        <p:nvPr/>
      </p:nvGrpSpPr>
      <p:grpSpPr>
        <a:xfrm>
          <a:off x="0" y="0"/>
          <a:ext cx="0" cy="0"/>
          <a:chOff x="0" y="0"/>
          <a:chExt cx="0" cy="0"/>
        </a:xfrm>
      </p:grpSpPr>
      <p:sp>
        <p:nvSpPr>
          <p:cNvPr id="3483" name="Google Shape;3483;p5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4" name="Google Shape;3484;p5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485" name="Google Shape;3485;p5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8" name="Shape 3488"/>
        <p:cNvGrpSpPr/>
        <p:nvPr/>
      </p:nvGrpSpPr>
      <p:grpSpPr>
        <a:xfrm>
          <a:off x="0" y="0"/>
          <a:ext cx="0" cy="0"/>
          <a:chOff x="0" y="0"/>
          <a:chExt cx="0" cy="0"/>
        </a:xfrm>
      </p:grpSpPr>
      <p:sp>
        <p:nvSpPr>
          <p:cNvPr id="3489" name="Google Shape;3489;p5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0" name="Google Shape;3490;p5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r>
              <a:rPr b="1" lang="en-US" sz="1200">
                <a:solidFill>
                  <a:schemeClr val="dk1"/>
                </a:solidFill>
                <a:latin typeface="Calibri"/>
                <a:ea typeface="Calibri"/>
                <a:cs typeface="Calibri"/>
                <a:sym typeface="Calibri"/>
              </a:rPr>
              <a:t> to all NPCs</a:t>
            </a:r>
            <a:endParaRPr/>
          </a:p>
        </p:txBody>
      </p:sp>
      <p:sp>
        <p:nvSpPr>
          <p:cNvPr id="3491" name="Google Shape;3491;p5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4" name="Shape 3494"/>
        <p:cNvGrpSpPr/>
        <p:nvPr/>
      </p:nvGrpSpPr>
      <p:grpSpPr>
        <a:xfrm>
          <a:off x="0" y="0"/>
          <a:ext cx="0" cy="0"/>
          <a:chOff x="0" y="0"/>
          <a:chExt cx="0" cy="0"/>
        </a:xfrm>
      </p:grpSpPr>
      <p:sp>
        <p:nvSpPr>
          <p:cNvPr id="3495" name="Google Shape;3495;p5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6" name="Google Shape;3496;p5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Game</a:t>
            </a:r>
            <a:endParaRPr/>
          </a:p>
        </p:txBody>
      </p:sp>
      <p:sp>
        <p:nvSpPr>
          <p:cNvPr id="3497" name="Google Shape;3497;p5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0" name="Shape 3500"/>
        <p:cNvGrpSpPr/>
        <p:nvPr/>
      </p:nvGrpSpPr>
      <p:grpSpPr>
        <a:xfrm>
          <a:off x="0" y="0"/>
          <a:ext cx="0" cy="0"/>
          <a:chOff x="0" y="0"/>
          <a:chExt cx="0" cy="0"/>
        </a:xfrm>
      </p:grpSpPr>
      <p:sp>
        <p:nvSpPr>
          <p:cNvPr id="3501" name="Google Shape;3501;p5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2" name="Google Shape;3502;p5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503" name="Google Shape;3503;p5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6" name="Shape 3506"/>
        <p:cNvGrpSpPr/>
        <p:nvPr/>
      </p:nvGrpSpPr>
      <p:grpSpPr>
        <a:xfrm>
          <a:off x="0" y="0"/>
          <a:ext cx="0" cy="0"/>
          <a:chOff x="0" y="0"/>
          <a:chExt cx="0" cy="0"/>
        </a:xfrm>
      </p:grpSpPr>
      <p:sp>
        <p:nvSpPr>
          <p:cNvPr id="3507" name="Google Shape;3507;p5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8" name="Google Shape;3508;p5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509" name="Google Shape;3509;p5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2" name="Shape 3512"/>
        <p:cNvGrpSpPr/>
        <p:nvPr/>
      </p:nvGrpSpPr>
      <p:grpSpPr>
        <a:xfrm>
          <a:off x="0" y="0"/>
          <a:ext cx="0" cy="0"/>
          <a:chOff x="0" y="0"/>
          <a:chExt cx="0" cy="0"/>
        </a:xfrm>
      </p:grpSpPr>
      <p:sp>
        <p:nvSpPr>
          <p:cNvPr id="3513" name="Google Shape;3513;p5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14" name="Google Shape;3514;p5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515" name="Google Shape;3515;p5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8" name="Shape 3518"/>
        <p:cNvGrpSpPr/>
        <p:nvPr/>
      </p:nvGrpSpPr>
      <p:grpSpPr>
        <a:xfrm>
          <a:off x="0" y="0"/>
          <a:ext cx="0" cy="0"/>
          <a:chOff x="0" y="0"/>
          <a:chExt cx="0" cy="0"/>
        </a:xfrm>
      </p:grpSpPr>
      <p:sp>
        <p:nvSpPr>
          <p:cNvPr id="3519" name="Google Shape;3519;p5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20" name="Google Shape;3520;p5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Stefan</a:t>
            </a:r>
            <a:endParaRPr/>
          </a:p>
        </p:txBody>
      </p:sp>
      <p:sp>
        <p:nvSpPr>
          <p:cNvPr id="3521" name="Google Shape;3521;p5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4" name="Shape 3524"/>
        <p:cNvGrpSpPr/>
        <p:nvPr/>
      </p:nvGrpSpPr>
      <p:grpSpPr>
        <a:xfrm>
          <a:off x="0" y="0"/>
          <a:ext cx="0" cy="0"/>
          <a:chOff x="0" y="0"/>
          <a:chExt cx="0" cy="0"/>
        </a:xfrm>
      </p:grpSpPr>
      <p:sp>
        <p:nvSpPr>
          <p:cNvPr id="3525" name="Google Shape;3525;p5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26" name="Google Shape;3526;p5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527" name="Google Shape;3527;p5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0" name="Shape 3530"/>
        <p:cNvGrpSpPr/>
        <p:nvPr/>
      </p:nvGrpSpPr>
      <p:grpSpPr>
        <a:xfrm>
          <a:off x="0" y="0"/>
          <a:ext cx="0" cy="0"/>
          <a:chOff x="0" y="0"/>
          <a:chExt cx="0" cy="0"/>
        </a:xfrm>
      </p:grpSpPr>
      <p:sp>
        <p:nvSpPr>
          <p:cNvPr id="3531" name="Google Shape;3531;p5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2" name="Google Shape;3532;p5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533" name="Google Shape;3533;p5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a:t>
            </a:r>
            <a:endParaRPr/>
          </a:p>
        </p:txBody>
      </p:sp>
      <p:sp>
        <p:nvSpPr>
          <p:cNvPr id="423" name="Google Shape;423;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6" name="Shape 3536"/>
        <p:cNvGrpSpPr/>
        <p:nvPr/>
      </p:nvGrpSpPr>
      <p:grpSpPr>
        <a:xfrm>
          <a:off x="0" y="0"/>
          <a:ext cx="0" cy="0"/>
          <a:chOff x="0" y="0"/>
          <a:chExt cx="0" cy="0"/>
        </a:xfrm>
      </p:grpSpPr>
      <p:sp>
        <p:nvSpPr>
          <p:cNvPr id="3537" name="Google Shape;3537;p5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8" name="Google Shape;3538;p5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539" name="Google Shape;3539;p5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2" name="Shape 3542"/>
        <p:cNvGrpSpPr/>
        <p:nvPr/>
      </p:nvGrpSpPr>
      <p:grpSpPr>
        <a:xfrm>
          <a:off x="0" y="0"/>
          <a:ext cx="0" cy="0"/>
          <a:chOff x="0" y="0"/>
          <a:chExt cx="0" cy="0"/>
        </a:xfrm>
      </p:grpSpPr>
      <p:sp>
        <p:nvSpPr>
          <p:cNvPr id="3543" name="Google Shape;3543;p5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4" name="Google Shape;3544;p5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545" name="Google Shape;3545;p5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8" name="Shape 3548"/>
        <p:cNvGrpSpPr/>
        <p:nvPr/>
      </p:nvGrpSpPr>
      <p:grpSpPr>
        <a:xfrm>
          <a:off x="0" y="0"/>
          <a:ext cx="0" cy="0"/>
          <a:chOff x="0" y="0"/>
          <a:chExt cx="0" cy="0"/>
        </a:xfrm>
      </p:grpSpPr>
      <p:sp>
        <p:nvSpPr>
          <p:cNvPr id="3549" name="Google Shape;3549;p5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50" name="Google Shape;3550;p5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551" name="Google Shape;3551;p5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4" name="Shape 3554"/>
        <p:cNvGrpSpPr/>
        <p:nvPr/>
      </p:nvGrpSpPr>
      <p:grpSpPr>
        <a:xfrm>
          <a:off x="0" y="0"/>
          <a:ext cx="0" cy="0"/>
          <a:chOff x="0" y="0"/>
          <a:chExt cx="0" cy="0"/>
        </a:xfrm>
      </p:grpSpPr>
      <p:sp>
        <p:nvSpPr>
          <p:cNvPr id="3555" name="Google Shape;3555;p5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56" name="Google Shape;3556;p5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557" name="Google Shape;3557;p5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0" name="Shape 3560"/>
        <p:cNvGrpSpPr/>
        <p:nvPr/>
      </p:nvGrpSpPr>
      <p:grpSpPr>
        <a:xfrm>
          <a:off x="0" y="0"/>
          <a:ext cx="0" cy="0"/>
          <a:chOff x="0" y="0"/>
          <a:chExt cx="0" cy="0"/>
        </a:xfrm>
      </p:grpSpPr>
      <p:sp>
        <p:nvSpPr>
          <p:cNvPr id="3561" name="Google Shape;3561;p5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2" name="Google Shape;3562;p5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563" name="Google Shape;3563;p5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6" name="Shape 3566"/>
        <p:cNvGrpSpPr/>
        <p:nvPr/>
      </p:nvGrpSpPr>
      <p:grpSpPr>
        <a:xfrm>
          <a:off x="0" y="0"/>
          <a:ext cx="0" cy="0"/>
          <a:chOff x="0" y="0"/>
          <a:chExt cx="0" cy="0"/>
        </a:xfrm>
      </p:grpSpPr>
      <p:sp>
        <p:nvSpPr>
          <p:cNvPr id="3567" name="Google Shape;3567;p5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8" name="Google Shape;3568;p5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569" name="Google Shape;3569;p5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2" name="Shape 3572"/>
        <p:cNvGrpSpPr/>
        <p:nvPr/>
      </p:nvGrpSpPr>
      <p:grpSpPr>
        <a:xfrm>
          <a:off x="0" y="0"/>
          <a:ext cx="0" cy="0"/>
          <a:chOff x="0" y="0"/>
          <a:chExt cx="0" cy="0"/>
        </a:xfrm>
      </p:grpSpPr>
      <p:sp>
        <p:nvSpPr>
          <p:cNvPr id="3573" name="Google Shape;3573;p5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74" name="Google Shape;3574;p5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575" name="Google Shape;3575;p5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8" name="Shape 3578"/>
        <p:cNvGrpSpPr/>
        <p:nvPr/>
      </p:nvGrpSpPr>
      <p:grpSpPr>
        <a:xfrm>
          <a:off x="0" y="0"/>
          <a:ext cx="0" cy="0"/>
          <a:chOff x="0" y="0"/>
          <a:chExt cx="0" cy="0"/>
        </a:xfrm>
      </p:grpSpPr>
      <p:sp>
        <p:nvSpPr>
          <p:cNvPr id="3579" name="Google Shape;3579;p5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0" name="Google Shape;3580;p5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581" name="Google Shape;3581;p5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4" name="Shape 3584"/>
        <p:cNvGrpSpPr/>
        <p:nvPr/>
      </p:nvGrpSpPr>
      <p:grpSpPr>
        <a:xfrm>
          <a:off x="0" y="0"/>
          <a:ext cx="0" cy="0"/>
          <a:chOff x="0" y="0"/>
          <a:chExt cx="0" cy="0"/>
        </a:xfrm>
      </p:grpSpPr>
      <p:sp>
        <p:nvSpPr>
          <p:cNvPr id="3585" name="Google Shape;3585;p5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6" name="Google Shape;3586;p5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587" name="Google Shape;3587;p5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0" name="Shape 3590"/>
        <p:cNvGrpSpPr/>
        <p:nvPr/>
      </p:nvGrpSpPr>
      <p:grpSpPr>
        <a:xfrm>
          <a:off x="0" y="0"/>
          <a:ext cx="0" cy="0"/>
          <a:chOff x="0" y="0"/>
          <a:chExt cx="0" cy="0"/>
        </a:xfrm>
      </p:grpSpPr>
      <p:sp>
        <p:nvSpPr>
          <p:cNvPr id="3591" name="Google Shape;3591;p5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2" name="Google Shape;3592;p5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593" name="Google Shape;3593;p5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 name="Google Shape;428;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Q3B</a:t>
            </a:r>
            <a:endParaRPr/>
          </a:p>
        </p:txBody>
      </p:sp>
      <p:sp>
        <p:nvSpPr>
          <p:cNvPr id="429" name="Google Shape;429;p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6" name="Shape 3596"/>
        <p:cNvGrpSpPr/>
        <p:nvPr/>
      </p:nvGrpSpPr>
      <p:grpSpPr>
        <a:xfrm>
          <a:off x="0" y="0"/>
          <a:ext cx="0" cy="0"/>
          <a:chOff x="0" y="0"/>
          <a:chExt cx="0" cy="0"/>
        </a:xfrm>
      </p:grpSpPr>
      <p:sp>
        <p:nvSpPr>
          <p:cNvPr id="3597" name="Google Shape;3597;p5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8" name="Google Shape;3598;p5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599" name="Google Shape;3599;p5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2" name="Shape 3602"/>
        <p:cNvGrpSpPr/>
        <p:nvPr/>
      </p:nvGrpSpPr>
      <p:grpSpPr>
        <a:xfrm>
          <a:off x="0" y="0"/>
          <a:ext cx="0" cy="0"/>
          <a:chOff x="0" y="0"/>
          <a:chExt cx="0" cy="0"/>
        </a:xfrm>
      </p:grpSpPr>
      <p:sp>
        <p:nvSpPr>
          <p:cNvPr id="3603" name="Google Shape;3603;p5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04" name="Google Shape;3604;p5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605" name="Google Shape;3605;p5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8" name="Shape 3608"/>
        <p:cNvGrpSpPr/>
        <p:nvPr/>
      </p:nvGrpSpPr>
      <p:grpSpPr>
        <a:xfrm>
          <a:off x="0" y="0"/>
          <a:ext cx="0" cy="0"/>
          <a:chOff x="0" y="0"/>
          <a:chExt cx="0" cy="0"/>
        </a:xfrm>
      </p:grpSpPr>
      <p:sp>
        <p:nvSpPr>
          <p:cNvPr id="3609" name="Google Shape;3609;p5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0" name="Google Shape;3610;p5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611" name="Google Shape;3611;p5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4" name="Shape 3614"/>
        <p:cNvGrpSpPr/>
        <p:nvPr/>
      </p:nvGrpSpPr>
      <p:grpSpPr>
        <a:xfrm>
          <a:off x="0" y="0"/>
          <a:ext cx="0" cy="0"/>
          <a:chOff x="0" y="0"/>
          <a:chExt cx="0" cy="0"/>
        </a:xfrm>
      </p:grpSpPr>
      <p:sp>
        <p:nvSpPr>
          <p:cNvPr id="3615" name="Google Shape;3615;p5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6" name="Google Shape;3616;p5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617" name="Google Shape;3617;p5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0" name="Shape 3620"/>
        <p:cNvGrpSpPr/>
        <p:nvPr/>
      </p:nvGrpSpPr>
      <p:grpSpPr>
        <a:xfrm>
          <a:off x="0" y="0"/>
          <a:ext cx="0" cy="0"/>
          <a:chOff x="0" y="0"/>
          <a:chExt cx="0" cy="0"/>
        </a:xfrm>
      </p:grpSpPr>
      <p:sp>
        <p:nvSpPr>
          <p:cNvPr id="3621" name="Google Shape;3621;p5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2" name="Google Shape;3622;p5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623" name="Google Shape;3623;p5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6" name="Shape 3626"/>
        <p:cNvGrpSpPr/>
        <p:nvPr/>
      </p:nvGrpSpPr>
      <p:grpSpPr>
        <a:xfrm>
          <a:off x="0" y="0"/>
          <a:ext cx="0" cy="0"/>
          <a:chOff x="0" y="0"/>
          <a:chExt cx="0" cy="0"/>
        </a:xfrm>
      </p:grpSpPr>
      <p:sp>
        <p:nvSpPr>
          <p:cNvPr id="3627" name="Google Shape;3627;p5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8" name="Google Shape;3628;p5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629" name="Google Shape;3629;p5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2" name="Shape 3632"/>
        <p:cNvGrpSpPr/>
        <p:nvPr/>
      </p:nvGrpSpPr>
      <p:grpSpPr>
        <a:xfrm>
          <a:off x="0" y="0"/>
          <a:ext cx="0" cy="0"/>
          <a:chOff x="0" y="0"/>
          <a:chExt cx="0" cy="0"/>
        </a:xfrm>
      </p:grpSpPr>
      <p:sp>
        <p:nvSpPr>
          <p:cNvPr id="3633" name="Google Shape;3633;p5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34" name="Google Shape;3634;p5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635" name="Google Shape;3635;p5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8" name="Shape 3638"/>
        <p:cNvGrpSpPr/>
        <p:nvPr/>
      </p:nvGrpSpPr>
      <p:grpSpPr>
        <a:xfrm>
          <a:off x="0" y="0"/>
          <a:ext cx="0" cy="0"/>
          <a:chOff x="0" y="0"/>
          <a:chExt cx="0" cy="0"/>
        </a:xfrm>
      </p:grpSpPr>
      <p:sp>
        <p:nvSpPr>
          <p:cNvPr id="3639" name="Google Shape;3639;p5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0" name="Google Shape;3640;p5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Carter</a:t>
            </a:r>
            <a:endParaRPr/>
          </a:p>
        </p:txBody>
      </p:sp>
      <p:sp>
        <p:nvSpPr>
          <p:cNvPr id="3641" name="Google Shape;3641;p5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4" name="Shape 3644"/>
        <p:cNvGrpSpPr/>
        <p:nvPr/>
      </p:nvGrpSpPr>
      <p:grpSpPr>
        <a:xfrm>
          <a:off x="0" y="0"/>
          <a:ext cx="0" cy="0"/>
          <a:chOff x="0" y="0"/>
          <a:chExt cx="0" cy="0"/>
        </a:xfrm>
      </p:grpSpPr>
      <p:sp>
        <p:nvSpPr>
          <p:cNvPr id="3645" name="Google Shape;3645;p5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6" name="Google Shape;3646;p5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Melanie </a:t>
            </a:r>
            <a:endParaRPr/>
          </a:p>
        </p:txBody>
      </p:sp>
      <p:sp>
        <p:nvSpPr>
          <p:cNvPr id="3647" name="Google Shape;3647;p5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0" name="Shape 3650"/>
        <p:cNvGrpSpPr/>
        <p:nvPr/>
      </p:nvGrpSpPr>
      <p:grpSpPr>
        <a:xfrm>
          <a:off x="0" y="0"/>
          <a:ext cx="0" cy="0"/>
          <a:chOff x="0" y="0"/>
          <a:chExt cx="0" cy="0"/>
        </a:xfrm>
      </p:grpSpPr>
      <p:sp>
        <p:nvSpPr>
          <p:cNvPr id="3651" name="Google Shape;3651;p5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2" name="Google Shape;3652;p5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653" name="Google Shape;3653;p5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14" name="Google Shape;11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4" name="Google Shape;434;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Q3C</a:t>
            </a:r>
            <a:endParaRPr/>
          </a:p>
        </p:txBody>
      </p:sp>
      <p:sp>
        <p:nvSpPr>
          <p:cNvPr id="435" name="Google Shape;435;p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6" name="Shape 3656"/>
        <p:cNvGrpSpPr/>
        <p:nvPr/>
      </p:nvGrpSpPr>
      <p:grpSpPr>
        <a:xfrm>
          <a:off x="0" y="0"/>
          <a:ext cx="0" cy="0"/>
          <a:chOff x="0" y="0"/>
          <a:chExt cx="0" cy="0"/>
        </a:xfrm>
      </p:grpSpPr>
      <p:sp>
        <p:nvSpPr>
          <p:cNvPr id="3657" name="Google Shape;3657;p6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8" name="Google Shape;3658;p6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Carter</a:t>
            </a:r>
            <a:endParaRPr/>
          </a:p>
        </p:txBody>
      </p:sp>
      <p:sp>
        <p:nvSpPr>
          <p:cNvPr id="3659" name="Google Shape;3659;p6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2" name="Shape 3662"/>
        <p:cNvGrpSpPr/>
        <p:nvPr/>
      </p:nvGrpSpPr>
      <p:grpSpPr>
        <a:xfrm>
          <a:off x="0" y="0"/>
          <a:ext cx="0" cy="0"/>
          <a:chOff x="0" y="0"/>
          <a:chExt cx="0" cy="0"/>
        </a:xfrm>
      </p:grpSpPr>
      <p:sp>
        <p:nvSpPr>
          <p:cNvPr id="3663" name="Google Shape;3663;p6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64" name="Google Shape;3664;p6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665" name="Google Shape;3665;p6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8" name="Shape 3668"/>
        <p:cNvGrpSpPr/>
        <p:nvPr/>
      </p:nvGrpSpPr>
      <p:grpSpPr>
        <a:xfrm>
          <a:off x="0" y="0"/>
          <a:ext cx="0" cy="0"/>
          <a:chOff x="0" y="0"/>
          <a:chExt cx="0" cy="0"/>
        </a:xfrm>
      </p:grpSpPr>
      <p:sp>
        <p:nvSpPr>
          <p:cNvPr id="3669" name="Google Shape;3669;p6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0" name="Google Shape;3670;p6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Carter</a:t>
            </a:r>
            <a:endParaRPr/>
          </a:p>
        </p:txBody>
      </p:sp>
      <p:sp>
        <p:nvSpPr>
          <p:cNvPr id="3671" name="Google Shape;3671;p6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4" name="Shape 3674"/>
        <p:cNvGrpSpPr/>
        <p:nvPr/>
      </p:nvGrpSpPr>
      <p:grpSpPr>
        <a:xfrm>
          <a:off x="0" y="0"/>
          <a:ext cx="0" cy="0"/>
          <a:chOff x="0" y="0"/>
          <a:chExt cx="0" cy="0"/>
        </a:xfrm>
      </p:grpSpPr>
      <p:sp>
        <p:nvSpPr>
          <p:cNvPr id="3675" name="Google Shape;3675;p6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6" name="Google Shape;3676;p6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677" name="Google Shape;3677;p6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0" name="Shape 3680"/>
        <p:cNvGrpSpPr/>
        <p:nvPr/>
      </p:nvGrpSpPr>
      <p:grpSpPr>
        <a:xfrm>
          <a:off x="0" y="0"/>
          <a:ext cx="0" cy="0"/>
          <a:chOff x="0" y="0"/>
          <a:chExt cx="0" cy="0"/>
        </a:xfrm>
      </p:grpSpPr>
      <p:sp>
        <p:nvSpPr>
          <p:cNvPr id="3681" name="Google Shape;3681;p6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2" name="Google Shape;3682;p6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John</a:t>
            </a:r>
            <a:endParaRPr/>
          </a:p>
        </p:txBody>
      </p:sp>
      <p:sp>
        <p:nvSpPr>
          <p:cNvPr id="3683" name="Google Shape;3683;p6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6" name="Shape 3686"/>
        <p:cNvGrpSpPr/>
        <p:nvPr/>
      </p:nvGrpSpPr>
      <p:grpSpPr>
        <a:xfrm>
          <a:off x="0" y="0"/>
          <a:ext cx="0" cy="0"/>
          <a:chOff x="0" y="0"/>
          <a:chExt cx="0" cy="0"/>
        </a:xfrm>
      </p:grpSpPr>
      <p:sp>
        <p:nvSpPr>
          <p:cNvPr id="3687" name="Google Shape;3687;p6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8" name="Google Shape;3688;p6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Melanie</a:t>
            </a:r>
            <a:endParaRPr/>
          </a:p>
        </p:txBody>
      </p:sp>
      <p:sp>
        <p:nvSpPr>
          <p:cNvPr id="3689" name="Google Shape;3689;p6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2" name="Shape 3692"/>
        <p:cNvGrpSpPr/>
        <p:nvPr/>
      </p:nvGrpSpPr>
      <p:grpSpPr>
        <a:xfrm>
          <a:off x="0" y="0"/>
          <a:ext cx="0" cy="0"/>
          <a:chOff x="0" y="0"/>
          <a:chExt cx="0" cy="0"/>
        </a:xfrm>
      </p:grpSpPr>
      <p:sp>
        <p:nvSpPr>
          <p:cNvPr id="3693" name="Google Shape;3693;p6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94" name="Google Shape;3694;p6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695" name="Google Shape;3695;p6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8" name="Shape 3698"/>
        <p:cNvGrpSpPr/>
        <p:nvPr/>
      </p:nvGrpSpPr>
      <p:grpSpPr>
        <a:xfrm>
          <a:off x="0" y="0"/>
          <a:ext cx="0" cy="0"/>
          <a:chOff x="0" y="0"/>
          <a:chExt cx="0" cy="0"/>
        </a:xfrm>
      </p:grpSpPr>
      <p:sp>
        <p:nvSpPr>
          <p:cNvPr id="3699" name="Google Shape;3699;p6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00" name="Google Shape;3700;p6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Carter</a:t>
            </a:r>
            <a:endParaRPr/>
          </a:p>
        </p:txBody>
      </p:sp>
      <p:sp>
        <p:nvSpPr>
          <p:cNvPr id="3701" name="Google Shape;3701;p6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4" name="Shape 3704"/>
        <p:cNvGrpSpPr/>
        <p:nvPr/>
      </p:nvGrpSpPr>
      <p:grpSpPr>
        <a:xfrm>
          <a:off x="0" y="0"/>
          <a:ext cx="0" cy="0"/>
          <a:chOff x="0" y="0"/>
          <a:chExt cx="0" cy="0"/>
        </a:xfrm>
      </p:grpSpPr>
      <p:sp>
        <p:nvSpPr>
          <p:cNvPr id="3705" name="Google Shape;3705;p6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06" name="Google Shape;3706;p6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John</a:t>
            </a:r>
            <a:endParaRPr/>
          </a:p>
        </p:txBody>
      </p:sp>
      <p:sp>
        <p:nvSpPr>
          <p:cNvPr id="3707" name="Google Shape;3707;p6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0" name="Shape 3710"/>
        <p:cNvGrpSpPr/>
        <p:nvPr/>
      </p:nvGrpSpPr>
      <p:grpSpPr>
        <a:xfrm>
          <a:off x="0" y="0"/>
          <a:ext cx="0" cy="0"/>
          <a:chOff x="0" y="0"/>
          <a:chExt cx="0" cy="0"/>
        </a:xfrm>
      </p:grpSpPr>
      <p:sp>
        <p:nvSpPr>
          <p:cNvPr id="3711" name="Google Shape;3711;p6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2" name="Google Shape;3712;p6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Carter</a:t>
            </a:r>
            <a:endParaRPr/>
          </a:p>
        </p:txBody>
      </p:sp>
      <p:sp>
        <p:nvSpPr>
          <p:cNvPr id="3713" name="Google Shape;3713;p6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 name="Google Shape;440;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t>
            </a:r>
            <a:endParaRPr/>
          </a:p>
        </p:txBody>
      </p:sp>
      <p:sp>
        <p:nvSpPr>
          <p:cNvPr id="441" name="Google Shape;441;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6" name="Shape 3716"/>
        <p:cNvGrpSpPr/>
        <p:nvPr/>
      </p:nvGrpSpPr>
      <p:grpSpPr>
        <a:xfrm>
          <a:off x="0" y="0"/>
          <a:ext cx="0" cy="0"/>
          <a:chOff x="0" y="0"/>
          <a:chExt cx="0" cy="0"/>
        </a:xfrm>
      </p:grpSpPr>
      <p:sp>
        <p:nvSpPr>
          <p:cNvPr id="3717" name="Google Shape;3717;p6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8" name="Google Shape;3718;p6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Roxanne</a:t>
            </a:r>
            <a:endParaRPr/>
          </a:p>
        </p:txBody>
      </p:sp>
      <p:sp>
        <p:nvSpPr>
          <p:cNvPr id="3719" name="Google Shape;3719;p6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2" name="Shape 3722"/>
        <p:cNvGrpSpPr/>
        <p:nvPr/>
      </p:nvGrpSpPr>
      <p:grpSpPr>
        <a:xfrm>
          <a:off x="0" y="0"/>
          <a:ext cx="0" cy="0"/>
          <a:chOff x="0" y="0"/>
          <a:chExt cx="0" cy="0"/>
        </a:xfrm>
      </p:grpSpPr>
      <p:sp>
        <p:nvSpPr>
          <p:cNvPr id="3723" name="Google Shape;3723;p6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4" name="Google Shape;3724;p6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725" name="Google Shape;3725;p6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8" name="Shape 3728"/>
        <p:cNvGrpSpPr/>
        <p:nvPr/>
      </p:nvGrpSpPr>
      <p:grpSpPr>
        <a:xfrm>
          <a:off x="0" y="0"/>
          <a:ext cx="0" cy="0"/>
          <a:chOff x="0" y="0"/>
          <a:chExt cx="0" cy="0"/>
        </a:xfrm>
      </p:grpSpPr>
      <p:sp>
        <p:nvSpPr>
          <p:cNvPr id="3729" name="Google Shape;3729;p6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0" name="Google Shape;3730;p6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731" name="Google Shape;3731;p6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4" name="Shape 3734"/>
        <p:cNvGrpSpPr/>
        <p:nvPr/>
      </p:nvGrpSpPr>
      <p:grpSpPr>
        <a:xfrm>
          <a:off x="0" y="0"/>
          <a:ext cx="0" cy="0"/>
          <a:chOff x="0" y="0"/>
          <a:chExt cx="0" cy="0"/>
        </a:xfrm>
      </p:grpSpPr>
      <p:sp>
        <p:nvSpPr>
          <p:cNvPr id="3735" name="Google Shape;3735;p6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6" name="Google Shape;3736;p6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737" name="Google Shape;3737;p6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0" name="Shape 3740"/>
        <p:cNvGrpSpPr/>
        <p:nvPr/>
      </p:nvGrpSpPr>
      <p:grpSpPr>
        <a:xfrm>
          <a:off x="0" y="0"/>
          <a:ext cx="0" cy="0"/>
          <a:chOff x="0" y="0"/>
          <a:chExt cx="0" cy="0"/>
        </a:xfrm>
      </p:grpSpPr>
      <p:sp>
        <p:nvSpPr>
          <p:cNvPr id="3741" name="Google Shape;3741;p6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2" name="Google Shape;3742;p6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Q1</a:t>
            </a:r>
            <a:endParaRPr/>
          </a:p>
        </p:txBody>
      </p:sp>
      <p:sp>
        <p:nvSpPr>
          <p:cNvPr id="3743" name="Google Shape;3743;p6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6" name="Shape 3746"/>
        <p:cNvGrpSpPr/>
        <p:nvPr/>
      </p:nvGrpSpPr>
      <p:grpSpPr>
        <a:xfrm>
          <a:off x="0" y="0"/>
          <a:ext cx="0" cy="0"/>
          <a:chOff x="0" y="0"/>
          <a:chExt cx="0" cy="0"/>
        </a:xfrm>
      </p:grpSpPr>
      <p:sp>
        <p:nvSpPr>
          <p:cNvPr id="3747" name="Google Shape;3747;p6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8" name="Google Shape;3748;p6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749" name="Google Shape;3749;p6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2" name="Shape 3752"/>
        <p:cNvGrpSpPr/>
        <p:nvPr/>
      </p:nvGrpSpPr>
      <p:grpSpPr>
        <a:xfrm>
          <a:off x="0" y="0"/>
          <a:ext cx="0" cy="0"/>
          <a:chOff x="0" y="0"/>
          <a:chExt cx="0" cy="0"/>
        </a:xfrm>
      </p:grpSpPr>
      <p:sp>
        <p:nvSpPr>
          <p:cNvPr id="3753" name="Google Shape;3753;p6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54" name="Google Shape;3754;p6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755" name="Google Shape;3755;p6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8" name="Shape 3758"/>
        <p:cNvGrpSpPr/>
        <p:nvPr/>
      </p:nvGrpSpPr>
      <p:grpSpPr>
        <a:xfrm>
          <a:off x="0" y="0"/>
          <a:ext cx="0" cy="0"/>
          <a:chOff x="0" y="0"/>
          <a:chExt cx="0" cy="0"/>
        </a:xfrm>
      </p:grpSpPr>
      <p:sp>
        <p:nvSpPr>
          <p:cNvPr id="3759" name="Google Shape;3759;p6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60" name="Google Shape;3760;p6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761" name="Google Shape;3761;p6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4" name="Shape 3764"/>
        <p:cNvGrpSpPr/>
        <p:nvPr/>
      </p:nvGrpSpPr>
      <p:grpSpPr>
        <a:xfrm>
          <a:off x="0" y="0"/>
          <a:ext cx="0" cy="0"/>
          <a:chOff x="0" y="0"/>
          <a:chExt cx="0" cy="0"/>
        </a:xfrm>
      </p:grpSpPr>
      <p:sp>
        <p:nvSpPr>
          <p:cNvPr id="3765" name="Google Shape;3765;p6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66" name="Google Shape;3766;p6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Q2</a:t>
            </a:r>
            <a:endParaRPr/>
          </a:p>
        </p:txBody>
      </p:sp>
      <p:sp>
        <p:nvSpPr>
          <p:cNvPr id="3767" name="Google Shape;3767;p6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0" name="Shape 3770"/>
        <p:cNvGrpSpPr/>
        <p:nvPr/>
      </p:nvGrpSpPr>
      <p:grpSpPr>
        <a:xfrm>
          <a:off x="0" y="0"/>
          <a:ext cx="0" cy="0"/>
          <a:chOff x="0" y="0"/>
          <a:chExt cx="0" cy="0"/>
        </a:xfrm>
      </p:grpSpPr>
      <p:sp>
        <p:nvSpPr>
          <p:cNvPr id="3771" name="Google Shape;3771;p6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2" name="Google Shape;3772;p6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773" name="Google Shape;3773;p6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 name="Google Shape;446;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a:t>
            </a:r>
            <a:endParaRPr/>
          </a:p>
        </p:txBody>
      </p:sp>
      <p:sp>
        <p:nvSpPr>
          <p:cNvPr id="447" name="Google Shape;447;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6" name="Shape 3776"/>
        <p:cNvGrpSpPr/>
        <p:nvPr/>
      </p:nvGrpSpPr>
      <p:grpSpPr>
        <a:xfrm>
          <a:off x="0" y="0"/>
          <a:ext cx="0" cy="0"/>
          <a:chOff x="0" y="0"/>
          <a:chExt cx="0" cy="0"/>
        </a:xfrm>
      </p:grpSpPr>
      <p:sp>
        <p:nvSpPr>
          <p:cNvPr id="3777" name="Google Shape;3777;p6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8" name="Google Shape;3778;p6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779" name="Google Shape;3779;p6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2" name="Shape 3782"/>
        <p:cNvGrpSpPr/>
        <p:nvPr/>
      </p:nvGrpSpPr>
      <p:grpSpPr>
        <a:xfrm>
          <a:off x="0" y="0"/>
          <a:ext cx="0" cy="0"/>
          <a:chOff x="0" y="0"/>
          <a:chExt cx="0" cy="0"/>
        </a:xfrm>
      </p:grpSpPr>
      <p:sp>
        <p:nvSpPr>
          <p:cNvPr id="3783" name="Google Shape;3783;p6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84" name="Google Shape;3784;p6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785" name="Google Shape;3785;p6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8" name="Shape 3788"/>
        <p:cNvGrpSpPr/>
        <p:nvPr/>
      </p:nvGrpSpPr>
      <p:grpSpPr>
        <a:xfrm>
          <a:off x="0" y="0"/>
          <a:ext cx="0" cy="0"/>
          <a:chOff x="0" y="0"/>
          <a:chExt cx="0" cy="0"/>
        </a:xfrm>
      </p:grpSpPr>
      <p:sp>
        <p:nvSpPr>
          <p:cNvPr id="3789" name="Google Shape;3789;p6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90" name="Google Shape;3790;p6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Q3</a:t>
            </a:r>
            <a:endParaRPr/>
          </a:p>
        </p:txBody>
      </p:sp>
      <p:sp>
        <p:nvSpPr>
          <p:cNvPr id="3791" name="Google Shape;3791;p6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4" name="Shape 3794"/>
        <p:cNvGrpSpPr/>
        <p:nvPr/>
      </p:nvGrpSpPr>
      <p:grpSpPr>
        <a:xfrm>
          <a:off x="0" y="0"/>
          <a:ext cx="0" cy="0"/>
          <a:chOff x="0" y="0"/>
          <a:chExt cx="0" cy="0"/>
        </a:xfrm>
      </p:grpSpPr>
      <p:sp>
        <p:nvSpPr>
          <p:cNvPr id="3795" name="Google Shape;3795;p6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96" name="Google Shape;3796;p6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797" name="Google Shape;3797;p6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0" name="Shape 3800"/>
        <p:cNvGrpSpPr/>
        <p:nvPr/>
      </p:nvGrpSpPr>
      <p:grpSpPr>
        <a:xfrm>
          <a:off x="0" y="0"/>
          <a:ext cx="0" cy="0"/>
          <a:chOff x="0" y="0"/>
          <a:chExt cx="0" cy="0"/>
        </a:xfrm>
      </p:grpSpPr>
      <p:sp>
        <p:nvSpPr>
          <p:cNvPr id="3801" name="Google Shape;3801;p6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2" name="Google Shape;3802;p6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03" name="Google Shape;3803;p6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6" name="Shape 3806"/>
        <p:cNvGrpSpPr/>
        <p:nvPr/>
      </p:nvGrpSpPr>
      <p:grpSpPr>
        <a:xfrm>
          <a:off x="0" y="0"/>
          <a:ext cx="0" cy="0"/>
          <a:chOff x="0" y="0"/>
          <a:chExt cx="0" cy="0"/>
        </a:xfrm>
      </p:grpSpPr>
      <p:sp>
        <p:nvSpPr>
          <p:cNvPr id="3807" name="Google Shape;3807;p6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8" name="Google Shape;3808;p6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09" name="Google Shape;3809;p6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2" name="Shape 3812"/>
        <p:cNvGrpSpPr/>
        <p:nvPr/>
      </p:nvGrpSpPr>
      <p:grpSpPr>
        <a:xfrm>
          <a:off x="0" y="0"/>
          <a:ext cx="0" cy="0"/>
          <a:chOff x="0" y="0"/>
          <a:chExt cx="0" cy="0"/>
        </a:xfrm>
      </p:grpSpPr>
      <p:sp>
        <p:nvSpPr>
          <p:cNvPr id="3813" name="Google Shape;3813;p6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14" name="Google Shape;3814;p6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15" name="Google Shape;3815;p6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8" name="Shape 3818"/>
        <p:cNvGrpSpPr/>
        <p:nvPr/>
      </p:nvGrpSpPr>
      <p:grpSpPr>
        <a:xfrm>
          <a:off x="0" y="0"/>
          <a:ext cx="0" cy="0"/>
          <a:chOff x="0" y="0"/>
          <a:chExt cx="0" cy="0"/>
        </a:xfrm>
      </p:grpSpPr>
      <p:sp>
        <p:nvSpPr>
          <p:cNvPr id="3819" name="Google Shape;3819;p6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0" name="Google Shape;3820;p6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21" name="Google Shape;3821;p6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4" name="Shape 3824"/>
        <p:cNvGrpSpPr/>
        <p:nvPr/>
      </p:nvGrpSpPr>
      <p:grpSpPr>
        <a:xfrm>
          <a:off x="0" y="0"/>
          <a:ext cx="0" cy="0"/>
          <a:chOff x="0" y="0"/>
          <a:chExt cx="0" cy="0"/>
        </a:xfrm>
      </p:grpSpPr>
      <p:sp>
        <p:nvSpPr>
          <p:cNvPr id="3825" name="Google Shape;3825;p6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6" name="Google Shape;3826;p6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27" name="Google Shape;3827;p6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0" name="Shape 3830"/>
        <p:cNvGrpSpPr/>
        <p:nvPr/>
      </p:nvGrpSpPr>
      <p:grpSpPr>
        <a:xfrm>
          <a:off x="0" y="0"/>
          <a:ext cx="0" cy="0"/>
          <a:chOff x="0" y="0"/>
          <a:chExt cx="0" cy="0"/>
        </a:xfrm>
      </p:grpSpPr>
      <p:sp>
        <p:nvSpPr>
          <p:cNvPr id="3831" name="Google Shape;3831;p6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2" name="Google Shape;3832;p6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33" name="Google Shape;3833;p6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2" name="Google Shape;452;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Q4B</a:t>
            </a:r>
            <a:endParaRPr/>
          </a:p>
        </p:txBody>
      </p:sp>
      <p:sp>
        <p:nvSpPr>
          <p:cNvPr id="453" name="Google Shape;453;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6" name="Shape 3836"/>
        <p:cNvGrpSpPr/>
        <p:nvPr/>
      </p:nvGrpSpPr>
      <p:grpSpPr>
        <a:xfrm>
          <a:off x="0" y="0"/>
          <a:ext cx="0" cy="0"/>
          <a:chOff x="0" y="0"/>
          <a:chExt cx="0" cy="0"/>
        </a:xfrm>
      </p:grpSpPr>
      <p:sp>
        <p:nvSpPr>
          <p:cNvPr id="3837" name="Google Shape;3837;p6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8" name="Google Shape;3838;p6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39" name="Google Shape;3839;p6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2" name="Shape 3842"/>
        <p:cNvGrpSpPr/>
        <p:nvPr/>
      </p:nvGrpSpPr>
      <p:grpSpPr>
        <a:xfrm>
          <a:off x="0" y="0"/>
          <a:ext cx="0" cy="0"/>
          <a:chOff x="0" y="0"/>
          <a:chExt cx="0" cy="0"/>
        </a:xfrm>
      </p:grpSpPr>
      <p:sp>
        <p:nvSpPr>
          <p:cNvPr id="3843" name="Google Shape;3843;p6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44" name="Google Shape;3844;p6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45" name="Google Shape;3845;p6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8" name="Shape 3848"/>
        <p:cNvGrpSpPr/>
        <p:nvPr/>
      </p:nvGrpSpPr>
      <p:grpSpPr>
        <a:xfrm>
          <a:off x="0" y="0"/>
          <a:ext cx="0" cy="0"/>
          <a:chOff x="0" y="0"/>
          <a:chExt cx="0" cy="0"/>
        </a:xfrm>
      </p:grpSpPr>
      <p:sp>
        <p:nvSpPr>
          <p:cNvPr id="3849" name="Google Shape;3849;p6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50" name="Google Shape;3850;p6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51" name="Google Shape;3851;p6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4" name="Shape 3854"/>
        <p:cNvGrpSpPr/>
        <p:nvPr/>
      </p:nvGrpSpPr>
      <p:grpSpPr>
        <a:xfrm>
          <a:off x="0" y="0"/>
          <a:ext cx="0" cy="0"/>
          <a:chOff x="0" y="0"/>
          <a:chExt cx="0" cy="0"/>
        </a:xfrm>
      </p:grpSpPr>
      <p:sp>
        <p:nvSpPr>
          <p:cNvPr id="3855" name="Google Shape;3855;p6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56" name="Google Shape;3856;p6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57" name="Google Shape;3857;p6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0" name="Shape 3860"/>
        <p:cNvGrpSpPr/>
        <p:nvPr/>
      </p:nvGrpSpPr>
      <p:grpSpPr>
        <a:xfrm>
          <a:off x="0" y="0"/>
          <a:ext cx="0" cy="0"/>
          <a:chOff x="0" y="0"/>
          <a:chExt cx="0" cy="0"/>
        </a:xfrm>
      </p:grpSpPr>
      <p:sp>
        <p:nvSpPr>
          <p:cNvPr id="3861" name="Google Shape;3861;p6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2" name="Google Shape;3862;p6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63" name="Google Shape;3863;p6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6" name="Shape 3866"/>
        <p:cNvGrpSpPr/>
        <p:nvPr/>
      </p:nvGrpSpPr>
      <p:grpSpPr>
        <a:xfrm>
          <a:off x="0" y="0"/>
          <a:ext cx="0" cy="0"/>
          <a:chOff x="0" y="0"/>
          <a:chExt cx="0" cy="0"/>
        </a:xfrm>
      </p:grpSpPr>
      <p:sp>
        <p:nvSpPr>
          <p:cNvPr id="3867" name="Google Shape;3867;p6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8" name="Google Shape;3868;p6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69" name="Google Shape;3869;p6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2" name="Shape 3872"/>
        <p:cNvGrpSpPr/>
        <p:nvPr/>
      </p:nvGrpSpPr>
      <p:grpSpPr>
        <a:xfrm>
          <a:off x="0" y="0"/>
          <a:ext cx="0" cy="0"/>
          <a:chOff x="0" y="0"/>
          <a:chExt cx="0" cy="0"/>
        </a:xfrm>
      </p:grpSpPr>
      <p:sp>
        <p:nvSpPr>
          <p:cNvPr id="3873" name="Google Shape;3873;p6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74" name="Google Shape;3874;p6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75" name="Google Shape;3875;p6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8" name="Shape 3878"/>
        <p:cNvGrpSpPr/>
        <p:nvPr/>
      </p:nvGrpSpPr>
      <p:grpSpPr>
        <a:xfrm>
          <a:off x="0" y="0"/>
          <a:ext cx="0" cy="0"/>
          <a:chOff x="0" y="0"/>
          <a:chExt cx="0" cy="0"/>
        </a:xfrm>
      </p:grpSpPr>
      <p:sp>
        <p:nvSpPr>
          <p:cNvPr id="3879" name="Google Shape;3879;p6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0" name="Google Shape;3880;p6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81" name="Google Shape;3881;p6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4" name="Shape 3884"/>
        <p:cNvGrpSpPr/>
        <p:nvPr/>
      </p:nvGrpSpPr>
      <p:grpSpPr>
        <a:xfrm>
          <a:off x="0" y="0"/>
          <a:ext cx="0" cy="0"/>
          <a:chOff x="0" y="0"/>
          <a:chExt cx="0" cy="0"/>
        </a:xfrm>
      </p:grpSpPr>
      <p:sp>
        <p:nvSpPr>
          <p:cNvPr id="3885" name="Google Shape;3885;p6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6" name="Google Shape;3886;p6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87" name="Google Shape;3887;p6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0" name="Shape 3890"/>
        <p:cNvGrpSpPr/>
        <p:nvPr/>
      </p:nvGrpSpPr>
      <p:grpSpPr>
        <a:xfrm>
          <a:off x="0" y="0"/>
          <a:ext cx="0" cy="0"/>
          <a:chOff x="0" y="0"/>
          <a:chExt cx="0" cy="0"/>
        </a:xfrm>
      </p:grpSpPr>
      <p:sp>
        <p:nvSpPr>
          <p:cNvPr id="3891" name="Google Shape;3891;p6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2" name="Google Shape;3892;p6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93" name="Google Shape;3893;p6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8" name="Google Shape;458;p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Q4C</a:t>
            </a:r>
            <a:endParaRPr/>
          </a:p>
        </p:txBody>
      </p:sp>
      <p:sp>
        <p:nvSpPr>
          <p:cNvPr id="459" name="Google Shape;459;p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6" name="Shape 3896"/>
        <p:cNvGrpSpPr/>
        <p:nvPr/>
      </p:nvGrpSpPr>
      <p:grpSpPr>
        <a:xfrm>
          <a:off x="0" y="0"/>
          <a:ext cx="0" cy="0"/>
          <a:chOff x="0" y="0"/>
          <a:chExt cx="0" cy="0"/>
        </a:xfrm>
      </p:grpSpPr>
      <p:sp>
        <p:nvSpPr>
          <p:cNvPr id="3897" name="Google Shape;3897;p6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8" name="Google Shape;3898;p6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899" name="Google Shape;3899;p6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2" name="Shape 3902"/>
        <p:cNvGrpSpPr/>
        <p:nvPr/>
      </p:nvGrpSpPr>
      <p:grpSpPr>
        <a:xfrm>
          <a:off x="0" y="0"/>
          <a:ext cx="0" cy="0"/>
          <a:chOff x="0" y="0"/>
          <a:chExt cx="0" cy="0"/>
        </a:xfrm>
      </p:grpSpPr>
      <p:sp>
        <p:nvSpPr>
          <p:cNvPr id="3903" name="Google Shape;3903;p6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04" name="Google Shape;3904;p6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05" name="Google Shape;3905;p6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8" name="Shape 3908"/>
        <p:cNvGrpSpPr/>
        <p:nvPr/>
      </p:nvGrpSpPr>
      <p:grpSpPr>
        <a:xfrm>
          <a:off x="0" y="0"/>
          <a:ext cx="0" cy="0"/>
          <a:chOff x="0" y="0"/>
          <a:chExt cx="0" cy="0"/>
        </a:xfrm>
      </p:grpSpPr>
      <p:sp>
        <p:nvSpPr>
          <p:cNvPr id="3909" name="Google Shape;3909;p6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0" name="Google Shape;3910;p6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11" name="Google Shape;3911;p6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4" name="Shape 3914"/>
        <p:cNvGrpSpPr/>
        <p:nvPr/>
      </p:nvGrpSpPr>
      <p:grpSpPr>
        <a:xfrm>
          <a:off x="0" y="0"/>
          <a:ext cx="0" cy="0"/>
          <a:chOff x="0" y="0"/>
          <a:chExt cx="0" cy="0"/>
        </a:xfrm>
      </p:grpSpPr>
      <p:sp>
        <p:nvSpPr>
          <p:cNvPr id="3915" name="Google Shape;3915;p6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6" name="Google Shape;3916;p6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17" name="Google Shape;3917;p6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0" name="Shape 3920"/>
        <p:cNvGrpSpPr/>
        <p:nvPr/>
      </p:nvGrpSpPr>
      <p:grpSpPr>
        <a:xfrm>
          <a:off x="0" y="0"/>
          <a:ext cx="0" cy="0"/>
          <a:chOff x="0" y="0"/>
          <a:chExt cx="0" cy="0"/>
        </a:xfrm>
      </p:grpSpPr>
      <p:sp>
        <p:nvSpPr>
          <p:cNvPr id="3921" name="Google Shape;3921;p6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2" name="Google Shape;3922;p6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23" name="Google Shape;3923;p6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6" name="Shape 3926"/>
        <p:cNvGrpSpPr/>
        <p:nvPr/>
      </p:nvGrpSpPr>
      <p:grpSpPr>
        <a:xfrm>
          <a:off x="0" y="0"/>
          <a:ext cx="0" cy="0"/>
          <a:chOff x="0" y="0"/>
          <a:chExt cx="0" cy="0"/>
        </a:xfrm>
      </p:grpSpPr>
      <p:sp>
        <p:nvSpPr>
          <p:cNvPr id="3927" name="Google Shape;3927;p6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8" name="Google Shape;3928;p6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29" name="Google Shape;3929;p6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2" name="Shape 3932"/>
        <p:cNvGrpSpPr/>
        <p:nvPr/>
      </p:nvGrpSpPr>
      <p:grpSpPr>
        <a:xfrm>
          <a:off x="0" y="0"/>
          <a:ext cx="0" cy="0"/>
          <a:chOff x="0" y="0"/>
          <a:chExt cx="0" cy="0"/>
        </a:xfrm>
      </p:grpSpPr>
      <p:sp>
        <p:nvSpPr>
          <p:cNvPr id="3933" name="Google Shape;3933;p6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4" name="Google Shape;3934;p6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35" name="Google Shape;3935;p6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8" name="Shape 3938"/>
        <p:cNvGrpSpPr/>
        <p:nvPr/>
      </p:nvGrpSpPr>
      <p:grpSpPr>
        <a:xfrm>
          <a:off x="0" y="0"/>
          <a:ext cx="0" cy="0"/>
          <a:chOff x="0" y="0"/>
          <a:chExt cx="0" cy="0"/>
        </a:xfrm>
      </p:grpSpPr>
      <p:sp>
        <p:nvSpPr>
          <p:cNvPr id="3939" name="Google Shape;3939;p6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0" name="Google Shape;3940;p6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41" name="Google Shape;3941;p6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4" name="Shape 3944"/>
        <p:cNvGrpSpPr/>
        <p:nvPr/>
      </p:nvGrpSpPr>
      <p:grpSpPr>
        <a:xfrm>
          <a:off x="0" y="0"/>
          <a:ext cx="0" cy="0"/>
          <a:chOff x="0" y="0"/>
          <a:chExt cx="0" cy="0"/>
        </a:xfrm>
      </p:grpSpPr>
      <p:sp>
        <p:nvSpPr>
          <p:cNvPr id="3945" name="Google Shape;3945;p6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6" name="Google Shape;3946;p6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47" name="Google Shape;3947;p6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0" name="Shape 3950"/>
        <p:cNvGrpSpPr/>
        <p:nvPr/>
      </p:nvGrpSpPr>
      <p:grpSpPr>
        <a:xfrm>
          <a:off x="0" y="0"/>
          <a:ext cx="0" cy="0"/>
          <a:chOff x="0" y="0"/>
          <a:chExt cx="0" cy="0"/>
        </a:xfrm>
      </p:grpSpPr>
      <p:sp>
        <p:nvSpPr>
          <p:cNvPr id="3951" name="Google Shape;3951;p6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52" name="Google Shape;3952;p6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53" name="Google Shape;3953;p6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4" name="Google Shape;464;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a:t>
            </a:r>
            <a:endParaRPr/>
          </a:p>
        </p:txBody>
      </p:sp>
      <p:sp>
        <p:nvSpPr>
          <p:cNvPr id="465" name="Google Shape;465;p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6" name="Shape 3956"/>
        <p:cNvGrpSpPr/>
        <p:nvPr/>
      </p:nvGrpSpPr>
      <p:grpSpPr>
        <a:xfrm>
          <a:off x="0" y="0"/>
          <a:ext cx="0" cy="0"/>
          <a:chOff x="0" y="0"/>
          <a:chExt cx="0" cy="0"/>
        </a:xfrm>
      </p:grpSpPr>
      <p:sp>
        <p:nvSpPr>
          <p:cNvPr id="3957" name="Google Shape;3957;p6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58" name="Google Shape;3958;p6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Game</a:t>
            </a:r>
            <a:r>
              <a:rPr lang="en-US"/>
              <a:t> – Q4</a:t>
            </a:r>
            <a:endParaRPr/>
          </a:p>
        </p:txBody>
      </p:sp>
      <p:sp>
        <p:nvSpPr>
          <p:cNvPr id="3959" name="Google Shape;3959;p6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2" name="Shape 3962"/>
        <p:cNvGrpSpPr/>
        <p:nvPr/>
      </p:nvGrpSpPr>
      <p:grpSpPr>
        <a:xfrm>
          <a:off x="0" y="0"/>
          <a:ext cx="0" cy="0"/>
          <a:chOff x="0" y="0"/>
          <a:chExt cx="0" cy="0"/>
        </a:xfrm>
      </p:grpSpPr>
      <p:sp>
        <p:nvSpPr>
          <p:cNvPr id="3963" name="Google Shape;3963;p6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64" name="Google Shape;3964;p6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Game</a:t>
            </a:r>
            <a:endParaRPr/>
          </a:p>
        </p:txBody>
      </p:sp>
      <p:sp>
        <p:nvSpPr>
          <p:cNvPr id="3965" name="Google Shape;3965;p6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8" name="Shape 3968"/>
        <p:cNvGrpSpPr/>
        <p:nvPr/>
      </p:nvGrpSpPr>
      <p:grpSpPr>
        <a:xfrm>
          <a:off x="0" y="0"/>
          <a:ext cx="0" cy="0"/>
          <a:chOff x="0" y="0"/>
          <a:chExt cx="0" cy="0"/>
        </a:xfrm>
      </p:grpSpPr>
      <p:sp>
        <p:nvSpPr>
          <p:cNvPr id="3969" name="Google Shape;3969;p6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0" name="Google Shape;3970;p6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Game</a:t>
            </a:r>
            <a:endParaRPr/>
          </a:p>
        </p:txBody>
      </p:sp>
      <p:sp>
        <p:nvSpPr>
          <p:cNvPr id="3971" name="Google Shape;3971;p6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4" name="Shape 3974"/>
        <p:cNvGrpSpPr/>
        <p:nvPr/>
      </p:nvGrpSpPr>
      <p:grpSpPr>
        <a:xfrm>
          <a:off x="0" y="0"/>
          <a:ext cx="0" cy="0"/>
          <a:chOff x="0" y="0"/>
          <a:chExt cx="0" cy="0"/>
        </a:xfrm>
      </p:grpSpPr>
      <p:sp>
        <p:nvSpPr>
          <p:cNvPr id="3975" name="Google Shape;3975;p6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6" name="Google Shape;3976;p6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977" name="Google Shape;3977;p6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0" name="Shape 3980"/>
        <p:cNvGrpSpPr/>
        <p:nvPr/>
      </p:nvGrpSpPr>
      <p:grpSpPr>
        <a:xfrm>
          <a:off x="0" y="0"/>
          <a:ext cx="0" cy="0"/>
          <a:chOff x="0" y="0"/>
          <a:chExt cx="0" cy="0"/>
        </a:xfrm>
      </p:grpSpPr>
      <p:sp>
        <p:nvSpPr>
          <p:cNvPr id="3981" name="Google Shape;3981;p6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2" name="Google Shape;3982;p6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3983" name="Google Shape;3983;p6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6" name="Shape 3986"/>
        <p:cNvGrpSpPr/>
        <p:nvPr/>
      </p:nvGrpSpPr>
      <p:grpSpPr>
        <a:xfrm>
          <a:off x="0" y="0"/>
          <a:ext cx="0" cy="0"/>
          <a:chOff x="0" y="0"/>
          <a:chExt cx="0" cy="0"/>
        </a:xfrm>
      </p:grpSpPr>
      <p:sp>
        <p:nvSpPr>
          <p:cNvPr id="3987" name="Google Shape;3987;p6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8" name="Google Shape;3988;p6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GAme</a:t>
            </a:r>
            <a:endParaRPr/>
          </a:p>
        </p:txBody>
      </p:sp>
      <p:sp>
        <p:nvSpPr>
          <p:cNvPr id="3989" name="Google Shape;3989;p6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2" name="Shape 3992"/>
        <p:cNvGrpSpPr/>
        <p:nvPr/>
      </p:nvGrpSpPr>
      <p:grpSpPr>
        <a:xfrm>
          <a:off x="0" y="0"/>
          <a:ext cx="0" cy="0"/>
          <a:chOff x="0" y="0"/>
          <a:chExt cx="0" cy="0"/>
        </a:xfrm>
      </p:grpSpPr>
      <p:sp>
        <p:nvSpPr>
          <p:cNvPr id="3993" name="Google Shape;3993;p6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94" name="Google Shape;3994;p6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3995" name="Google Shape;3995;p6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8" name="Shape 3998"/>
        <p:cNvGrpSpPr/>
        <p:nvPr/>
      </p:nvGrpSpPr>
      <p:grpSpPr>
        <a:xfrm>
          <a:off x="0" y="0"/>
          <a:ext cx="0" cy="0"/>
          <a:chOff x="0" y="0"/>
          <a:chExt cx="0" cy="0"/>
        </a:xfrm>
      </p:grpSpPr>
      <p:sp>
        <p:nvSpPr>
          <p:cNvPr id="3999" name="Google Shape;3999;p6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00" name="Google Shape;4000;p6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01" name="Google Shape;4001;p6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4" name="Shape 4004"/>
        <p:cNvGrpSpPr/>
        <p:nvPr/>
      </p:nvGrpSpPr>
      <p:grpSpPr>
        <a:xfrm>
          <a:off x="0" y="0"/>
          <a:ext cx="0" cy="0"/>
          <a:chOff x="0" y="0"/>
          <a:chExt cx="0" cy="0"/>
        </a:xfrm>
      </p:grpSpPr>
      <p:sp>
        <p:nvSpPr>
          <p:cNvPr id="4005" name="Google Shape;4005;p6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06" name="Google Shape;4006;p6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07" name="Google Shape;4007;p6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0" name="Shape 4010"/>
        <p:cNvGrpSpPr/>
        <p:nvPr/>
      </p:nvGrpSpPr>
      <p:grpSpPr>
        <a:xfrm>
          <a:off x="0" y="0"/>
          <a:ext cx="0" cy="0"/>
          <a:chOff x="0" y="0"/>
          <a:chExt cx="0" cy="0"/>
        </a:xfrm>
      </p:grpSpPr>
      <p:sp>
        <p:nvSpPr>
          <p:cNvPr id="4011" name="Google Shape;4011;p6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2" name="Google Shape;4012;p6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13" name="Google Shape;4013;p6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0" name="Google Shape;470;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Q5A</a:t>
            </a:r>
            <a:endParaRPr/>
          </a:p>
        </p:txBody>
      </p:sp>
      <p:sp>
        <p:nvSpPr>
          <p:cNvPr id="471" name="Google Shape;471;p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6" name="Shape 4016"/>
        <p:cNvGrpSpPr/>
        <p:nvPr/>
      </p:nvGrpSpPr>
      <p:grpSpPr>
        <a:xfrm>
          <a:off x="0" y="0"/>
          <a:ext cx="0" cy="0"/>
          <a:chOff x="0" y="0"/>
          <a:chExt cx="0" cy="0"/>
        </a:xfrm>
      </p:grpSpPr>
      <p:sp>
        <p:nvSpPr>
          <p:cNvPr id="4017" name="Google Shape;4017;p6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8" name="Google Shape;4018;p6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Game</a:t>
            </a:r>
            <a:endParaRPr/>
          </a:p>
        </p:txBody>
      </p:sp>
      <p:sp>
        <p:nvSpPr>
          <p:cNvPr id="4019" name="Google Shape;4019;p6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2" name="Shape 4022"/>
        <p:cNvGrpSpPr/>
        <p:nvPr/>
      </p:nvGrpSpPr>
      <p:grpSpPr>
        <a:xfrm>
          <a:off x="0" y="0"/>
          <a:ext cx="0" cy="0"/>
          <a:chOff x="0" y="0"/>
          <a:chExt cx="0" cy="0"/>
        </a:xfrm>
      </p:grpSpPr>
      <p:sp>
        <p:nvSpPr>
          <p:cNvPr id="4023" name="Google Shape;4023;p6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24" name="Google Shape;4024;p6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25" name="Google Shape;4025;p6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8" name="Shape 4028"/>
        <p:cNvGrpSpPr/>
        <p:nvPr/>
      </p:nvGrpSpPr>
      <p:grpSpPr>
        <a:xfrm>
          <a:off x="0" y="0"/>
          <a:ext cx="0" cy="0"/>
          <a:chOff x="0" y="0"/>
          <a:chExt cx="0" cy="0"/>
        </a:xfrm>
      </p:grpSpPr>
      <p:sp>
        <p:nvSpPr>
          <p:cNvPr id="4029" name="Google Shape;4029;p6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0" name="Google Shape;4030;p6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31" name="Google Shape;4031;p6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4" name="Shape 4034"/>
        <p:cNvGrpSpPr/>
        <p:nvPr/>
      </p:nvGrpSpPr>
      <p:grpSpPr>
        <a:xfrm>
          <a:off x="0" y="0"/>
          <a:ext cx="0" cy="0"/>
          <a:chOff x="0" y="0"/>
          <a:chExt cx="0" cy="0"/>
        </a:xfrm>
      </p:grpSpPr>
      <p:sp>
        <p:nvSpPr>
          <p:cNvPr id="4035" name="Google Shape;4035;p6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6" name="Google Shape;4036;p6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037" name="Google Shape;4037;p6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0" name="Shape 4040"/>
        <p:cNvGrpSpPr/>
        <p:nvPr/>
      </p:nvGrpSpPr>
      <p:grpSpPr>
        <a:xfrm>
          <a:off x="0" y="0"/>
          <a:ext cx="0" cy="0"/>
          <a:chOff x="0" y="0"/>
          <a:chExt cx="0" cy="0"/>
        </a:xfrm>
      </p:grpSpPr>
      <p:sp>
        <p:nvSpPr>
          <p:cNvPr id="4041" name="Google Shape;4041;p6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2" name="Google Shape;4042;p6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43" name="Google Shape;4043;p6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6" name="Shape 4046"/>
        <p:cNvGrpSpPr/>
        <p:nvPr/>
      </p:nvGrpSpPr>
      <p:grpSpPr>
        <a:xfrm>
          <a:off x="0" y="0"/>
          <a:ext cx="0" cy="0"/>
          <a:chOff x="0" y="0"/>
          <a:chExt cx="0" cy="0"/>
        </a:xfrm>
      </p:grpSpPr>
      <p:sp>
        <p:nvSpPr>
          <p:cNvPr id="4047" name="Google Shape;4047;p6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8" name="Google Shape;4048;p6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49" name="Google Shape;4049;p6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2" name="Shape 4052"/>
        <p:cNvGrpSpPr/>
        <p:nvPr/>
      </p:nvGrpSpPr>
      <p:grpSpPr>
        <a:xfrm>
          <a:off x="0" y="0"/>
          <a:ext cx="0" cy="0"/>
          <a:chOff x="0" y="0"/>
          <a:chExt cx="0" cy="0"/>
        </a:xfrm>
      </p:grpSpPr>
      <p:sp>
        <p:nvSpPr>
          <p:cNvPr id="4053" name="Google Shape;4053;p6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54" name="Google Shape;4054;p6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055" name="Google Shape;4055;p6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8" name="Shape 4058"/>
        <p:cNvGrpSpPr/>
        <p:nvPr/>
      </p:nvGrpSpPr>
      <p:grpSpPr>
        <a:xfrm>
          <a:off x="0" y="0"/>
          <a:ext cx="0" cy="0"/>
          <a:chOff x="0" y="0"/>
          <a:chExt cx="0" cy="0"/>
        </a:xfrm>
      </p:grpSpPr>
      <p:sp>
        <p:nvSpPr>
          <p:cNvPr id="4059" name="Google Shape;4059;p6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0" name="Google Shape;4060;p6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61" name="Google Shape;4061;p6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4" name="Shape 4064"/>
        <p:cNvGrpSpPr/>
        <p:nvPr/>
      </p:nvGrpSpPr>
      <p:grpSpPr>
        <a:xfrm>
          <a:off x="0" y="0"/>
          <a:ext cx="0" cy="0"/>
          <a:chOff x="0" y="0"/>
          <a:chExt cx="0" cy="0"/>
        </a:xfrm>
      </p:grpSpPr>
      <p:sp>
        <p:nvSpPr>
          <p:cNvPr id="4065" name="Google Shape;4065;p6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6" name="Google Shape;4066;p6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67" name="Google Shape;4067;p6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0" name="Shape 4070"/>
        <p:cNvGrpSpPr/>
        <p:nvPr/>
      </p:nvGrpSpPr>
      <p:grpSpPr>
        <a:xfrm>
          <a:off x="0" y="0"/>
          <a:ext cx="0" cy="0"/>
          <a:chOff x="0" y="0"/>
          <a:chExt cx="0" cy="0"/>
        </a:xfrm>
      </p:grpSpPr>
      <p:sp>
        <p:nvSpPr>
          <p:cNvPr id="4071" name="Google Shape;4071;p6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72" name="Google Shape;4072;p6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073" name="Google Shape;4073;p6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 name="Google Shape;476;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Q5B</a:t>
            </a:r>
            <a:endParaRPr/>
          </a:p>
        </p:txBody>
      </p:sp>
      <p:sp>
        <p:nvSpPr>
          <p:cNvPr id="477" name="Google Shape;477;p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6" name="Shape 4076"/>
        <p:cNvGrpSpPr/>
        <p:nvPr/>
      </p:nvGrpSpPr>
      <p:grpSpPr>
        <a:xfrm>
          <a:off x="0" y="0"/>
          <a:ext cx="0" cy="0"/>
          <a:chOff x="0" y="0"/>
          <a:chExt cx="0" cy="0"/>
        </a:xfrm>
      </p:grpSpPr>
      <p:sp>
        <p:nvSpPr>
          <p:cNvPr id="4077" name="Google Shape;4077;p6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78" name="Google Shape;4078;p6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79" name="Google Shape;4079;p6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2" name="Shape 4082"/>
        <p:cNvGrpSpPr/>
        <p:nvPr/>
      </p:nvGrpSpPr>
      <p:grpSpPr>
        <a:xfrm>
          <a:off x="0" y="0"/>
          <a:ext cx="0" cy="0"/>
          <a:chOff x="0" y="0"/>
          <a:chExt cx="0" cy="0"/>
        </a:xfrm>
      </p:grpSpPr>
      <p:sp>
        <p:nvSpPr>
          <p:cNvPr id="4083" name="Google Shape;4083;p6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84" name="Google Shape;4084;p6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85" name="Google Shape;4085;p6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8" name="Shape 4088"/>
        <p:cNvGrpSpPr/>
        <p:nvPr/>
      </p:nvGrpSpPr>
      <p:grpSpPr>
        <a:xfrm>
          <a:off x="0" y="0"/>
          <a:ext cx="0" cy="0"/>
          <a:chOff x="0" y="0"/>
          <a:chExt cx="0" cy="0"/>
        </a:xfrm>
      </p:grpSpPr>
      <p:sp>
        <p:nvSpPr>
          <p:cNvPr id="4089" name="Google Shape;4089;p6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90" name="Google Shape;4090;p6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091" name="Google Shape;4091;p6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4" name="Shape 4094"/>
        <p:cNvGrpSpPr/>
        <p:nvPr/>
      </p:nvGrpSpPr>
      <p:grpSpPr>
        <a:xfrm>
          <a:off x="0" y="0"/>
          <a:ext cx="0" cy="0"/>
          <a:chOff x="0" y="0"/>
          <a:chExt cx="0" cy="0"/>
        </a:xfrm>
      </p:grpSpPr>
      <p:sp>
        <p:nvSpPr>
          <p:cNvPr id="4095" name="Google Shape;4095;p6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96" name="Google Shape;4096;p6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097" name="Google Shape;4097;p6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0" name="Shape 4100"/>
        <p:cNvGrpSpPr/>
        <p:nvPr/>
      </p:nvGrpSpPr>
      <p:grpSpPr>
        <a:xfrm>
          <a:off x="0" y="0"/>
          <a:ext cx="0" cy="0"/>
          <a:chOff x="0" y="0"/>
          <a:chExt cx="0" cy="0"/>
        </a:xfrm>
      </p:grpSpPr>
      <p:sp>
        <p:nvSpPr>
          <p:cNvPr id="4101" name="Google Shape;4101;p6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2" name="Google Shape;4102;p6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03" name="Google Shape;4103;p6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6" name="Shape 4106"/>
        <p:cNvGrpSpPr/>
        <p:nvPr/>
      </p:nvGrpSpPr>
      <p:grpSpPr>
        <a:xfrm>
          <a:off x="0" y="0"/>
          <a:ext cx="0" cy="0"/>
          <a:chOff x="0" y="0"/>
          <a:chExt cx="0" cy="0"/>
        </a:xfrm>
      </p:grpSpPr>
      <p:sp>
        <p:nvSpPr>
          <p:cNvPr id="4107" name="Google Shape;4107;p6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8" name="Google Shape;4108;p6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109" name="Google Shape;4109;p6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2" name="Shape 4112"/>
        <p:cNvGrpSpPr/>
        <p:nvPr/>
      </p:nvGrpSpPr>
      <p:grpSpPr>
        <a:xfrm>
          <a:off x="0" y="0"/>
          <a:ext cx="0" cy="0"/>
          <a:chOff x="0" y="0"/>
          <a:chExt cx="0" cy="0"/>
        </a:xfrm>
      </p:grpSpPr>
      <p:sp>
        <p:nvSpPr>
          <p:cNvPr id="4113" name="Google Shape;4113;p6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14" name="Google Shape;4114;p6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15" name="Google Shape;4115;p6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8" name="Shape 4118"/>
        <p:cNvGrpSpPr/>
        <p:nvPr/>
      </p:nvGrpSpPr>
      <p:grpSpPr>
        <a:xfrm>
          <a:off x="0" y="0"/>
          <a:ext cx="0" cy="0"/>
          <a:chOff x="0" y="0"/>
          <a:chExt cx="0" cy="0"/>
        </a:xfrm>
      </p:grpSpPr>
      <p:sp>
        <p:nvSpPr>
          <p:cNvPr id="4119" name="Google Shape;4119;p6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0" name="Google Shape;4120;p6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21" name="Google Shape;4121;p6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4" name="Shape 4124"/>
        <p:cNvGrpSpPr/>
        <p:nvPr/>
      </p:nvGrpSpPr>
      <p:grpSpPr>
        <a:xfrm>
          <a:off x="0" y="0"/>
          <a:ext cx="0" cy="0"/>
          <a:chOff x="0" y="0"/>
          <a:chExt cx="0" cy="0"/>
        </a:xfrm>
      </p:grpSpPr>
      <p:sp>
        <p:nvSpPr>
          <p:cNvPr id="4125" name="Google Shape;4125;p6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6" name="Google Shape;4126;p6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127" name="Google Shape;4127;p6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0" name="Shape 4130"/>
        <p:cNvGrpSpPr/>
        <p:nvPr/>
      </p:nvGrpSpPr>
      <p:grpSpPr>
        <a:xfrm>
          <a:off x="0" y="0"/>
          <a:ext cx="0" cy="0"/>
          <a:chOff x="0" y="0"/>
          <a:chExt cx="0" cy="0"/>
        </a:xfrm>
      </p:grpSpPr>
      <p:sp>
        <p:nvSpPr>
          <p:cNvPr id="4131" name="Google Shape;4131;p6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32" name="Google Shape;4132;p6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33" name="Google Shape;4133;p6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 name="Google Shape;482;p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Q5C</a:t>
            </a:r>
            <a:endParaRPr/>
          </a:p>
        </p:txBody>
      </p:sp>
      <p:sp>
        <p:nvSpPr>
          <p:cNvPr id="483" name="Google Shape;483;p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6" name="Shape 4136"/>
        <p:cNvGrpSpPr/>
        <p:nvPr/>
      </p:nvGrpSpPr>
      <p:grpSpPr>
        <a:xfrm>
          <a:off x="0" y="0"/>
          <a:ext cx="0" cy="0"/>
          <a:chOff x="0" y="0"/>
          <a:chExt cx="0" cy="0"/>
        </a:xfrm>
      </p:grpSpPr>
      <p:sp>
        <p:nvSpPr>
          <p:cNvPr id="4137" name="Google Shape;4137;p6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38" name="Google Shape;4138;p6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39" name="Google Shape;4139;p6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2" name="Shape 4142"/>
        <p:cNvGrpSpPr/>
        <p:nvPr/>
      </p:nvGrpSpPr>
      <p:grpSpPr>
        <a:xfrm>
          <a:off x="0" y="0"/>
          <a:ext cx="0" cy="0"/>
          <a:chOff x="0" y="0"/>
          <a:chExt cx="0" cy="0"/>
        </a:xfrm>
      </p:grpSpPr>
      <p:sp>
        <p:nvSpPr>
          <p:cNvPr id="4143" name="Google Shape;4143;p6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44" name="Google Shape;4144;p6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45" name="Google Shape;4145;p6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8" name="Shape 4148"/>
        <p:cNvGrpSpPr/>
        <p:nvPr/>
      </p:nvGrpSpPr>
      <p:grpSpPr>
        <a:xfrm>
          <a:off x="0" y="0"/>
          <a:ext cx="0" cy="0"/>
          <a:chOff x="0" y="0"/>
          <a:chExt cx="0" cy="0"/>
        </a:xfrm>
      </p:grpSpPr>
      <p:sp>
        <p:nvSpPr>
          <p:cNvPr id="4149" name="Google Shape;4149;p6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50" name="Google Shape;4150;p6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51" name="Google Shape;4151;p6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4" name="Shape 4154"/>
        <p:cNvGrpSpPr/>
        <p:nvPr/>
      </p:nvGrpSpPr>
      <p:grpSpPr>
        <a:xfrm>
          <a:off x="0" y="0"/>
          <a:ext cx="0" cy="0"/>
          <a:chOff x="0" y="0"/>
          <a:chExt cx="0" cy="0"/>
        </a:xfrm>
      </p:grpSpPr>
      <p:sp>
        <p:nvSpPr>
          <p:cNvPr id="4155" name="Google Shape;4155;p6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56" name="Google Shape;4156;p6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57" name="Google Shape;4157;p6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0" name="Shape 4160"/>
        <p:cNvGrpSpPr/>
        <p:nvPr/>
      </p:nvGrpSpPr>
      <p:grpSpPr>
        <a:xfrm>
          <a:off x="0" y="0"/>
          <a:ext cx="0" cy="0"/>
          <a:chOff x="0" y="0"/>
          <a:chExt cx="0" cy="0"/>
        </a:xfrm>
      </p:grpSpPr>
      <p:sp>
        <p:nvSpPr>
          <p:cNvPr id="4161" name="Google Shape;4161;p6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2" name="Google Shape;4162;p6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63" name="Google Shape;4163;p6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6" name="Shape 4166"/>
        <p:cNvGrpSpPr/>
        <p:nvPr/>
      </p:nvGrpSpPr>
      <p:grpSpPr>
        <a:xfrm>
          <a:off x="0" y="0"/>
          <a:ext cx="0" cy="0"/>
          <a:chOff x="0" y="0"/>
          <a:chExt cx="0" cy="0"/>
        </a:xfrm>
      </p:grpSpPr>
      <p:sp>
        <p:nvSpPr>
          <p:cNvPr id="4167" name="Google Shape;4167;p6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8" name="Google Shape;4168;p6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169" name="Google Shape;4169;p6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2" name="Shape 4172"/>
        <p:cNvGrpSpPr/>
        <p:nvPr/>
      </p:nvGrpSpPr>
      <p:grpSpPr>
        <a:xfrm>
          <a:off x="0" y="0"/>
          <a:ext cx="0" cy="0"/>
          <a:chOff x="0" y="0"/>
          <a:chExt cx="0" cy="0"/>
        </a:xfrm>
      </p:grpSpPr>
      <p:sp>
        <p:nvSpPr>
          <p:cNvPr id="4173" name="Google Shape;4173;p6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4" name="Google Shape;4174;p6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Dianas </a:t>
            </a:r>
            <a:r>
              <a:rPr b="1" lang="en-US"/>
              <a:t>Mama</a:t>
            </a:r>
            <a:r>
              <a:rPr b="1" lang="en-US" sz="1200">
                <a:solidFill>
                  <a:schemeClr val="dk1"/>
                </a:solidFill>
                <a:latin typeface="Calibri"/>
                <a:ea typeface="Calibri"/>
                <a:cs typeface="Calibri"/>
                <a:sym typeface="Calibri"/>
              </a:rPr>
              <a:t> </a:t>
            </a:r>
            <a:endParaRPr/>
          </a:p>
        </p:txBody>
      </p:sp>
      <p:sp>
        <p:nvSpPr>
          <p:cNvPr id="4175" name="Google Shape;4175;p6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8" name="Shape 4178"/>
        <p:cNvGrpSpPr/>
        <p:nvPr/>
      </p:nvGrpSpPr>
      <p:grpSpPr>
        <a:xfrm>
          <a:off x="0" y="0"/>
          <a:ext cx="0" cy="0"/>
          <a:chOff x="0" y="0"/>
          <a:chExt cx="0" cy="0"/>
        </a:xfrm>
      </p:grpSpPr>
      <p:sp>
        <p:nvSpPr>
          <p:cNvPr id="4179" name="Google Shape;4179;p6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0" name="Google Shape;4180;p6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181" name="Google Shape;4181;p6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4" name="Shape 4184"/>
        <p:cNvGrpSpPr/>
        <p:nvPr/>
      </p:nvGrpSpPr>
      <p:grpSpPr>
        <a:xfrm>
          <a:off x="0" y="0"/>
          <a:ext cx="0" cy="0"/>
          <a:chOff x="0" y="0"/>
          <a:chExt cx="0" cy="0"/>
        </a:xfrm>
      </p:grpSpPr>
      <p:sp>
        <p:nvSpPr>
          <p:cNvPr id="4185" name="Google Shape;4185;p6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6" name="Google Shape;4186;p6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87" name="Google Shape;4187;p6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0" name="Shape 4190"/>
        <p:cNvGrpSpPr/>
        <p:nvPr/>
      </p:nvGrpSpPr>
      <p:grpSpPr>
        <a:xfrm>
          <a:off x="0" y="0"/>
          <a:ext cx="0" cy="0"/>
          <a:chOff x="0" y="0"/>
          <a:chExt cx="0" cy="0"/>
        </a:xfrm>
      </p:grpSpPr>
      <p:sp>
        <p:nvSpPr>
          <p:cNvPr id="4191" name="Google Shape;4191;p6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92" name="Google Shape;4192;p6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Dianas </a:t>
            </a:r>
            <a:r>
              <a:rPr b="1" lang="en-US"/>
              <a:t>Mama</a:t>
            </a:r>
            <a:endParaRPr/>
          </a:p>
        </p:txBody>
      </p:sp>
      <p:sp>
        <p:nvSpPr>
          <p:cNvPr id="4193" name="Google Shape;4193;p6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8" name="Google Shape;488;p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QSUCC</a:t>
            </a:r>
            <a:endParaRPr/>
          </a:p>
        </p:txBody>
      </p:sp>
      <p:sp>
        <p:nvSpPr>
          <p:cNvPr id="489" name="Google Shape;489;p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6" name="Shape 4196"/>
        <p:cNvGrpSpPr/>
        <p:nvPr/>
      </p:nvGrpSpPr>
      <p:grpSpPr>
        <a:xfrm>
          <a:off x="0" y="0"/>
          <a:ext cx="0" cy="0"/>
          <a:chOff x="0" y="0"/>
          <a:chExt cx="0" cy="0"/>
        </a:xfrm>
      </p:grpSpPr>
      <p:sp>
        <p:nvSpPr>
          <p:cNvPr id="4197" name="Google Shape;4197;p6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98" name="Google Shape;4198;p6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199" name="Google Shape;4199;p6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2" name="Shape 4202"/>
        <p:cNvGrpSpPr/>
        <p:nvPr/>
      </p:nvGrpSpPr>
      <p:grpSpPr>
        <a:xfrm>
          <a:off x="0" y="0"/>
          <a:ext cx="0" cy="0"/>
          <a:chOff x="0" y="0"/>
          <a:chExt cx="0" cy="0"/>
        </a:xfrm>
      </p:grpSpPr>
      <p:sp>
        <p:nvSpPr>
          <p:cNvPr id="4203" name="Google Shape;4203;p6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04" name="Google Shape;4204;p6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05" name="Google Shape;4205;p6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8" name="Shape 4208"/>
        <p:cNvGrpSpPr/>
        <p:nvPr/>
      </p:nvGrpSpPr>
      <p:grpSpPr>
        <a:xfrm>
          <a:off x="0" y="0"/>
          <a:ext cx="0" cy="0"/>
          <a:chOff x="0" y="0"/>
          <a:chExt cx="0" cy="0"/>
        </a:xfrm>
      </p:grpSpPr>
      <p:sp>
        <p:nvSpPr>
          <p:cNvPr id="4209" name="Google Shape;4209;p6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10" name="Google Shape;4210;p6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211" name="Google Shape;4211;p6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4" name="Shape 4214"/>
        <p:cNvGrpSpPr/>
        <p:nvPr/>
      </p:nvGrpSpPr>
      <p:grpSpPr>
        <a:xfrm>
          <a:off x="0" y="0"/>
          <a:ext cx="0" cy="0"/>
          <a:chOff x="0" y="0"/>
          <a:chExt cx="0" cy="0"/>
        </a:xfrm>
      </p:grpSpPr>
      <p:sp>
        <p:nvSpPr>
          <p:cNvPr id="4215" name="Google Shape;4215;p6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16" name="Google Shape;4216;p6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17" name="Google Shape;4217;p6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0" name="Shape 4220"/>
        <p:cNvGrpSpPr/>
        <p:nvPr/>
      </p:nvGrpSpPr>
      <p:grpSpPr>
        <a:xfrm>
          <a:off x="0" y="0"/>
          <a:ext cx="0" cy="0"/>
          <a:chOff x="0" y="0"/>
          <a:chExt cx="0" cy="0"/>
        </a:xfrm>
      </p:grpSpPr>
      <p:sp>
        <p:nvSpPr>
          <p:cNvPr id="4221" name="Google Shape;4221;p6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2" name="Google Shape;4222;p6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23" name="Google Shape;4223;p6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6" name="Shape 4226"/>
        <p:cNvGrpSpPr/>
        <p:nvPr/>
      </p:nvGrpSpPr>
      <p:grpSpPr>
        <a:xfrm>
          <a:off x="0" y="0"/>
          <a:ext cx="0" cy="0"/>
          <a:chOff x="0" y="0"/>
          <a:chExt cx="0" cy="0"/>
        </a:xfrm>
      </p:grpSpPr>
      <p:sp>
        <p:nvSpPr>
          <p:cNvPr id="4227" name="Google Shape;4227;p6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8" name="Google Shape;4228;p6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Dianas </a:t>
            </a:r>
            <a:r>
              <a:rPr b="1" lang="en-US"/>
              <a:t>Mama</a:t>
            </a:r>
            <a:endParaRPr/>
          </a:p>
        </p:txBody>
      </p:sp>
      <p:sp>
        <p:nvSpPr>
          <p:cNvPr id="4229" name="Google Shape;4229;p6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2" name="Shape 4232"/>
        <p:cNvGrpSpPr/>
        <p:nvPr/>
      </p:nvGrpSpPr>
      <p:grpSpPr>
        <a:xfrm>
          <a:off x="0" y="0"/>
          <a:ext cx="0" cy="0"/>
          <a:chOff x="0" y="0"/>
          <a:chExt cx="0" cy="0"/>
        </a:xfrm>
      </p:grpSpPr>
      <p:sp>
        <p:nvSpPr>
          <p:cNvPr id="4233" name="Google Shape;4233;p6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34" name="Google Shape;4234;p6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35" name="Google Shape;4235;p6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8" name="Shape 4238"/>
        <p:cNvGrpSpPr/>
        <p:nvPr/>
      </p:nvGrpSpPr>
      <p:grpSpPr>
        <a:xfrm>
          <a:off x="0" y="0"/>
          <a:ext cx="0" cy="0"/>
          <a:chOff x="0" y="0"/>
          <a:chExt cx="0" cy="0"/>
        </a:xfrm>
      </p:grpSpPr>
      <p:sp>
        <p:nvSpPr>
          <p:cNvPr id="4239" name="Google Shape;4239;p6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40" name="Google Shape;4240;p6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41" name="Google Shape;4241;p6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4" name="Shape 4244"/>
        <p:cNvGrpSpPr/>
        <p:nvPr/>
      </p:nvGrpSpPr>
      <p:grpSpPr>
        <a:xfrm>
          <a:off x="0" y="0"/>
          <a:ext cx="0" cy="0"/>
          <a:chOff x="0" y="0"/>
          <a:chExt cx="0" cy="0"/>
        </a:xfrm>
      </p:grpSpPr>
      <p:sp>
        <p:nvSpPr>
          <p:cNvPr id="4245" name="Google Shape;4245;p6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46" name="Google Shape;4246;p6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47" name="Google Shape;4247;p6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0" name="Shape 4250"/>
        <p:cNvGrpSpPr/>
        <p:nvPr/>
      </p:nvGrpSpPr>
      <p:grpSpPr>
        <a:xfrm>
          <a:off x="0" y="0"/>
          <a:ext cx="0" cy="0"/>
          <a:chOff x="0" y="0"/>
          <a:chExt cx="0" cy="0"/>
        </a:xfrm>
      </p:grpSpPr>
      <p:sp>
        <p:nvSpPr>
          <p:cNvPr id="4251" name="Google Shape;4251;p6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2" name="Google Shape;4252;p6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53" name="Google Shape;4253;p6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20" name="Google Shape;120;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4" name="Google Shape;494;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QFAIL</a:t>
            </a:r>
            <a:endParaRPr/>
          </a:p>
        </p:txBody>
      </p:sp>
      <p:sp>
        <p:nvSpPr>
          <p:cNvPr id="495" name="Google Shape;495;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6" name="Shape 4256"/>
        <p:cNvGrpSpPr/>
        <p:nvPr/>
      </p:nvGrpSpPr>
      <p:grpSpPr>
        <a:xfrm>
          <a:off x="0" y="0"/>
          <a:ext cx="0" cy="0"/>
          <a:chOff x="0" y="0"/>
          <a:chExt cx="0" cy="0"/>
        </a:xfrm>
      </p:grpSpPr>
      <p:sp>
        <p:nvSpPr>
          <p:cNvPr id="4257" name="Google Shape;4257;p7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8" name="Google Shape;4258;p7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59" name="Google Shape;4259;p7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2" name="Shape 4262"/>
        <p:cNvGrpSpPr/>
        <p:nvPr/>
      </p:nvGrpSpPr>
      <p:grpSpPr>
        <a:xfrm>
          <a:off x="0" y="0"/>
          <a:ext cx="0" cy="0"/>
          <a:chOff x="0" y="0"/>
          <a:chExt cx="0" cy="0"/>
        </a:xfrm>
      </p:grpSpPr>
      <p:sp>
        <p:nvSpPr>
          <p:cNvPr id="4263" name="Google Shape;4263;p7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64" name="Google Shape;4264;p7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65" name="Google Shape;4265;p7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8" name="Shape 4268"/>
        <p:cNvGrpSpPr/>
        <p:nvPr/>
      </p:nvGrpSpPr>
      <p:grpSpPr>
        <a:xfrm>
          <a:off x="0" y="0"/>
          <a:ext cx="0" cy="0"/>
          <a:chOff x="0" y="0"/>
          <a:chExt cx="0" cy="0"/>
        </a:xfrm>
      </p:grpSpPr>
      <p:sp>
        <p:nvSpPr>
          <p:cNvPr id="4269" name="Google Shape;4269;p7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70" name="Google Shape;4270;p7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71" name="Google Shape;4271;p7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4" name="Shape 4274"/>
        <p:cNvGrpSpPr/>
        <p:nvPr/>
      </p:nvGrpSpPr>
      <p:grpSpPr>
        <a:xfrm>
          <a:off x="0" y="0"/>
          <a:ext cx="0" cy="0"/>
          <a:chOff x="0" y="0"/>
          <a:chExt cx="0" cy="0"/>
        </a:xfrm>
      </p:grpSpPr>
      <p:sp>
        <p:nvSpPr>
          <p:cNvPr id="4275" name="Google Shape;4275;p7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76" name="Google Shape;4276;p7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77" name="Google Shape;4277;p7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0" name="Shape 4280"/>
        <p:cNvGrpSpPr/>
        <p:nvPr/>
      </p:nvGrpSpPr>
      <p:grpSpPr>
        <a:xfrm>
          <a:off x="0" y="0"/>
          <a:ext cx="0" cy="0"/>
          <a:chOff x="0" y="0"/>
          <a:chExt cx="0" cy="0"/>
        </a:xfrm>
      </p:grpSpPr>
      <p:sp>
        <p:nvSpPr>
          <p:cNvPr id="4281" name="Google Shape;4281;p7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2" name="Google Shape;4282;p7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83" name="Google Shape;4283;p7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6" name="Shape 4286"/>
        <p:cNvGrpSpPr/>
        <p:nvPr/>
      </p:nvGrpSpPr>
      <p:grpSpPr>
        <a:xfrm>
          <a:off x="0" y="0"/>
          <a:ext cx="0" cy="0"/>
          <a:chOff x="0" y="0"/>
          <a:chExt cx="0" cy="0"/>
        </a:xfrm>
      </p:grpSpPr>
      <p:sp>
        <p:nvSpPr>
          <p:cNvPr id="4287" name="Google Shape;4287;p7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8" name="Google Shape;4288;p7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89" name="Google Shape;4289;p7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2" name="Shape 4292"/>
        <p:cNvGrpSpPr/>
        <p:nvPr/>
      </p:nvGrpSpPr>
      <p:grpSpPr>
        <a:xfrm>
          <a:off x="0" y="0"/>
          <a:ext cx="0" cy="0"/>
          <a:chOff x="0" y="0"/>
          <a:chExt cx="0" cy="0"/>
        </a:xfrm>
      </p:grpSpPr>
      <p:sp>
        <p:nvSpPr>
          <p:cNvPr id="4293" name="Google Shape;4293;p7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94" name="Google Shape;4294;p7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295" name="Google Shape;4295;p7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8" name="Shape 4298"/>
        <p:cNvGrpSpPr/>
        <p:nvPr/>
      </p:nvGrpSpPr>
      <p:grpSpPr>
        <a:xfrm>
          <a:off x="0" y="0"/>
          <a:ext cx="0" cy="0"/>
          <a:chOff x="0" y="0"/>
          <a:chExt cx="0" cy="0"/>
        </a:xfrm>
      </p:grpSpPr>
      <p:sp>
        <p:nvSpPr>
          <p:cNvPr id="4299" name="Google Shape;4299;p7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00" name="Google Shape;4300;p7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01" name="Google Shape;4301;p7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6" name="Shape 4306"/>
        <p:cNvGrpSpPr/>
        <p:nvPr/>
      </p:nvGrpSpPr>
      <p:grpSpPr>
        <a:xfrm>
          <a:off x="0" y="0"/>
          <a:ext cx="0" cy="0"/>
          <a:chOff x="0" y="0"/>
          <a:chExt cx="0" cy="0"/>
        </a:xfrm>
      </p:grpSpPr>
      <p:sp>
        <p:nvSpPr>
          <p:cNvPr id="4307" name="Google Shape;4307;p7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08" name="Google Shape;4308;p7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09" name="Google Shape;4309;p7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2" name="Shape 4312"/>
        <p:cNvGrpSpPr/>
        <p:nvPr/>
      </p:nvGrpSpPr>
      <p:grpSpPr>
        <a:xfrm>
          <a:off x="0" y="0"/>
          <a:ext cx="0" cy="0"/>
          <a:chOff x="0" y="0"/>
          <a:chExt cx="0" cy="0"/>
        </a:xfrm>
      </p:grpSpPr>
      <p:sp>
        <p:nvSpPr>
          <p:cNvPr id="4313" name="Google Shape;4313;p7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14" name="Google Shape;4314;p7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15" name="Google Shape;4315;p7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0" name="Google Shape;500;p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8" name="Shape 4318"/>
        <p:cNvGrpSpPr/>
        <p:nvPr/>
      </p:nvGrpSpPr>
      <p:grpSpPr>
        <a:xfrm>
          <a:off x="0" y="0"/>
          <a:ext cx="0" cy="0"/>
          <a:chOff x="0" y="0"/>
          <a:chExt cx="0" cy="0"/>
        </a:xfrm>
      </p:grpSpPr>
      <p:sp>
        <p:nvSpPr>
          <p:cNvPr id="4319" name="Google Shape;4319;p7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20" name="Google Shape;4320;p7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21" name="Google Shape;4321;p7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4" name="Shape 4324"/>
        <p:cNvGrpSpPr/>
        <p:nvPr/>
      </p:nvGrpSpPr>
      <p:grpSpPr>
        <a:xfrm>
          <a:off x="0" y="0"/>
          <a:ext cx="0" cy="0"/>
          <a:chOff x="0" y="0"/>
          <a:chExt cx="0" cy="0"/>
        </a:xfrm>
      </p:grpSpPr>
      <p:sp>
        <p:nvSpPr>
          <p:cNvPr id="4325" name="Google Shape;4325;p7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26" name="Google Shape;4326;p7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327" name="Google Shape;4327;p7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0" name="Shape 4330"/>
        <p:cNvGrpSpPr/>
        <p:nvPr/>
      </p:nvGrpSpPr>
      <p:grpSpPr>
        <a:xfrm>
          <a:off x="0" y="0"/>
          <a:ext cx="0" cy="0"/>
          <a:chOff x="0" y="0"/>
          <a:chExt cx="0" cy="0"/>
        </a:xfrm>
      </p:grpSpPr>
      <p:sp>
        <p:nvSpPr>
          <p:cNvPr id="4331" name="Google Shape;4331;p7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2" name="Google Shape;4332;p7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33" name="Google Shape;4333;p7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6" name="Shape 4336"/>
        <p:cNvGrpSpPr/>
        <p:nvPr/>
      </p:nvGrpSpPr>
      <p:grpSpPr>
        <a:xfrm>
          <a:off x="0" y="0"/>
          <a:ext cx="0" cy="0"/>
          <a:chOff x="0" y="0"/>
          <a:chExt cx="0" cy="0"/>
        </a:xfrm>
      </p:grpSpPr>
      <p:sp>
        <p:nvSpPr>
          <p:cNvPr id="4337" name="Google Shape;4337;p7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8" name="Google Shape;4338;p7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39" name="Google Shape;4339;p7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2" name="Shape 4342"/>
        <p:cNvGrpSpPr/>
        <p:nvPr/>
      </p:nvGrpSpPr>
      <p:grpSpPr>
        <a:xfrm>
          <a:off x="0" y="0"/>
          <a:ext cx="0" cy="0"/>
          <a:chOff x="0" y="0"/>
          <a:chExt cx="0" cy="0"/>
        </a:xfrm>
      </p:grpSpPr>
      <p:sp>
        <p:nvSpPr>
          <p:cNvPr id="4343" name="Google Shape;4343;p7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44" name="Google Shape;4344;p7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45" name="Google Shape;4345;p7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8" name="Shape 4348"/>
        <p:cNvGrpSpPr/>
        <p:nvPr/>
      </p:nvGrpSpPr>
      <p:grpSpPr>
        <a:xfrm>
          <a:off x="0" y="0"/>
          <a:ext cx="0" cy="0"/>
          <a:chOff x="0" y="0"/>
          <a:chExt cx="0" cy="0"/>
        </a:xfrm>
      </p:grpSpPr>
      <p:sp>
        <p:nvSpPr>
          <p:cNvPr id="4349" name="Google Shape;4349;p7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50" name="Google Shape;4350;p7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51" name="Google Shape;4351;p7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4" name="Shape 4354"/>
        <p:cNvGrpSpPr/>
        <p:nvPr/>
      </p:nvGrpSpPr>
      <p:grpSpPr>
        <a:xfrm>
          <a:off x="0" y="0"/>
          <a:ext cx="0" cy="0"/>
          <a:chOff x="0" y="0"/>
          <a:chExt cx="0" cy="0"/>
        </a:xfrm>
      </p:grpSpPr>
      <p:sp>
        <p:nvSpPr>
          <p:cNvPr id="4355" name="Google Shape;4355;p7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56" name="Google Shape;4356;p7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57" name="Google Shape;4357;p7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0" name="Shape 4360"/>
        <p:cNvGrpSpPr/>
        <p:nvPr/>
      </p:nvGrpSpPr>
      <p:grpSpPr>
        <a:xfrm>
          <a:off x="0" y="0"/>
          <a:ext cx="0" cy="0"/>
          <a:chOff x="0" y="0"/>
          <a:chExt cx="0" cy="0"/>
        </a:xfrm>
      </p:grpSpPr>
      <p:sp>
        <p:nvSpPr>
          <p:cNvPr id="4361" name="Google Shape;4361;p7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62" name="Google Shape;4362;p7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63" name="Google Shape;4363;p7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6" name="Shape 4366"/>
        <p:cNvGrpSpPr/>
        <p:nvPr/>
      </p:nvGrpSpPr>
      <p:grpSpPr>
        <a:xfrm>
          <a:off x="0" y="0"/>
          <a:ext cx="0" cy="0"/>
          <a:chOff x="0" y="0"/>
          <a:chExt cx="0" cy="0"/>
        </a:xfrm>
      </p:grpSpPr>
      <p:sp>
        <p:nvSpPr>
          <p:cNvPr id="4367" name="Google Shape;4367;p7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68" name="Google Shape;4368;p7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69" name="Google Shape;4369;p7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2" name="Shape 4372"/>
        <p:cNvGrpSpPr/>
        <p:nvPr/>
      </p:nvGrpSpPr>
      <p:grpSpPr>
        <a:xfrm>
          <a:off x="0" y="0"/>
          <a:ext cx="0" cy="0"/>
          <a:chOff x="0" y="0"/>
          <a:chExt cx="0" cy="0"/>
        </a:xfrm>
      </p:grpSpPr>
      <p:sp>
        <p:nvSpPr>
          <p:cNvPr id="4373" name="Google Shape;4373;p7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74" name="Google Shape;4374;p7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75" name="Google Shape;4375;p7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5" name="Google Shape;505;p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8" name="Shape 4378"/>
        <p:cNvGrpSpPr/>
        <p:nvPr/>
      </p:nvGrpSpPr>
      <p:grpSpPr>
        <a:xfrm>
          <a:off x="0" y="0"/>
          <a:ext cx="0" cy="0"/>
          <a:chOff x="0" y="0"/>
          <a:chExt cx="0" cy="0"/>
        </a:xfrm>
      </p:grpSpPr>
      <p:sp>
        <p:nvSpPr>
          <p:cNvPr id="4379" name="Google Shape;4379;p7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80" name="Google Shape;4380;p7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81" name="Google Shape;4381;p7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4" name="Shape 4384"/>
        <p:cNvGrpSpPr/>
        <p:nvPr/>
      </p:nvGrpSpPr>
      <p:grpSpPr>
        <a:xfrm>
          <a:off x="0" y="0"/>
          <a:ext cx="0" cy="0"/>
          <a:chOff x="0" y="0"/>
          <a:chExt cx="0" cy="0"/>
        </a:xfrm>
      </p:grpSpPr>
      <p:sp>
        <p:nvSpPr>
          <p:cNvPr id="4385" name="Google Shape;4385;p7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86" name="Google Shape;4386;p7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87" name="Google Shape;4387;p7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0" name="Shape 4390"/>
        <p:cNvGrpSpPr/>
        <p:nvPr/>
      </p:nvGrpSpPr>
      <p:grpSpPr>
        <a:xfrm>
          <a:off x="0" y="0"/>
          <a:ext cx="0" cy="0"/>
          <a:chOff x="0" y="0"/>
          <a:chExt cx="0" cy="0"/>
        </a:xfrm>
      </p:grpSpPr>
      <p:sp>
        <p:nvSpPr>
          <p:cNvPr id="4391" name="Google Shape;4391;p7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92" name="Google Shape;4392;p7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393" name="Google Shape;4393;p7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6" name="Shape 4396"/>
        <p:cNvGrpSpPr/>
        <p:nvPr/>
      </p:nvGrpSpPr>
      <p:grpSpPr>
        <a:xfrm>
          <a:off x="0" y="0"/>
          <a:ext cx="0" cy="0"/>
          <a:chOff x="0" y="0"/>
          <a:chExt cx="0" cy="0"/>
        </a:xfrm>
      </p:grpSpPr>
      <p:sp>
        <p:nvSpPr>
          <p:cNvPr id="4397" name="Google Shape;4397;p7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98" name="Google Shape;4398;p7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399" name="Google Shape;4399;p7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2" name="Shape 4402"/>
        <p:cNvGrpSpPr/>
        <p:nvPr/>
      </p:nvGrpSpPr>
      <p:grpSpPr>
        <a:xfrm>
          <a:off x="0" y="0"/>
          <a:ext cx="0" cy="0"/>
          <a:chOff x="0" y="0"/>
          <a:chExt cx="0" cy="0"/>
        </a:xfrm>
      </p:grpSpPr>
      <p:sp>
        <p:nvSpPr>
          <p:cNvPr id="4403" name="Google Shape;4403;p7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4" name="Google Shape;4404;p7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05" name="Google Shape;4405;p7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8" name="Shape 4408"/>
        <p:cNvGrpSpPr/>
        <p:nvPr/>
      </p:nvGrpSpPr>
      <p:grpSpPr>
        <a:xfrm>
          <a:off x="0" y="0"/>
          <a:ext cx="0" cy="0"/>
          <a:chOff x="0" y="0"/>
          <a:chExt cx="0" cy="0"/>
        </a:xfrm>
      </p:grpSpPr>
      <p:sp>
        <p:nvSpPr>
          <p:cNvPr id="4409" name="Google Shape;4409;p7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10" name="Google Shape;4410;p7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411" name="Google Shape;4411;p7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4" name="Shape 4414"/>
        <p:cNvGrpSpPr/>
        <p:nvPr/>
      </p:nvGrpSpPr>
      <p:grpSpPr>
        <a:xfrm>
          <a:off x="0" y="0"/>
          <a:ext cx="0" cy="0"/>
          <a:chOff x="0" y="0"/>
          <a:chExt cx="0" cy="0"/>
        </a:xfrm>
      </p:grpSpPr>
      <p:sp>
        <p:nvSpPr>
          <p:cNvPr id="4415" name="Google Shape;4415;p7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16" name="Google Shape;4416;p7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17" name="Google Shape;4417;p7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0" name="Shape 4420"/>
        <p:cNvGrpSpPr/>
        <p:nvPr/>
      </p:nvGrpSpPr>
      <p:grpSpPr>
        <a:xfrm>
          <a:off x="0" y="0"/>
          <a:ext cx="0" cy="0"/>
          <a:chOff x="0" y="0"/>
          <a:chExt cx="0" cy="0"/>
        </a:xfrm>
      </p:grpSpPr>
      <p:sp>
        <p:nvSpPr>
          <p:cNvPr id="4421" name="Google Shape;4421;p7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2" name="Google Shape;4422;p7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423" name="Google Shape;4423;p7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6" name="Shape 4426"/>
        <p:cNvGrpSpPr/>
        <p:nvPr/>
      </p:nvGrpSpPr>
      <p:grpSpPr>
        <a:xfrm>
          <a:off x="0" y="0"/>
          <a:ext cx="0" cy="0"/>
          <a:chOff x="0" y="0"/>
          <a:chExt cx="0" cy="0"/>
        </a:xfrm>
      </p:grpSpPr>
      <p:sp>
        <p:nvSpPr>
          <p:cNvPr id="4427" name="Google Shape;4427;p7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8" name="Google Shape;4428;p7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29" name="Google Shape;4429;p7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2" name="Shape 4432"/>
        <p:cNvGrpSpPr/>
        <p:nvPr/>
      </p:nvGrpSpPr>
      <p:grpSpPr>
        <a:xfrm>
          <a:off x="0" y="0"/>
          <a:ext cx="0" cy="0"/>
          <a:chOff x="0" y="0"/>
          <a:chExt cx="0" cy="0"/>
        </a:xfrm>
      </p:grpSpPr>
      <p:sp>
        <p:nvSpPr>
          <p:cNvPr id="4433" name="Google Shape;4433;p7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34" name="Google Shape;4434;p7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35" name="Google Shape;4435;p7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0" name="Google Shape;510;p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8" name="Shape 4438"/>
        <p:cNvGrpSpPr/>
        <p:nvPr/>
      </p:nvGrpSpPr>
      <p:grpSpPr>
        <a:xfrm>
          <a:off x="0" y="0"/>
          <a:ext cx="0" cy="0"/>
          <a:chOff x="0" y="0"/>
          <a:chExt cx="0" cy="0"/>
        </a:xfrm>
      </p:grpSpPr>
      <p:sp>
        <p:nvSpPr>
          <p:cNvPr id="4439" name="Google Shape;4439;p7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0" name="Google Shape;4440;p7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441" name="Google Shape;4441;p7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4" name="Shape 4444"/>
        <p:cNvGrpSpPr/>
        <p:nvPr/>
      </p:nvGrpSpPr>
      <p:grpSpPr>
        <a:xfrm>
          <a:off x="0" y="0"/>
          <a:ext cx="0" cy="0"/>
          <a:chOff x="0" y="0"/>
          <a:chExt cx="0" cy="0"/>
        </a:xfrm>
      </p:grpSpPr>
      <p:sp>
        <p:nvSpPr>
          <p:cNvPr id="4445" name="Google Shape;4445;p7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6" name="Google Shape;4446;p7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447" name="Google Shape;4447;p7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0" name="Shape 4450"/>
        <p:cNvGrpSpPr/>
        <p:nvPr/>
      </p:nvGrpSpPr>
      <p:grpSpPr>
        <a:xfrm>
          <a:off x="0" y="0"/>
          <a:ext cx="0" cy="0"/>
          <a:chOff x="0" y="0"/>
          <a:chExt cx="0" cy="0"/>
        </a:xfrm>
      </p:grpSpPr>
      <p:sp>
        <p:nvSpPr>
          <p:cNvPr id="4451" name="Google Shape;4451;p7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52" name="Google Shape;4452;p7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53" name="Google Shape;4453;p7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6" name="Shape 4456"/>
        <p:cNvGrpSpPr/>
        <p:nvPr/>
      </p:nvGrpSpPr>
      <p:grpSpPr>
        <a:xfrm>
          <a:off x="0" y="0"/>
          <a:ext cx="0" cy="0"/>
          <a:chOff x="0" y="0"/>
          <a:chExt cx="0" cy="0"/>
        </a:xfrm>
      </p:grpSpPr>
      <p:sp>
        <p:nvSpPr>
          <p:cNvPr id="4457" name="Google Shape;4457;p7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58" name="Google Shape;4458;p7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459" name="Google Shape;4459;p7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2" name="Shape 4462"/>
        <p:cNvGrpSpPr/>
        <p:nvPr/>
      </p:nvGrpSpPr>
      <p:grpSpPr>
        <a:xfrm>
          <a:off x="0" y="0"/>
          <a:ext cx="0" cy="0"/>
          <a:chOff x="0" y="0"/>
          <a:chExt cx="0" cy="0"/>
        </a:xfrm>
      </p:grpSpPr>
      <p:sp>
        <p:nvSpPr>
          <p:cNvPr id="4463" name="Google Shape;4463;p7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4" name="Google Shape;4464;p7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465" name="Google Shape;4465;p7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8" name="Shape 4468"/>
        <p:cNvGrpSpPr/>
        <p:nvPr/>
      </p:nvGrpSpPr>
      <p:grpSpPr>
        <a:xfrm>
          <a:off x="0" y="0"/>
          <a:ext cx="0" cy="0"/>
          <a:chOff x="0" y="0"/>
          <a:chExt cx="0" cy="0"/>
        </a:xfrm>
      </p:grpSpPr>
      <p:sp>
        <p:nvSpPr>
          <p:cNvPr id="4469" name="Google Shape;4469;p7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70" name="Google Shape;4470;p7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71" name="Google Shape;4471;p7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4" name="Shape 4474"/>
        <p:cNvGrpSpPr/>
        <p:nvPr/>
      </p:nvGrpSpPr>
      <p:grpSpPr>
        <a:xfrm>
          <a:off x="0" y="0"/>
          <a:ext cx="0" cy="0"/>
          <a:chOff x="0" y="0"/>
          <a:chExt cx="0" cy="0"/>
        </a:xfrm>
      </p:grpSpPr>
      <p:sp>
        <p:nvSpPr>
          <p:cNvPr id="4475" name="Google Shape;4475;p7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76" name="Google Shape;4476;p7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477" name="Google Shape;4477;p7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0" name="Shape 4480"/>
        <p:cNvGrpSpPr/>
        <p:nvPr/>
      </p:nvGrpSpPr>
      <p:grpSpPr>
        <a:xfrm>
          <a:off x="0" y="0"/>
          <a:ext cx="0" cy="0"/>
          <a:chOff x="0" y="0"/>
          <a:chExt cx="0" cy="0"/>
        </a:xfrm>
      </p:grpSpPr>
      <p:sp>
        <p:nvSpPr>
          <p:cNvPr id="4481" name="Google Shape;4481;p7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82" name="Google Shape;4482;p7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483" name="Google Shape;4483;p7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6" name="Shape 4486"/>
        <p:cNvGrpSpPr/>
        <p:nvPr/>
      </p:nvGrpSpPr>
      <p:grpSpPr>
        <a:xfrm>
          <a:off x="0" y="0"/>
          <a:ext cx="0" cy="0"/>
          <a:chOff x="0" y="0"/>
          <a:chExt cx="0" cy="0"/>
        </a:xfrm>
      </p:grpSpPr>
      <p:sp>
        <p:nvSpPr>
          <p:cNvPr id="4487" name="Google Shape;4487;p7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88" name="Google Shape;4488;p7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489" name="Google Shape;4489;p7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2" name="Shape 4492"/>
        <p:cNvGrpSpPr/>
        <p:nvPr/>
      </p:nvGrpSpPr>
      <p:grpSpPr>
        <a:xfrm>
          <a:off x="0" y="0"/>
          <a:ext cx="0" cy="0"/>
          <a:chOff x="0" y="0"/>
          <a:chExt cx="0" cy="0"/>
        </a:xfrm>
      </p:grpSpPr>
      <p:sp>
        <p:nvSpPr>
          <p:cNvPr id="4493" name="Google Shape;4493;p7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4" name="Google Shape;4494;p7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495" name="Google Shape;4495;p7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p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5" name="Google Shape;515;p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8" name="Shape 4498"/>
        <p:cNvGrpSpPr/>
        <p:nvPr/>
      </p:nvGrpSpPr>
      <p:grpSpPr>
        <a:xfrm>
          <a:off x="0" y="0"/>
          <a:ext cx="0" cy="0"/>
          <a:chOff x="0" y="0"/>
          <a:chExt cx="0" cy="0"/>
        </a:xfrm>
      </p:grpSpPr>
      <p:sp>
        <p:nvSpPr>
          <p:cNvPr id="4499" name="Google Shape;4499;p7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00" name="Google Shape;4500;p7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01" name="Google Shape;4501;p7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4" name="Shape 4504"/>
        <p:cNvGrpSpPr/>
        <p:nvPr/>
      </p:nvGrpSpPr>
      <p:grpSpPr>
        <a:xfrm>
          <a:off x="0" y="0"/>
          <a:ext cx="0" cy="0"/>
          <a:chOff x="0" y="0"/>
          <a:chExt cx="0" cy="0"/>
        </a:xfrm>
      </p:grpSpPr>
      <p:sp>
        <p:nvSpPr>
          <p:cNvPr id="4505" name="Google Shape;4505;p7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06" name="Google Shape;4506;p7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507" name="Google Shape;4507;p7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0" name="Shape 4510"/>
        <p:cNvGrpSpPr/>
        <p:nvPr/>
      </p:nvGrpSpPr>
      <p:grpSpPr>
        <a:xfrm>
          <a:off x="0" y="0"/>
          <a:ext cx="0" cy="0"/>
          <a:chOff x="0" y="0"/>
          <a:chExt cx="0" cy="0"/>
        </a:xfrm>
      </p:grpSpPr>
      <p:sp>
        <p:nvSpPr>
          <p:cNvPr id="4511" name="Google Shape;4511;p7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2" name="Google Shape;4512;p7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513" name="Google Shape;4513;p7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6" name="Shape 4516"/>
        <p:cNvGrpSpPr/>
        <p:nvPr/>
      </p:nvGrpSpPr>
      <p:grpSpPr>
        <a:xfrm>
          <a:off x="0" y="0"/>
          <a:ext cx="0" cy="0"/>
          <a:chOff x="0" y="0"/>
          <a:chExt cx="0" cy="0"/>
        </a:xfrm>
      </p:grpSpPr>
      <p:sp>
        <p:nvSpPr>
          <p:cNvPr id="4517" name="Google Shape;4517;p7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8" name="Google Shape;4518;p7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19" name="Google Shape;4519;p7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2" name="Shape 4522"/>
        <p:cNvGrpSpPr/>
        <p:nvPr/>
      </p:nvGrpSpPr>
      <p:grpSpPr>
        <a:xfrm>
          <a:off x="0" y="0"/>
          <a:ext cx="0" cy="0"/>
          <a:chOff x="0" y="0"/>
          <a:chExt cx="0" cy="0"/>
        </a:xfrm>
      </p:grpSpPr>
      <p:sp>
        <p:nvSpPr>
          <p:cNvPr id="4523" name="Google Shape;4523;p7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24" name="Google Shape;4524;p7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525" name="Google Shape;4525;p7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8" name="Shape 4528"/>
        <p:cNvGrpSpPr/>
        <p:nvPr/>
      </p:nvGrpSpPr>
      <p:grpSpPr>
        <a:xfrm>
          <a:off x="0" y="0"/>
          <a:ext cx="0" cy="0"/>
          <a:chOff x="0" y="0"/>
          <a:chExt cx="0" cy="0"/>
        </a:xfrm>
      </p:grpSpPr>
      <p:sp>
        <p:nvSpPr>
          <p:cNvPr id="4529" name="Google Shape;4529;p7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30" name="Google Shape;4530;p7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531" name="Google Shape;4531;p7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4" name="Shape 4534"/>
        <p:cNvGrpSpPr/>
        <p:nvPr/>
      </p:nvGrpSpPr>
      <p:grpSpPr>
        <a:xfrm>
          <a:off x="0" y="0"/>
          <a:ext cx="0" cy="0"/>
          <a:chOff x="0" y="0"/>
          <a:chExt cx="0" cy="0"/>
        </a:xfrm>
      </p:grpSpPr>
      <p:sp>
        <p:nvSpPr>
          <p:cNvPr id="4535" name="Google Shape;4535;p7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36" name="Google Shape;4536;p7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37" name="Google Shape;4537;p7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0" name="Shape 4540"/>
        <p:cNvGrpSpPr/>
        <p:nvPr/>
      </p:nvGrpSpPr>
      <p:grpSpPr>
        <a:xfrm>
          <a:off x="0" y="0"/>
          <a:ext cx="0" cy="0"/>
          <a:chOff x="0" y="0"/>
          <a:chExt cx="0" cy="0"/>
        </a:xfrm>
      </p:grpSpPr>
      <p:sp>
        <p:nvSpPr>
          <p:cNvPr id="4541" name="Google Shape;4541;p7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2" name="Google Shape;4542;p7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543" name="Google Shape;4543;p7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6" name="Shape 4546"/>
        <p:cNvGrpSpPr/>
        <p:nvPr/>
      </p:nvGrpSpPr>
      <p:grpSpPr>
        <a:xfrm>
          <a:off x="0" y="0"/>
          <a:ext cx="0" cy="0"/>
          <a:chOff x="0" y="0"/>
          <a:chExt cx="0" cy="0"/>
        </a:xfrm>
      </p:grpSpPr>
      <p:sp>
        <p:nvSpPr>
          <p:cNvPr id="4547" name="Google Shape;4547;p7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8" name="Google Shape;4548;p7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Students</a:t>
            </a:r>
            <a:endParaRPr/>
          </a:p>
        </p:txBody>
      </p:sp>
      <p:sp>
        <p:nvSpPr>
          <p:cNvPr id="4549" name="Google Shape;4549;p7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2" name="Shape 4552"/>
        <p:cNvGrpSpPr/>
        <p:nvPr/>
      </p:nvGrpSpPr>
      <p:grpSpPr>
        <a:xfrm>
          <a:off x="0" y="0"/>
          <a:ext cx="0" cy="0"/>
          <a:chOff x="0" y="0"/>
          <a:chExt cx="0" cy="0"/>
        </a:xfrm>
      </p:grpSpPr>
      <p:sp>
        <p:nvSpPr>
          <p:cNvPr id="4553" name="Google Shape;4553;p7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54" name="Google Shape;4554;p7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55" name="Google Shape;4555;p7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 name="Google Shape;520;p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t>
            </a:r>
            <a:endParaRPr/>
          </a:p>
        </p:txBody>
      </p:sp>
      <p:sp>
        <p:nvSpPr>
          <p:cNvPr id="521" name="Google Shape;521;p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8" name="Shape 4558"/>
        <p:cNvGrpSpPr/>
        <p:nvPr/>
      </p:nvGrpSpPr>
      <p:grpSpPr>
        <a:xfrm>
          <a:off x="0" y="0"/>
          <a:ext cx="0" cy="0"/>
          <a:chOff x="0" y="0"/>
          <a:chExt cx="0" cy="0"/>
        </a:xfrm>
      </p:grpSpPr>
      <p:sp>
        <p:nvSpPr>
          <p:cNvPr id="4559" name="Google Shape;4559;p7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60" name="Google Shape;4560;p7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561" name="Google Shape;4561;p7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4" name="Shape 4564"/>
        <p:cNvGrpSpPr/>
        <p:nvPr/>
      </p:nvGrpSpPr>
      <p:grpSpPr>
        <a:xfrm>
          <a:off x="0" y="0"/>
          <a:ext cx="0" cy="0"/>
          <a:chOff x="0" y="0"/>
          <a:chExt cx="0" cy="0"/>
        </a:xfrm>
      </p:grpSpPr>
      <p:sp>
        <p:nvSpPr>
          <p:cNvPr id="4565" name="Google Shape;4565;p7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66" name="Google Shape;4566;p7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67" name="Google Shape;4567;p7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0" name="Shape 4570"/>
        <p:cNvGrpSpPr/>
        <p:nvPr/>
      </p:nvGrpSpPr>
      <p:grpSpPr>
        <a:xfrm>
          <a:off x="0" y="0"/>
          <a:ext cx="0" cy="0"/>
          <a:chOff x="0" y="0"/>
          <a:chExt cx="0" cy="0"/>
        </a:xfrm>
      </p:grpSpPr>
      <p:sp>
        <p:nvSpPr>
          <p:cNvPr id="4571" name="Google Shape;4571;p7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72" name="Google Shape;4572;p7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573" name="Google Shape;4573;p7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6" name="Shape 4576"/>
        <p:cNvGrpSpPr/>
        <p:nvPr/>
      </p:nvGrpSpPr>
      <p:grpSpPr>
        <a:xfrm>
          <a:off x="0" y="0"/>
          <a:ext cx="0" cy="0"/>
          <a:chOff x="0" y="0"/>
          <a:chExt cx="0" cy="0"/>
        </a:xfrm>
      </p:grpSpPr>
      <p:sp>
        <p:nvSpPr>
          <p:cNvPr id="4577" name="Google Shape;4577;p7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78" name="Google Shape;4578;p7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79" name="Google Shape;4579;p7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2" name="Shape 4582"/>
        <p:cNvGrpSpPr/>
        <p:nvPr/>
      </p:nvGrpSpPr>
      <p:grpSpPr>
        <a:xfrm>
          <a:off x="0" y="0"/>
          <a:ext cx="0" cy="0"/>
          <a:chOff x="0" y="0"/>
          <a:chExt cx="0" cy="0"/>
        </a:xfrm>
      </p:grpSpPr>
      <p:sp>
        <p:nvSpPr>
          <p:cNvPr id="4583" name="Google Shape;4583;p7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84" name="Google Shape;4584;p7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585" name="Google Shape;4585;p7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8" name="Shape 4588"/>
        <p:cNvGrpSpPr/>
        <p:nvPr/>
      </p:nvGrpSpPr>
      <p:grpSpPr>
        <a:xfrm>
          <a:off x="0" y="0"/>
          <a:ext cx="0" cy="0"/>
          <a:chOff x="0" y="0"/>
          <a:chExt cx="0" cy="0"/>
        </a:xfrm>
      </p:grpSpPr>
      <p:sp>
        <p:nvSpPr>
          <p:cNvPr id="4589" name="Google Shape;4589;p7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90" name="Google Shape;4590;p7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591" name="Google Shape;4591;p7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4" name="Shape 4594"/>
        <p:cNvGrpSpPr/>
        <p:nvPr/>
      </p:nvGrpSpPr>
      <p:grpSpPr>
        <a:xfrm>
          <a:off x="0" y="0"/>
          <a:ext cx="0" cy="0"/>
          <a:chOff x="0" y="0"/>
          <a:chExt cx="0" cy="0"/>
        </a:xfrm>
      </p:grpSpPr>
      <p:sp>
        <p:nvSpPr>
          <p:cNvPr id="4595" name="Google Shape;4595;p7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96" name="Google Shape;4596;p7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SCENARIO</a:t>
            </a:r>
            <a:endParaRPr/>
          </a:p>
        </p:txBody>
      </p:sp>
      <p:sp>
        <p:nvSpPr>
          <p:cNvPr id="4597" name="Google Shape;4597;p7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0" name="Shape 4600"/>
        <p:cNvGrpSpPr/>
        <p:nvPr/>
      </p:nvGrpSpPr>
      <p:grpSpPr>
        <a:xfrm>
          <a:off x="0" y="0"/>
          <a:ext cx="0" cy="0"/>
          <a:chOff x="0" y="0"/>
          <a:chExt cx="0" cy="0"/>
        </a:xfrm>
      </p:grpSpPr>
      <p:sp>
        <p:nvSpPr>
          <p:cNvPr id="4601" name="Google Shape;4601;p7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02" name="Google Shape;4602;p7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SCENARIO</a:t>
            </a:r>
            <a:endParaRPr/>
          </a:p>
        </p:txBody>
      </p:sp>
      <p:sp>
        <p:nvSpPr>
          <p:cNvPr id="4603" name="Google Shape;4603;p7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6" name="Shape 4606"/>
        <p:cNvGrpSpPr/>
        <p:nvPr/>
      </p:nvGrpSpPr>
      <p:grpSpPr>
        <a:xfrm>
          <a:off x="0" y="0"/>
          <a:ext cx="0" cy="0"/>
          <a:chOff x="0" y="0"/>
          <a:chExt cx="0" cy="0"/>
        </a:xfrm>
      </p:grpSpPr>
      <p:sp>
        <p:nvSpPr>
          <p:cNvPr id="4607" name="Google Shape;4607;p7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08" name="Google Shape;4608;p7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SCENARIO</a:t>
            </a:r>
            <a:endParaRPr/>
          </a:p>
        </p:txBody>
      </p:sp>
      <p:sp>
        <p:nvSpPr>
          <p:cNvPr id="4609" name="Google Shape;4609;p7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2" name="Shape 4612"/>
        <p:cNvGrpSpPr/>
        <p:nvPr/>
      </p:nvGrpSpPr>
      <p:grpSpPr>
        <a:xfrm>
          <a:off x="0" y="0"/>
          <a:ext cx="0" cy="0"/>
          <a:chOff x="0" y="0"/>
          <a:chExt cx="0" cy="0"/>
        </a:xfrm>
      </p:grpSpPr>
      <p:sp>
        <p:nvSpPr>
          <p:cNvPr id="4613" name="Google Shape;4613;p7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4" name="Google Shape;4614;p7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SCENARIO</a:t>
            </a:r>
            <a:endParaRPr/>
          </a:p>
        </p:txBody>
      </p:sp>
      <p:sp>
        <p:nvSpPr>
          <p:cNvPr id="4615" name="Google Shape;4615;p7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p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6" name="Google Shape;526;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Q1A</a:t>
            </a:r>
            <a:endParaRPr/>
          </a:p>
        </p:txBody>
      </p:sp>
      <p:sp>
        <p:nvSpPr>
          <p:cNvPr id="527" name="Google Shape;527;p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8" name="Shape 4618"/>
        <p:cNvGrpSpPr/>
        <p:nvPr/>
      </p:nvGrpSpPr>
      <p:grpSpPr>
        <a:xfrm>
          <a:off x="0" y="0"/>
          <a:ext cx="0" cy="0"/>
          <a:chOff x="0" y="0"/>
          <a:chExt cx="0" cy="0"/>
        </a:xfrm>
      </p:grpSpPr>
      <p:sp>
        <p:nvSpPr>
          <p:cNvPr id="4619" name="Google Shape;4619;p7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20" name="Google Shape;4620;p7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21" name="Google Shape;4621;p7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4" name="Shape 4624"/>
        <p:cNvGrpSpPr/>
        <p:nvPr/>
      </p:nvGrpSpPr>
      <p:grpSpPr>
        <a:xfrm>
          <a:off x="0" y="0"/>
          <a:ext cx="0" cy="0"/>
          <a:chOff x="0" y="0"/>
          <a:chExt cx="0" cy="0"/>
        </a:xfrm>
      </p:grpSpPr>
      <p:sp>
        <p:nvSpPr>
          <p:cNvPr id="4625" name="Google Shape;4625;p7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26" name="Google Shape;4626;p7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27" name="Google Shape;4627;p7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0" name="Shape 4630"/>
        <p:cNvGrpSpPr/>
        <p:nvPr/>
      </p:nvGrpSpPr>
      <p:grpSpPr>
        <a:xfrm>
          <a:off x="0" y="0"/>
          <a:ext cx="0" cy="0"/>
          <a:chOff x="0" y="0"/>
          <a:chExt cx="0" cy="0"/>
        </a:xfrm>
      </p:grpSpPr>
      <p:sp>
        <p:nvSpPr>
          <p:cNvPr id="4631" name="Google Shape;4631;p7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32" name="Google Shape;4632;p7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33" name="Google Shape;4633;p7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6" name="Shape 4636"/>
        <p:cNvGrpSpPr/>
        <p:nvPr/>
      </p:nvGrpSpPr>
      <p:grpSpPr>
        <a:xfrm>
          <a:off x="0" y="0"/>
          <a:ext cx="0" cy="0"/>
          <a:chOff x="0" y="0"/>
          <a:chExt cx="0" cy="0"/>
        </a:xfrm>
      </p:grpSpPr>
      <p:sp>
        <p:nvSpPr>
          <p:cNvPr id="4637" name="Google Shape;4637;p7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38" name="Google Shape;4638;p7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639" name="Google Shape;4639;p7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2" name="Shape 4642"/>
        <p:cNvGrpSpPr/>
        <p:nvPr/>
      </p:nvGrpSpPr>
      <p:grpSpPr>
        <a:xfrm>
          <a:off x="0" y="0"/>
          <a:ext cx="0" cy="0"/>
          <a:chOff x="0" y="0"/>
          <a:chExt cx="0" cy="0"/>
        </a:xfrm>
      </p:grpSpPr>
      <p:sp>
        <p:nvSpPr>
          <p:cNvPr id="4643" name="Google Shape;4643;p7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44" name="Google Shape;4644;p7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645" name="Google Shape;4645;p7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8" name="Shape 4648"/>
        <p:cNvGrpSpPr/>
        <p:nvPr/>
      </p:nvGrpSpPr>
      <p:grpSpPr>
        <a:xfrm>
          <a:off x="0" y="0"/>
          <a:ext cx="0" cy="0"/>
          <a:chOff x="0" y="0"/>
          <a:chExt cx="0" cy="0"/>
        </a:xfrm>
      </p:grpSpPr>
      <p:sp>
        <p:nvSpPr>
          <p:cNvPr id="4649" name="Google Shape;4649;p7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0" name="Google Shape;4650;p7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51" name="Google Shape;4651;p7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4" name="Shape 4654"/>
        <p:cNvGrpSpPr/>
        <p:nvPr/>
      </p:nvGrpSpPr>
      <p:grpSpPr>
        <a:xfrm>
          <a:off x="0" y="0"/>
          <a:ext cx="0" cy="0"/>
          <a:chOff x="0" y="0"/>
          <a:chExt cx="0" cy="0"/>
        </a:xfrm>
      </p:grpSpPr>
      <p:sp>
        <p:nvSpPr>
          <p:cNvPr id="4655" name="Google Shape;4655;p7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6" name="Google Shape;4656;p7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57" name="Google Shape;4657;p7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0" name="Shape 4660"/>
        <p:cNvGrpSpPr/>
        <p:nvPr/>
      </p:nvGrpSpPr>
      <p:grpSpPr>
        <a:xfrm>
          <a:off x="0" y="0"/>
          <a:ext cx="0" cy="0"/>
          <a:chOff x="0" y="0"/>
          <a:chExt cx="0" cy="0"/>
        </a:xfrm>
      </p:grpSpPr>
      <p:sp>
        <p:nvSpPr>
          <p:cNvPr id="4661" name="Google Shape;4661;p7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62" name="Google Shape;4662;p7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663" name="Google Shape;4663;p7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6" name="Shape 4666"/>
        <p:cNvGrpSpPr/>
        <p:nvPr/>
      </p:nvGrpSpPr>
      <p:grpSpPr>
        <a:xfrm>
          <a:off x="0" y="0"/>
          <a:ext cx="0" cy="0"/>
          <a:chOff x="0" y="0"/>
          <a:chExt cx="0" cy="0"/>
        </a:xfrm>
      </p:grpSpPr>
      <p:sp>
        <p:nvSpPr>
          <p:cNvPr id="4667" name="Google Shape;4667;p7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68" name="Google Shape;4668;p7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69" name="Google Shape;4669;p7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2" name="Shape 4672"/>
        <p:cNvGrpSpPr/>
        <p:nvPr/>
      </p:nvGrpSpPr>
      <p:grpSpPr>
        <a:xfrm>
          <a:off x="0" y="0"/>
          <a:ext cx="0" cy="0"/>
          <a:chOff x="0" y="0"/>
          <a:chExt cx="0" cy="0"/>
        </a:xfrm>
      </p:grpSpPr>
      <p:sp>
        <p:nvSpPr>
          <p:cNvPr id="4673" name="Google Shape;4673;p7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74" name="Google Shape;4674;p7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75" name="Google Shape;4675;p7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 name="Google Shape;532;p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Q1B</a:t>
            </a:r>
            <a:endParaRPr/>
          </a:p>
        </p:txBody>
      </p:sp>
      <p:sp>
        <p:nvSpPr>
          <p:cNvPr id="533" name="Google Shape;533;p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8" name="Shape 4678"/>
        <p:cNvGrpSpPr/>
        <p:nvPr/>
      </p:nvGrpSpPr>
      <p:grpSpPr>
        <a:xfrm>
          <a:off x="0" y="0"/>
          <a:ext cx="0" cy="0"/>
          <a:chOff x="0" y="0"/>
          <a:chExt cx="0" cy="0"/>
        </a:xfrm>
      </p:grpSpPr>
      <p:sp>
        <p:nvSpPr>
          <p:cNvPr id="4679" name="Google Shape;4679;p7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0" name="Google Shape;4680;p7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681" name="Google Shape;4681;p7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4" name="Shape 4684"/>
        <p:cNvGrpSpPr/>
        <p:nvPr/>
      </p:nvGrpSpPr>
      <p:grpSpPr>
        <a:xfrm>
          <a:off x="0" y="0"/>
          <a:ext cx="0" cy="0"/>
          <a:chOff x="0" y="0"/>
          <a:chExt cx="0" cy="0"/>
        </a:xfrm>
      </p:grpSpPr>
      <p:sp>
        <p:nvSpPr>
          <p:cNvPr id="4685" name="Google Shape;4685;p7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6" name="Google Shape;4686;p7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87" name="Google Shape;4687;p7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0" name="Shape 4690"/>
        <p:cNvGrpSpPr/>
        <p:nvPr/>
      </p:nvGrpSpPr>
      <p:grpSpPr>
        <a:xfrm>
          <a:off x="0" y="0"/>
          <a:ext cx="0" cy="0"/>
          <a:chOff x="0" y="0"/>
          <a:chExt cx="0" cy="0"/>
        </a:xfrm>
      </p:grpSpPr>
      <p:sp>
        <p:nvSpPr>
          <p:cNvPr id="4691" name="Google Shape;4691;p7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92" name="Google Shape;4692;p7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693" name="Google Shape;4693;p7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6" name="Shape 4696"/>
        <p:cNvGrpSpPr/>
        <p:nvPr/>
      </p:nvGrpSpPr>
      <p:grpSpPr>
        <a:xfrm>
          <a:off x="0" y="0"/>
          <a:ext cx="0" cy="0"/>
          <a:chOff x="0" y="0"/>
          <a:chExt cx="0" cy="0"/>
        </a:xfrm>
      </p:grpSpPr>
      <p:sp>
        <p:nvSpPr>
          <p:cNvPr id="4697" name="Google Shape;4697;p7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98" name="Google Shape;4698;p7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699" name="Google Shape;4699;p7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2" name="Shape 4702"/>
        <p:cNvGrpSpPr/>
        <p:nvPr/>
      </p:nvGrpSpPr>
      <p:grpSpPr>
        <a:xfrm>
          <a:off x="0" y="0"/>
          <a:ext cx="0" cy="0"/>
          <a:chOff x="0" y="0"/>
          <a:chExt cx="0" cy="0"/>
        </a:xfrm>
      </p:grpSpPr>
      <p:sp>
        <p:nvSpPr>
          <p:cNvPr id="4703" name="Google Shape;4703;p7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04" name="Google Shape;4704;p7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05" name="Google Shape;4705;p7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8" name="Shape 4708"/>
        <p:cNvGrpSpPr/>
        <p:nvPr/>
      </p:nvGrpSpPr>
      <p:grpSpPr>
        <a:xfrm>
          <a:off x="0" y="0"/>
          <a:ext cx="0" cy="0"/>
          <a:chOff x="0" y="0"/>
          <a:chExt cx="0" cy="0"/>
        </a:xfrm>
      </p:grpSpPr>
      <p:sp>
        <p:nvSpPr>
          <p:cNvPr id="4709" name="Google Shape;4709;p7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0" name="Google Shape;4710;p7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11" name="Google Shape;4711;p7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4" name="Shape 4714"/>
        <p:cNvGrpSpPr/>
        <p:nvPr/>
      </p:nvGrpSpPr>
      <p:grpSpPr>
        <a:xfrm>
          <a:off x="0" y="0"/>
          <a:ext cx="0" cy="0"/>
          <a:chOff x="0" y="0"/>
          <a:chExt cx="0" cy="0"/>
        </a:xfrm>
      </p:grpSpPr>
      <p:sp>
        <p:nvSpPr>
          <p:cNvPr id="4715" name="Google Shape;4715;p7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6" name="Google Shape;4716;p7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717" name="Google Shape;4717;p7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0" name="Shape 4720"/>
        <p:cNvGrpSpPr/>
        <p:nvPr/>
      </p:nvGrpSpPr>
      <p:grpSpPr>
        <a:xfrm>
          <a:off x="0" y="0"/>
          <a:ext cx="0" cy="0"/>
          <a:chOff x="0" y="0"/>
          <a:chExt cx="0" cy="0"/>
        </a:xfrm>
      </p:grpSpPr>
      <p:sp>
        <p:nvSpPr>
          <p:cNvPr id="4721" name="Google Shape;4721;p7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22" name="Google Shape;4722;p7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23" name="Google Shape;4723;p7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6" name="Shape 4726"/>
        <p:cNvGrpSpPr/>
        <p:nvPr/>
      </p:nvGrpSpPr>
      <p:grpSpPr>
        <a:xfrm>
          <a:off x="0" y="0"/>
          <a:ext cx="0" cy="0"/>
          <a:chOff x="0" y="0"/>
          <a:chExt cx="0" cy="0"/>
        </a:xfrm>
      </p:grpSpPr>
      <p:sp>
        <p:nvSpPr>
          <p:cNvPr id="4727" name="Google Shape;4727;p7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28" name="Google Shape;4728;p7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29" name="Google Shape;4729;p7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2" name="Shape 4732"/>
        <p:cNvGrpSpPr/>
        <p:nvPr/>
      </p:nvGrpSpPr>
      <p:grpSpPr>
        <a:xfrm>
          <a:off x="0" y="0"/>
          <a:ext cx="0" cy="0"/>
          <a:chOff x="0" y="0"/>
          <a:chExt cx="0" cy="0"/>
        </a:xfrm>
      </p:grpSpPr>
      <p:sp>
        <p:nvSpPr>
          <p:cNvPr id="4733" name="Google Shape;4733;p7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34" name="Google Shape;4734;p7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735" name="Google Shape;4735;p7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8" name="Google Shape;538;p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Q1C</a:t>
            </a:r>
            <a:endParaRPr/>
          </a:p>
        </p:txBody>
      </p:sp>
      <p:sp>
        <p:nvSpPr>
          <p:cNvPr id="539" name="Google Shape;539;p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8" name="Shape 4738"/>
        <p:cNvGrpSpPr/>
        <p:nvPr/>
      </p:nvGrpSpPr>
      <p:grpSpPr>
        <a:xfrm>
          <a:off x="0" y="0"/>
          <a:ext cx="0" cy="0"/>
          <a:chOff x="0" y="0"/>
          <a:chExt cx="0" cy="0"/>
        </a:xfrm>
      </p:grpSpPr>
      <p:sp>
        <p:nvSpPr>
          <p:cNvPr id="4739" name="Google Shape;4739;p7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0" name="Google Shape;4740;p7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41" name="Google Shape;4741;p7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4" name="Shape 4744"/>
        <p:cNvGrpSpPr/>
        <p:nvPr/>
      </p:nvGrpSpPr>
      <p:grpSpPr>
        <a:xfrm>
          <a:off x="0" y="0"/>
          <a:ext cx="0" cy="0"/>
          <a:chOff x="0" y="0"/>
          <a:chExt cx="0" cy="0"/>
        </a:xfrm>
      </p:grpSpPr>
      <p:sp>
        <p:nvSpPr>
          <p:cNvPr id="4745" name="Google Shape;4745;p7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6" name="Google Shape;4746;p7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47" name="Google Shape;4747;p7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0" name="Shape 4750"/>
        <p:cNvGrpSpPr/>
        <p:nvPr/>
      </p:nvGrpSpPr>
      <p:grpSpPr>
        <a:xfrm>
          <a:off x="0" y="0"/>
          <a:ext cx="0" cy="0"/>
          <a:chOff x="0" y="0"/>
          <a:chExt cx="0" cy="0"/>
        </a:xfrm>
      </p:grpSpPr>
      <p:sp>
        <p:nvSpPr>
          <p:cNvPr id="4751" name="Google Shape;4751;p7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2" name="Google Shape;4752;p7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753" name="Google Shape;4753;p7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6" name="Shape 4756"/>
        <p:cNvGrpSpPr/>
        <p:nvPr/>
      </p:nvGrpSpPr>
      <p:grpSpPr>
        <a:xfrm>
          <a:off x="0" y="0"/>
          <a:ext cx="0" cy="0"/>
          <a:chOff x="0" y="0"/>
          <a:chExt cx="0" cy="0"/>
        </a:xfrm>
      </p:grpSpPr>
      <p:sp>
        <p:nvSpPr>
          <p:cNvPr id="4757" name="Google Shape;4757;p7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8" name="Google Shape;4758;p7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59" name="Google Shape;4759;p7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2" name="Shape 4762"/>
        <p:cNvGrpSpPr/>
        <p:nvPr/>
      </p:nvGrpSpPr>
      <p:grpSpPr>
        <a:xfrm>
          <a:off x="0" y="0"/>
          <a:ext cx="0" cy="0"/>
          <a:chOff x="0" y="0"/>
          <a:chExt cx="0" cy="0"/>
        </a:xfrm>
      </p:grpSpPr>
      <p:sp>
        <p:nvSpPr>
          <p:cNvPr id="4763" name="Google Shape;4763;p7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4" name="Google Shape;4764;p7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65" name="Google Shape;4765;p7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8" name="Shape 4768"/>
        <p:cNvGrpSpPr/>
        <p:nvPr/>
      </p:nvGrpSpPr>
      <p:grpSpPr>
        <a:xfrm>
          <a:off x="0" y="0"/>
          <a:ext cx="0" cy="0"/>
          <a:chOff x="0" y="0"/>
          <a:chExt cx="0" cy="0"/>
        </a:xfrm>
      </p:grpSpPr>
      <p:sp>
        <p:nvSpPr>
          <p:cNvPr id="4769" name="Google Shape;4769;p7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70" name="Google Shape;4770;p7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771" name="Google Shape;4771;p7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4" name="Shape 4774"/>
        <p:cNvGrpSpPr/>
        <p:nvPr/>
      </p:nvGrpSpPr>
      <p:grpSpPr>
        <a:xfrm>
          <a:off x="0" y="0"/>
          <a:ext cx="0" cy="0"/>
          <a:chOff x="0" y="0"/>
          <a:chExt cx="0" cy="0"/>
        </a:xfrm>
      </p:grpSpPr>
      <p:sp>
        <p:nvSpPr>
          <p:cNvPr id="4775" name="Google Shape;4775;p7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76" name="Google Shape;4776;p7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77" name="Google Shape;4777;p7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0" name="Shape 4780"/>
        <p:cNvGrpSpPr/>
        <p:nvPr/>
      </p:nvGrpSpPr>
      <p:grpSpPr>
        <a:xfrm>
          <a:off x="0" y="0"/>
          <a:ext cx="0" cy="0"/>
          <a:chOff x="0" y="0"/>
          <a:chExt cx="0" cy="0"/>
        </a:xfrm>
      </p:grpSpPr>
      <p:sp>
        <p:nvSpPr>
          <p:cNvPr id="4781" name="Google Shape;4781;p7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82" name="Google Shape;4782;p7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83" name="Google Shape;4783;p7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6" name="Shape 4786"/>
        <p:cNvGrpSpPr/>
        <p:nvPr/>
      </p:nvGrpSpPr>
      <p:grpSpPr>
        <a:xfrm>
          <a:off x="0" y="0"/>
          <a:ext cx="0" cy="0"/>
          <a:chOff x="0" y="0"/>
          <a:chExt cx="0" cy="0"/>
        </a:xfrm>
      </p:grpSpPr>
      <p:sp>
        <p:nvSpPr>
          <p:cNvPr id="4787" name="Google Shape;4787;p7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88" name="Google Shape;4788;p7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789" name="Google Shape;4789;p7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2" name="Shape 4792"/>
        <p:cNvGrpSpPr/>
        <p:nvPr/>
      </p:nvGrpSpPr>
      <p:grpSpPr>
        <a:xfrm>
          <a:off x="0" y="0"/>
          <a:ext cx="0" cy="0"/>
          <a:chOff x="0" y="0"/>
          <a:chExt cx="0" cy="0"/>
        </a:xfrm>
      </p:grpSpPr>
      <p:sp>
        <p:nvSpPr>
          <p:cNvPr id="4793" name="Google Shape;4793;p7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94" name="Google Shape;4794;p7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795" name="Google Shape;4795;p7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4" name="Google Shape;544;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t>
            </a:r>
            <a:endParaRPr/>
          </a:p>
        </p:txBody>
      </p:sp>
      <p:sp>
        <p:nvSpPr>
          <p:cNvPr id="545" name="Google Shape;545;p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8" name="Shape 4798"/>
        <p:cNvGrpSpPr/>
        <p:nvPr/>
      </p:nvGrpSpPr>
      <p:grpSpPr>
        <a:xfrm>
          <a:off x="0" y="0"/>
          <a:ext cx="0" cy="0"/>
          <a:chOff x="0" y="0"/>
          <a:chExt cx="0" cy="0"/>
        </a:xfrm>
      </p:grpSpPr>
      <p:sp>
        <p:nvSpPr>
          <p:cNvPr id="4799" name="Google Shape;4799;p7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00" name="Google Shape;4800;p7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01" name="Google Shape;4801;p7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4" name="Shape 4804"/>
        <p:cNvGrpSpPr/>
        <p:nvPr/>
      </p:nvGrpSpPr>
      <p:grpSpPr>
        <a:xfrm>
          <a:off x="0" y="0"/>
          <a:ext cx="0" cy="0"/>
          <a:chOff x="0" y="0"/>
          <a:chExt cx="0" cy="0"/>
        </a:xfrm>
      </p:grpSpPr>
      <p:sp>
        <p:nvSpPr>
          <p:cNvPr id="4805" name="Google Shape;4805;p7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06" name="Google Shape;4806;p7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Sarah</a:t>
            </a:r>
            <a:endParaRPr/>
          </a:p>
        </p:txBody>
      </p:sp>
      <p:sp>
        <p:nvSpPr>
          <p:cNvPr id="4807" name="Google Shape;4807;p7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0" name="Shape 4810"/>
        <p:cNvGrpSpPr/>
        <p:nvPr/>
      </p:nvGrpSpPr>
      <p:grpSpPr>
        <a:xfrm>
          <a:off x="0" y="0"/>
          <a:ext cx="0" cy="0"/>
          <a:chOff x="0" y="0"/>
          <a:chExt cx="0" cy="0"/>
        </a:xfrm>
      </p:grpSpPr>
      <p:sp>
        <p:nvSpPr>
          <p:cNvPr id="4811" name="Google Shape;4811;p7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2" name="Google Shape;4812;p7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13" name="Google Shape;4813;p7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6" name="Shape 4816"/>
        <p:cNvGrpSpPr/>
        <p:nvPr/>
      </p:nvGrpSpPr>
      <p:grpSpPr>
        <a:xfrm>
          <a:off x="0" y="0"/>
          <a:ext cx="0" cy="0"/>
          <a:chOff x="0" y="0"/>
          <a:chExt cx="0" cy="0"/>
        </a:xfrm>
      </p:grpSpPr>
      <p:sp>
        <p:nvSpPr>
          <p:cNvPr id="4817" name="Google Shape;4817;p7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8" name="Google Shape;4818;p7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19" name="Google Shape;4819;p7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2" name="Shape 4822"/>
        <p:cNvGrpSpPr/>
        <p:nvPr/>
      </p:nvGrpSpPr>
      <p:grpSpPr>
        <a:xfrm>
          <a:off x="0" y="0"/>
          <a:ext cx="0" cy="0"/>
          <a:chOff x="0" y="0"/>
          <a:chExt cx="0" cy="0"/>
        </a:xfrm>
      </p:grpSpPr>
      <p:sp>
        <p:nvSpPr>
          <p:cNvPr id="4823" name="Google Shape;4823;p7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4" name="Google Shape;4824;p7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825" name="Google Shape;4825;p7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8" name="Shape 4828"/>
        <p:cNvGrpSpPr/>
        <p:nvPr/>
      </p:nvGrpSpPr>
      <p:grpSpPr>
        <a:xfrm>
          <a:off x="0" y="0"/>
          <a:ext cx="0" cy="0"/>
          <a:chOff x="0" y="0"/>
          <a:chExt cx="0" cy="0"/>
        </a:xfrm>
      </p:grpSpPr>
      <p:sp>
        <p:nvSpPr>
          <p:cNvPr id="4829" name="Google Shape;4829;p7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30" name="Google Shape;4830;p7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831" name="Google Shape;4831;p7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4" name="Shape 4834"/>
        <p:cNvGrpSpPr/>
        <p:nvPr/>
      </p:nvGrpSpPr>
      <p:grpSpPr>
        <a:xfrm>
          <a:off x="0" y="0"/>
          <a:ext cx="0" cy="0"/>
          <a:chOff x="0" y="0"/>
          <a:chExt cx="0" cy="0"/>
        </a:xfrm>
      </p:grpSpPr>
      <p:sp>
        <p:nvSpPr>
          <p:cNvPr id="4835" name="Google Shape;4835;p7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36" name="Google Shape;4836;p7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4837" name="Google Shape;4837;p7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0" name="Shape 4840"/>
        <p:cNvGrpSpPr/>
        <p:nvPr/>
      </p:nvGrpSpPr>
      <p:grpSpPr>
        <a:xfrm>
          <a:off x="0" y="0"/>
          <a:ext cx="0" cy="0"/>
          <a:chOff x="0" y="0"/>
          <a:chExt cx="0" cy="0"/>
        </a:xfrm>
      </p:grpSpPr>
      <p:sp>
        <p:nvSpPr>
          <p:cNvPr id="4841" name="Google Shape;4841;p7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2" name="Google Shape;4842;p7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43" name="Google Shape;4843;p7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6" name="Shape 4846"/>
        <p:cNvGrpSpPr/>
        <p:nvPr/>
      </p:nvGrpSpPr>
      <p:grpSpPr>
        <a:xfrm>
          <a:off x="0" y="0"/>
          <a:ext cx="0" cy="0"/>
          <a:chOff x="0" y="0"/>
          <a:chExt cx="0" cy="0"/>
        </a:xfrm>
      </p:grpSpPr>
      <p:sp>
        <p:nvSpPr>
          <p:cNvPr id="4847" name="Google Shape;4847;p7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8" name="Google Shape;4848;p7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849" name="Google Shape;4849;p7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2" name="Shape 4852"/>
        <p:cNvGrpSpPr/>
        <p:nvPr/>
      </p:nvGrpSpPr>
      <p:grpSpPr>
        <a:xfrm>
          <a:off x="0" y="0"/>
          <a:ext cx="0" cy="0"/>
          <a:chOff x="0" y="0"/>
          <a:chExt cx="0" cy="0"/>
        </a:xfrm>
      </p:grpSpPr>
      <p:sp>
        <p:nvSpPr>
          <p:cNvPr id="4853" name="Google Shape;4853;p7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54" name="Google Shape;4854;p7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55" name="Google Shape;4855;p7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26" name="Google Shape;12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0" name="Google Shape;550;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Q2A</a:t>
            </a:r>
            <a:endParaRPr/>
          </a:p>
        </p:txBody>
      </p:sp>
      <p:sp>
        <p:nvSpPr>
          <p:cNvPr id="551" name="Google Shape;551;p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8" name="Shape 4858"/>
        <p:cNvGrpSpPr/>
        <p:nvPr/>
      </p:nvGrpSpPr>
      <p:grpSpPr>
        <a:xfrm>
          <a:off x="0" y="0"/>
          <a:ext cx="0" cy="0"/>
          <a:chOff x="0" y="0"/>
          <a:chExt cx="0" cy="0"/>
        </a:xfrm>
      </p:grpSpPr>
      <p:sp>
        <p:nvSpPr>
          <p:cNvPr id="4859" name="Google Shape;4859;p8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60" name="Google Shape;4860;p8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61" name="Google Shape;4861;p8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4" name="Shape 4864"/>
        <p:cNvGrpSpPr/>
        <p:nvPr/>
      </p:nvGrpSpPr>
      <p:grpSpPr>
        <a:xfrm>
          <a:off x="0" y="0"/>
          <a:ext cx="0" cy="0"/>
          <a:chOff x="0" y="0"/>
          <a:chExt cx="0" cy="0"/>
        </a:xfrm>
      </p:grpSpPr>
      <p:sp>
        <p:nvSpPr>
          <p:cNvPr id="4865" name="Google Shape;4865;p8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66" name="Google Shape;4866;p8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4867" name="Google Shape;4867;p8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0" name="Shape 4870"/>
        <p:cNvGrpSpPr/>
        <p:nvPr/>
      </p:nvGrpSpPr>
      <p:grpSpPr>
        <a:xfrm>
          <a:off x="0" y="0"/>
          <a:ext cx="0" cy="0"/>
          <a:chOff x="0" y="0"/>
          <a:chExt cx="0" cy="0"/>
        </a:xfrm>
      </p:grpSpPr>
      <p:sp>
        <p:nvSpPr>
          <p:cNvPr id="4871" name="Google Shape;4871;p8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2" name="Google Shape;4872;p8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873" name="Google Shape;4873;p8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6" name="Shape 4876"/>
        <p:cNvGrpSpPr/>
        <p:nvPr/>
      </p:nvGrpSpPr>
      <p:grpSpPr>
        <a:xfrm>
          <a:off x="0" y="0"/>
          <a:ext cx="0" cy="0"/>
          <a:chOff x="0" y="0"/>
          <a:chExt cx="0" cy="0"/>
        </a:xfrm>
      </p:grpSpPr>
      <p:sp>
        <p:nvSpPr>
          <p:cNvPr id="4877" name="Google Shape;4877;p8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8" name="Google Shape;4878;p8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4879" name="Google Shape;4879;p8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2" name="Shape 4882"/>
        <p:cNvGrpSpPr/>
        <p:nvPr/>
      </p:nvGrpSpPr>
      <p:grpSpPr>
        <a:xfrm>
          <a:off x="0" y="0"/>
          <a:ext cx="0" cy="0"/>
          <a:chOff x="0" y="0"/>
          <a:chExt cx="0" cy="0"/>
        </a:xfrm>
      </p:grpSpPr>
      <p:sp>
        <p:nvSpPr>
          <p:cNvPr id="4883" name="Google Shape;4883;p8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84" name="Google Shape;4884;p8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885" name="Google Shape;4885;p8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8" name="Shape 4888"/>
        <p:cNvGrpSpPr/>
        <p:nvPr/>
      </p:nvGrpSpPr>
      <p:grpSpPr>
        <a:xfrm>
          <a:off x="0" y="0"/>
          <a:ext cx="0" cy="0"/>
          <a:chOff x="0" y="0"/>
          <a:chExt cx="0" cy="0"/>
        </a:xfrm>
      </p:grpSpPr>
      <p:sp>
        <p:nvSpPr>
          <p:cNvPr id="4889" name="Google Shape;4889;p8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90" name="Google Shape;4890;p8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4891" name="Google Shape;4891;p8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4" name="Shape 4894"/>
        <p:cNvGrpSpPr/>
        <p:nvPr/>
      </p:nvGrpSpPr>
      <p:grpSpPr>
        <a:xfrm>
          <a:off x="0" y="0"/>
          <a:ext cx="0" cy="0"/>
          <a:chOff x="0" y="0"/>
          <a:chExt cx="0" cy="0"/>
        </a:xfrm>
      </p:grpSpPr>
      <p:sp>
        <p:nvSpPr>
          <p:cNvPr id="4895" name="Google Shape;4895;p8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96" name="Google Shape;4896;p8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897" name="Google Shape;4897;p8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0" name="Shape 4900"/>
        <p:cNvGrpSpPr/>
        <p:nvPr/>
      </p:nvGrpSpPr>
      <p:grpSpPr>
        <a:xfrm>
          <a:off x="0" y="0"/>
          <a:ext cx="0" cy="0"/>
          <a:chOff x="0" y="0"/>
          <a:chExt cx="0" cy="0"/>
        </a:xfrm>
      </p:grpSpPr>
      <p:sp>
        <p:nvSpPr>
          <p:cNvPr id="4901" name="Google Shape;4901;p8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02" name="Google Shape;4902;p8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03" name="Google Shape;4903;p8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6" name="Shape 4906"/>
        <p:cNvGrpSpPr/>
        <p:nvPr/>
      </p:nvGrpSpPr>
      <p:grpSpPr>
        <a:xfrm>
          <a:off x="0" y="0"/>
          <a:ext cx="0" cy="0"/>
          <a:chOff x="0" y="0"/>
          <a:chExt cx="0" cy="0"/>
        </a:xfrm>
      </p:grpSpPr>
      <p:sp>
        <p:nvSpPr>
          <p:cNvPr id="4907" name="Google Shape;4907;p8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08" name="Google Shape;4908;p8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909" name="Google Shape;4909;p8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2" name="Shape 4912"/>
        <p:cNvGrpSpPr/>
        <p:nvPr/>
      </p:nvGrpSpPr>
      <p:grpSpPr>
        <a:xfrm>
          <a:off x="0" y="0"/>
          <a:ext cx="0" cy="0"/>
          <a:chOff x="0" y="0"/>
          <a:chExt cx="0" cy="0"/>
        </a:xfrm>
      </p:grpSpPr>
      <p:sp>
        <p:nvSpPr>
          <p:cNvPr id="4913" name="Google Shape;4913;p8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14" name="Google Shape;4914;p8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4915" name="Google Shape;4915;p8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p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Q2B</a:t>
            </a:r>
            <a:endParaRPr/>
          </a:p>
        </p:txBody>
      </p:sp>
      <p:sp>
        <p:nvSpPr>
          <p:cNvPr id="557" name="Google Shape;557;p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8" name="Shape 4918"/>
        <p:cNvGrpSpPr/>
        <p:nvPr/>
      </p:nvGrpSpPr>
      <p:grpSpPr>
        <a:xfrm>
          <a:off x="0" y="0"/>
          <a:ext cx="0" cy="0"/>
          <a:chOff x="0" y="0"/>
          <a:chExt cx="0" cy="0"/>
        </a:xfrm>
      </p:grpSpPr>
      <p:sp>
        <p:nvSpPr>
          <p:cNvPr id="4919" name="Google Shape;4919;p8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0" name="Google Shape;4920;p8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Game</a:t>
            </a:r>
            <a:endParaRPr/>
          </a:p>
        </p:txBody>
      </p:sp>
      <p:sp>
        <p:nvSpPr>
          <p:cNvPr id="4921" name="Google Shape;4921;p8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4" name="Shape 4924"/>
        <p:cNvGrpSpPr/>
        <p:nvPr/>
      </p:nvGrpSpPr>
      <p:grpSpPr>
        <a:xfrm>
          <a:off x="0" y="0"/>
          <a:ext cx="0" cy="0"/>
          <a:chOff x="0" y="0"/>
          <a:chExt cx="0" cy="0"/>
        </a:xfrm>
      </p:grpSpPr>
      <p:sp>
        <p:nvSpPr>
          <p:cNvPr id="4925" name="Google Shape;4925;p8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6" name="Google Shape;4926;p8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27" name="Google Shape;4927;p8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0" name="Shape 4930"/>
        <p:cNvGrpSpPr/>
        <p:nvPr/>
      </p:nvGrpSpPr>
      <p:grpSpPr>
        <a:xfrm>
          <a:off x="0" y="0"/>
          <a:ext cx="0" cy="0"/>
          <a:chOff x="0" y="0"/>
          <a:chExt cx="0" cy="0"/>
        </a:xfrm>
      </p:grpSpPr>
      <p:sp>
        <p:nvSpPr>
          <p:cNvPr id="4931" name="Google Shape;4931;p8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32" name="Google Shape;4932;p8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933" name="Google Shape;4933;p8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6" name="Shape 4936"/>
        <p:cNvGrpSpPr/>
        <p:nvPr/>
      </p:nvGrpSpPr>
      <p:grpSpPr>
        <a:xfrm>
          <a:off x="0" y="0"/>
          <a:ext cx="0" cy="0"/>
          <a:chOff x="0" y="0"/>
          <a:chExt cx="0" cy="0"/>
        </a:xfrm>
      </p:grpSpPr>
      <p:sp>
        <p:nvSpPr>
          <p:cNvPr id="4937" name="Google Shape;4937;p8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38" name="Google Shape;4938;p8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4939" name="Google Shape;4939;p8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2" name="Shape 4942"/>
        <p:cNvGrpSpPr/>
        <p:nvPr/>
      </p:nvGrpSpPr>
      <p:grpSpPr>
        <a:xfrm>
          <a:off x="0" y="0"/>
          <a:ext cx="0" cy="0"/>
          <a:chOff x="0" y="0"/>
          <a:chExt cx="0" cy="0"/>
        </a:xfrm>
      </p:grpSpPr>
      <p:sp>
        <p:nvSpPr>
          <p:cNvPr id="4943" name="Google Shape;4943;p8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44" name="Google Shape;4944;p8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45" name="Google Shape;4945;p8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8" name="Shape 4948"/>
        <p:cNvGrpSpPr/>
        <p:nvPr/>
      </p:nvGrpSpPr>
      <p:grpSpPr>
        <a:xfrm>
          <a:off x="0" y="0"/>
          <a:ext cx="0" cy="0"/>
          <a:chOff x="0" y="0"/>
          <a:chExt cx="0" cy="0"/>
        </a:xfrm>
      </p:grpSpPr>
      <p:sp>
        <p:nvSpPr>
          <p:cNvPr id="4949" name="Google Shape;4949;p8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0" name="Google Shape;4950;p8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951" name="Google Shape;4951;p8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4" name="Shape 4954"/>
        <p:cNvGrpSpPr/>
        <p:nvPr/>
      </p:nvGrpSpPr>
      <p:grpSpPr>
        <a:xfrm>
          <a:off x="0" y="0"/>
          <a:ext cx="0" cy="0"/>
          <a:chOff x="0" y="0"/>
          <a:chExt cx="0" cy="0"/>
        </a:xfrm>
      </p:grpSpPr>
      <p:sp>
        <p:nvSpPr>
          <p:cNvPr id="4955" name="Google Shape;4955;p8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6" name="Google Shape;4956;p8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57" name="Google Shape;4957;p8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0" name="Shape 4960"/>
        <p:cNvGrpSpPr/>
        <p:nvPr/>
      </p:nvGrpSpPr>
      <p:grpSpPr>
        <a:xfrm>
          <a:off x="0" y="0"/>
          <a:ext cx="0" cy="0"/>
          <a:chOff x="0" y="0"/>
          <a:chExt cx="0" cy="0"/>
        </a:xfrm>
      </p:grpSpPr>
      <p:sp>
        <p:nvSpPr>
          <p:cNvPr id="4961" name="Google Shape;4961;p8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62" name="Google Shape;4962;p8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63" name="Google Shape;4963;p8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6" name="Shape 4966"/>
        <p:cNvGrpSpPr/>
        <p:nvPr/>
      </p:nvGrpSpPr>
      <p:grpSpPr>
        <a:xfrm>
          <a:off x="0" y="0"/>
          <a:ext cx="0" cy="0"/>
          <a:chOff x="0" y="0"/>
          <a:chExt cx="0" cy="0"/>
        </a:xfrm>
      </p:grpSpPr>
      <p:sp>
        <p:nvSpPr>
          <p:cNvPr id="4967" name="Google Shape;4967;p8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68" name="Google Shape;4968;p8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4969" name="Google Shape;4969;p8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2" name="Shape 4972"/>
        <p:cNvGrpSpPr/>
        <p:nvPr/>
      </p:nvGrpSpPr>
      <p:grpSpPr>
        <a:xfrm>
          <a:off x="0" y="0"/>
          <a:ext cx="0" cy="0"/>
          <a:chOff x="0" y="0"/>
          <a:chExt cx="0" cy="0"/>
        </a:xfrm>
      </p:grpSpPr>
      <p:sp>
        <p:nvSpPr>
          <p:cNvPr id="4973" name="Google Shape;4973;p8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74" name="Google Shape;4974;p8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75" name="Google Shape;4975;p8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p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 name="Google Shape;562;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Q2C</a:t>
            </a:r>
            <a:endParaRPr/>
          </a:p>
        </p:txBody>
      </p:sp>
      <p:sp>
        <p:nvSpPr>
          <p:cNvPr id="563" name="Google Shape;563;p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8" name="Shape 4978"/>
        <p:cNvGrpSpPr/>
        <p:nvPr/>
      </p:nvGrpSpPr>
      <p:grpSpPr>
        <a:xfrm>
          <a:off x="0" y="0"/>
          <a:ext cx="0" cy="0"/>
          <a:chOff x="0" y="0"/>
          <a:chExt cx="0" cy="0"/>
        </a:xfrm>
      </p:grpSpPr>
      <p:sp>
        <p:nvSpPr>
          <p:cNvPr id="4979" name="Google Shape;4979;p8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80" name="Google Shape;4980;p8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81" name="Google Shape;4981;p8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4" name="Shape 4984"/>
        <p:cNvGrpSpPr/>
        <p:nvPr/>
      </p:nvGrpSpPr>
      <p:grpSpPr>
        <a:xfrm>
          <a:off x="0" y="0"/>
          <a:ext cx="0" cy="0"/>
          <a:chOff x="0" y="0"/>
          <a:chExt cx="0" cy="0"/>
        </a:xfrm>
      </p:grpSpPr>
      <p:sp>
        <p:nvSpPr>
          <p:cNvPr id="4985" name="Google Shape;4985;p8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86" name="Google Shape;4986;p8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87" name="Google Shape;4987;p8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0" name="Shape 4990"/>
        <p:cNvGrpSpPr/>
        <p:nvPr/>
      </p:nvGrpSpPr>
      <p:grpSpPr>
        <a:xfrm>
          <a:off x="0" y="0"/>
          <a:ext cx="0" cy="0"/>
          <a:chOff x="0" y="0"/>
          <a:chExt cx="0" cy="0"/>
        </a:xfrm>
      </p:grpSpPr>
      <p:sp>
        <p:nvSpPr>
          <p:cNvPr id="4991" name="Google Shape;4991;p8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92" name="Google Shape;4992;p8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93" name="Google Shape;4993;p8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6" name="Shape 4996"/>
        <p:cNvGrpSpPr/>
        <p:nvPr/>
      </p:nvGrpSpPr>
      <p:grpSpPr>
        <a:xfrm>
          <a:off x="0" y="0"/>
          <a:ext cx="0" cy="0"/>
          <a:chOff x="0" y="0"/>
          <a:chExt cx="0" cy="0"/>
        </a:xfrm>
      </p:grpSpPr>
      <p:sp>
        <p:nvSpPr>
          <p:cNvPr id="4997" name="Google Shape;4997;p8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98" name="Google Shape;4998;p8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4999" name="Google Shape;4999;p8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2" name="Shape 5002"/>
        <p:cNvGrpSpPr/>
        <p:nvPr/>
      </p:nvGrpSpPr>
      <p:grpSpPr>
        <a:xfrm>
          <a:off x="0" y="0"/>
          <a:ext cx="0" cy="0"/>
          <a:chOff x="0" y="0"/>
          <a:chExt cx="0" cy="0"/>
        </a:xfrm>
      </p:grpSpPr>
      <p:sp>
        <p:nvSpPr>
          <p:cNvPr id="5003" name="Google Shape;5003;p8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04" name="Google Shape;5004;p8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05" name="Google Shape;5005;p8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8" name="Shape 5008"/>
        <p:cNvGrpSpPr/>
        <p:nvPr/>
      </p:nvGrpSpPr>
      <p:grpSpPr>
        <a:xfrm>
          <a:off x="0" y="0"/>
          <a:ext cx="0" cy="0"/>
          <a:chOff x="0" y="0"/>
          <a:chExt cx="0" cy="0"/>
        </a:xfrm>
      </p:grpSpPr>
      <p:sp>
        <p:nvSpPr>
          <p:cNvPr id="5009" name="Google Shape;5009;p8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0" name="Google Shape;5010;p8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011" name="Google Shape;5011;p8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4" name="Shape 5014"/>
        <p:cNvGrpSpPr/>
        <p:nvPr/>
      </p:nvGrpSpPr>
      <p:grpSpPr>
        <a:xfrm>
          <a:off x="0" y="0"/>
          <a:ext cx="0" cy="0"/>
          <a:chOff x="0" y="0"/>
          <a:chExt cx="0" cy="0"/>
        </a:xfrm>
      </p:grpSpPr>
      <p:sp>
        <p:nvSpPr>
          <p:cNvPr id="5015" name="Google Shape;5015;p8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6" name="Google Shape;5016;p8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Τομ</a:t>
            </a:r>
            <a:endParaRPr/>
          </a:p>
        </p:txBody>
      </p:sp>
      <p:sp>
        <p:nvSpPr>
          <p:cNvPr id="5017" name="Google Shape;5017;p8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0" name="Shape 5020"/>
        <p:cNvGrpSpPr/>
        <p:nvPr/>
      </p:nvGrpSpPr>
      <p:grpSpPr>
        <a:xfrm>
          <a:off x="0" y="0"/>
          <a:ext cx="0" cy="0"/>
          <a:chOff x="0" y="0"/>
          <a:chExt cx="0" cy="0"/>
        </a:xfrm>
      </p:grpSpPr>
      <p:sp>
        <p:nvSpPr>
          <p:cNvPr id="5021" name="Google Shape;5021;p8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22" name="Google Shape;5022;p8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23" name="Google Shape;5023;p8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6" name="Shape 5026"/>
        <p:cNvGrpSpPr/>
        <p:nvPr/>
      </p:nvGrpSpPr>
      <p:grpSpPr>
        <a:xfrm>
          <a:off x="0" y="0"/>
          <a:ext cx="0" cy="0"/>
          <a:chOff x="0" y="0"/>
          <a:chExt cx="0" cy="0"/>
        </a:xfrm>
      </p:grpSpPr>
      <p:sp>
        <p:nvSpPr>
          <p:cNvPr id="5027" name="Google Shape;5027;p8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28" name="Google Shape;5028;p8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5029" name="Google Shape;5029;p8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2" name="Shape 5032"/>
        <p:cNvGrpSpPr/>
        <p:nvPr/>
      </p:nvGrpSpPr>
      <p:grpSpPr>
        <a:xfrm>
          <a:off x="0" y="0"/>
          <a:ext cx="0" cy="0"/>
          <a:chOff x="0" y="0"/>
          <a:chExt cx="0" cy="0"/>
        </a:xfrm>
      </p:grpSpPr>
      <p:sp>
        <p:nvSpPr>
          <p:cNvPr id="5033" name="Google Shape;5033;p8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34" name="Google Shape;5034;p8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035" name="Google Shape;5035;p8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8" name="Google Shape;568;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t>
            </a:r>
            <a:endParaRPr/>
          </a:p>
        </p:txBody>
      </p:sp>
      <p:sp>
        <p:nvSpPr>
          <p:cNvPr id="569" name="Google Shape;569;p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8" name="Shape 5038"/>
        <p:cNvGrpSpPr/>
        <p:nvPr/>
      </p:nvGrpSpPr>
      <p:grpSpPr>
        <a:xfrm>
          <a:off x="0" y="0"/>
          <a:ext cx="0" cy="0"/>
          <a:chOff x="0" y="0"/>
          <a:chExt cx="0" cy="0"/>
        </a:xfrm>
      </p:grpSpPr>
      <p:sp>
        <p:nvSpPr>
          <p:cNvPr id="5039" name="Google Shape;5039;p8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40" name="Google Shape;5040;p8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5041" name="Google Shape;5041;p8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4" name="Shape 5044"/>
        <p:cNvGrpSpPr/>
        <p:nvPr/>
      </p:nvGrpSpPr>
      <p:grpSpPr>
        <a:xfrm>
          <a:off x="0" y="0"/>
          <a:ext cx="0" cy="0"/>
          <a:chOff x="0" y="0"/>
          <a:chExt cx="0" cy="0"/>
        </a:xfrm>
      </p:grpSpPr>
      <p:sp>
        <p:nvSpPr>
          <p:cNvPr id="5045" name="Google Shape;5045;p8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46" name="Google Shape;5046;p8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47" name="Google Shape;5047;p8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0" name="Shape 5050"/>
        <p:cNvGrpSpPr/>
        <p:nvPr/>
      </p:nvGrpSpPr>
      <p:grpSpPr>
        <a:xfrm>
          <a:off x="0" y="0"/>
          <a:ext cx="0" cy="0"/>
          <a:chOff x="0" y="0"/>
          <a:chExt cx="0" cy="0"/>
        </a:xfrm>
      </p:grpSpPr>
      <p:sp>
        <p:nvSpPr>
          <p:cNvPr id="5051" name="Google Shape;5051;p8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2" name="Google Shape;5052;p8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053" name="Google Shape;5053;p8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6" name="Shape 5056"/>
        <p:cNvGrpSpPr/>
        <p:nvPr/>
      </p:nvGrpSpPr>
      <p:grpSpPr>
        <a:xfrm>
          <a:off x="0" y="0"/>
          <a:ext cx="0" cy="0"/>
          <a:chOff x="0" y="0"/>
          <a:chExt cx="0" cy="0"/>
        </a:xfrm>
      </p:grpSpPr>
      <p:sp>
        <p:nvSpPr>
          <p:cNvPr id="5057" name="Google Shape;5057;p8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8" name="Google Shape;5058;p8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5059" name="Google Shape;5059;p8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2" name="Shape 5062"/>
        <p:cNvGrpSpPr/>
        <p:nvPr/>
      </p:nvGrpSpPr>
      <p:grpSpPr>
        <a:xfrm>
          <a:off x="0" y="0"/>
          <a:ext cx="0" cy="0"/>
          <a:chOff x="0" y="0"/>
          <a:chExt cx="0" cy="0"/>
        </a:xfrm>
      </p:grpSpPr>
      <p:sp>
        <p:nvSpPr>
          <p:cNvPr id="5063" name="Google Shape;5063;p8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64" name="Google Shape;5064;p8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65" name="Google Shape;5065;p8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8" name="Shape 5068"/>
        <p:cNvGrpSpPr/>
        <p:nvPr/>
      </p:nvGrpSpPr>
      <p:grpSpPr>
        <a:xfrm>
          <a:off x="0" y="0"/>
          <a:ext cx="0" cy="0"/>
          <a:chOff x="0" y="0"/>
          <a:chExt cx="0" cy="0"/>
        </a:xfrm>
      </p:grpSpPr>
      <p:sp>
        <p:nvSpPr>
          <p:cNvPr id="5069" name="Google Shape;5069;p8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70" name="Google Shape;5070;p8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071" name="Google Shape;5071;p8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4" name="Shape 5074"/>
        <p:cNvGrpSpPr/>
        <p:nvPr/>
      </p:nvGrpSpPr>
      <p:grpSpPr>
        <a:xfrm>
          <a:off x="0" y="0"/>
          <a:ext cx="0" cy="0"/>
          <a:chOff x="0" y="0"/>
          <a:chExt cx="0" cy="0"/>
        </a:xfrm>
      </p:grpSpPr>
      <p:sp>
        <p:nvSpPr>
          <p:cNvPr id="5075" name="Google Shape;5075;p8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76" name="Google Shape;5076;p8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77" name="Google Shape;5077;p8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0" name="Shape 5080"/>
        <p:cNvGrpSpPr/>
        <p:nvPr/>
      </p:nvGrpSpPr>
      <p:grpSpPr>
        <a:xfrm>
          <a:off x="0" y="0"/>
          <a:ext cx="0" cy="0"/>
          <a:chOff x="0" y="0"/>
          <a:chExt cx="0" cy="0"/>
        </a:xfrm>
      </p:grpSpPr>
      <p:sp>
        <p:nvSpPr>
          <p:cNvPr id="5081" name="Google Shape;5081;p8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82" name="Google Shape;5082;p8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83" name="Google Shape;5083;p8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6" name="Shape 5086"/>
        <p:cNvGrpSpPr/>
        <p:nvPr/>
      </p:nvGrpSpPr>
      <p:grpSpPr>
        <a:xfrm>
          <a:off x="0" y="0"/>
          <a:ext cx="0" cy="0"/>
          <a:chOff x="0" y="0"/>
          <a:chExt cx="0" cy="0"/>
        </a:xfrm>
      </p:grpSpPr>
      <p:sp>
        <p:nvSpPr>
          <p:cNvPr id="5087" name="Google Shape;5087;p8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88" name="Google Shape;5088;p8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089" name="Google Shape;5089;p8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2" name="Shape 5092"/>
        <p:cNvGrpSpPr/>
        <p:nvPr/>
      </p:nvGrpSpPr>
      <p:grpSpPr>
        <a:xfrm>
          <a:off x="0" y="0"/>
          <a:ext cx="0" cy="0"/>
          <a:chOff x="0" y="0"/>
          <a:chExt cx="0" cy="0"/>
        </a:xfrm>
      </p:grpSpPr>
      <p:sp>
        <p:nvSpPr>
          <p:cNvPr id="5093" name="Google Shape;5093;p8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94" name="Google Shape;5094;p8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Mama</a:t>
            </a:r>
            <a:endParaRPr/>
          </a:p>
        </p:txBody>
      </p:sp>
      <p:sp>
        <p:nvSpPr>
          <p:cNvPr id="5095" name="Google Shape;5095;p8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 name="Google Shape;574;p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Q3A</a:t>
            </a:r>
            <a:endParaRPr/>
          </a:p>
        </p:txBody>
      </p:sp>
      <p:sp>
        <p:nvSpPr>
          <p:cNvPr id="575" name="Google Shape;575;p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8" name="Shape 5098"/>
        <p:cNvGrpSpPr/>
        <p:nvPr/>
      </p:nvGrpSpPr>
      <p:grpSpPr>
        <a:xfrm>
          <a:off x="0" y="0"/>
          <a:ext cx="0" cy="0"/>
          <a:chOff x="0" y="0"/>
          <a:chExt cx="0" cy="0"/>
        </a:xfrm>
      </p:grpSpPr>
      <p:sp>
        <p:nvSpPr>
          <p:cNvPr id="5099" name="Google Shape;5099;p8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00" name="Google Shape;5100;p8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01" name="Google Shape;5101;p8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4" name="Shape 5104"/>
        <p:cNvGrpSpPr/>
        <p:nvPr/>
      </p:nvGrpSpPr>
      <p:grpSpPr>
        <a:xfrm>
          <a:off x="0" y="0"/>
          <a:ext cx="0" cy="0"/>
          <a:chOff x="0" y="0"/>
          <a:chExt cx="0" cy="0"/>
        </a:xfrm>
      </p:grpSpPr>
      <p:sp>
        <p:nvSpPr>
          <p:cNvPr id="5105" name="Google Shape;5105;p8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06" name="Google Shape;5106;p8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107" name="Google Shape;5107;p8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0" name="Shape 5110"/>
        <p:cNvGrpSpPr/>
        <p:nvPr/>
      </p:nvGrpSpPr>
      <p:grpSpPr>
        <a:xfrm>
          <a:off x="0" y="0"/>
          <a:ext cx="0" cy="0"/>
          <a:chOff x="0" y="0"/>
          <a:chExt cx="0" cy="0"/>
        </a:xfrm>
      </p:grpSpPr>
      <p:sp>
        <p:nvSpPr>
          <p:cNvPr id="5111" name="Google Shape;5111;p8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12" name="Google Shape;5112;p8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Mama</a:t>
            </a:r>
            <a:endParaRPr/>
          </a:p>
        </p:txBody>
      </p:sp>
      <p:sp>
        <p:nvSpPr>
          <p:cNvPr id="5113" name="Google Shape;5113;p8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6" name="Shape 5116"/>
        <p:cNvGrpSpPr/>
        <p:nvPr/>
      </p:nvGrpSpPr>
      <p:grpSpPr>
        <a:xfrm>
          <a:off x="0" y="0"/>
          <a:ext cx="0" cy="0"/>
          <a:chOff x="0" y="0"/>
          <a:chExt cx="0" cy="0"/>
        </a:xfrm>
      </p:grpSpPr>
      <p:sp>
        <p:nvSpPr>
          <p:cNvPr id="5117" name="Google Shape;5117;p8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18" name="Google Shape;5118;p8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19" name="Google Shape;5119;p8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2" name="Shape 5122"/>
        <p:cNvGrpSpPr/>
        <p:nvPr/>
      </p:nvGrpSpPr>
      <p:grpSpPr>
        <a:xfrm>
          <a:off x="0" y="0"/>
          <a:ext cx="0" cy="0"/>
          <a:chOff x="0" y="0"/>
          <a:chExt cx="0" cy="0"/>
        </a:xfrm>
      </p:grpSpPr>
      <p:sp>
        <p:nvSpPr>
          <p:cNvPr id="5123" name="Google Shape;5123;p8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24" name="Google Shape;5124;p8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Mama</a:t>
            </a:r>
            <a:endParaRPr/>
          </a:p>
        </p:txBody>
      </p:sp>
      <p:sp>
        <p:nvSpPr>
          <p:cNvPr id="5125" name="Google Shape;5125;p8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8" name="Shape 5128"/>
        <p:cNvGrpSpPr/>
        <p:nvPr/>
      </p:nvGrpSpPr>
      <p:grpSpPr>
        <a:xfrm>
          <a:off x="0" y="0"/>
          <a:ext cx="0" cy="0"/>
          <a:chOff x="0" y="0"/>
          <a:chExt cx="0" cy="0"/>
        </a:xfrm>
      </p:grpSpPr>
      <p:sp>
        <p:nvSpPr>
          <p:cNvPr id="5129" name="Google Shape;5129;p8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30" name="Google Shape;5130;p8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131" name="Google Shape;5131;p8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4" name="Shape 5134"/>
        <p:cNvGrpSpPr/>
        <p:nvPr/>
      </p:nvGrpSpPr>
      <p:grpSpPr>
        <a:xfrm>
          <a:off x="0" y="0"/>
          <a:ext cx="0" cy="0"/>
          <a:chOff x="0" y="0"/>
          <a:chExt cx="0" cy="0"/>
        </a:xfrm>
      </p:grpSpPr>
      <p:sp>
        <p:nvSpPr>
          <p:cNvPr id="5135" name="Google Shape;5135;p8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36" name="Google Shape;5136;p8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37" name="Google Shape;5137;p8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0" name="Shape 5140"/>
        <p:cNvGrpSpPr/>
        <p:nvPr/>
      </p:nvGrpSpPr>
      <p:grpSpPr>
        <a:xfrm>
          <a:off x="0" y="0"/>
          <a:ext cx="0" cy="0"/>
          <a:chOff x="0" y="0"/>
          <a:chExt cx="0" cy="0"/>
        </a:xfrm>
      </p:grpSpPr>
      <p:sp>
        <p:nvSpPr>
          <p:cNvPr id="5141" name="Google Shape;5141;p8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42" name="Google Shape;5142;p8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43" name="Google Shape;5143;p8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6" name="Shape 5146"/>
        <p:cNvGrpSpPr/>
        <p:nvPr/>
      </p:nvGrpSpPr>
      <p:grpSpPr>
        <a:xfrm>
          <a:off x="0" y="0"/>
          <a:ext cx="0" cy="0"/>
          <a:chOff x="0" y="0"/>
          <a:chExt cx="0" cy="0"/>
        </a:xfrm>
      </p:grpSpPr>
      <p:sp>
        <p:nvSpPr>
          <p:cNvPr id="5147" name="Google Shape;5147;p8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48" name="Google Shape;5148;p8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149" name="Google Shape;5149;p8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2" name="Shape 5152"/>
        <p:cNvGrpSpPr/>
        <p:nvPr/>
      </p:nvGrpSpPr>
      <p:grpSpPr>
        <a:xfrm>
          <a:off x="0" y="0"/>
          <a:ext cx="0" cy="0"/>
          <a:chOff x="0" y="0"/>
          <a:chExt cx="0" cy="0"/>
        </a:xfrm>
      </p:grpSpPr>
      <p:sp>
        <p:nvSpPr>
          <p:cNvPr id="5153" name="Google Shape;5153;p8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54" name="Google Shape;5154;p8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55" name="Google Shape;5155;p8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 name="Google Shape;580;p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Q3B</a:t>
            </a:r>
            <a:endParaRPr/>
          </a:p>
        </p:txBody>
      </p:sp>
      <p:sp>
        <p:nvSpPr>
          <p:cNvPr id="581" name="Google Shape;581;p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8" name="Shape 5158"/>
        <p:cNvGrpSpPr/>
        <p:nvPr/>
      </p:nvGrpSpPr>
      <p:grpSpPr>
        <a:xfrm>
          <a:off x="0" y="0"/>
          <a:ext cx="0" cy="0"/>
          <a:chOff x="0" y="0"/>
          <a:chExt cx="0" cy="0"/>
        </a:xfrm>
      </p:grpSpPr>
      <p:sp>
        <p:nvSpPr>
          <p:cNvPr id="5159" name="Google Shape;5159;p8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60" name="Google Shape;5160;p8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Tom</a:t>
            </a:r>
            <a:endParaRPr/>
          </a:p>
        </p:txBody>
      </p:sp>
      <p:sp>
        <p:nvSpPr>
          <p:cNvPr id="5161" name="Google Shape;5161;p8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4" name="Shape 5164"/>
        <p:cNvGrpSpPr/>
        <p:nvPr/>
      </p:nvGrpSpPr>
      <p:grpSpPr>
        <a:xfrm>
          <a:off x="0" y="0"/>
          <a:ext cx="0" cy="0"/>
          <a:chOff x="0" y="0"/>
          <a:chExt cx="0" cy="0"/>
        </a:xfrm>
      </p:grpSpPr>
      <p:sp>
        <p:nvSpPr>
          <p:cNvPr id="5165" name="Google Shape;5165;p8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66" name="Google Shape;5166;p8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67" name="Google Shape;5167;p8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0" name="Shape 5170"/>
        <p:cNvGrpSpPr/>
        <p:nvPr/>
      </p:nvGrpSpPr>
      <p:grpSpPr>
        <a:xfrm>
          <a:off x="0" y="0"/>
          <a:ext cx="0" cy="0"/>
          <a:chOff x="0" y="0"/>
          <a:chExt cx="0" cy="0"/>
        </a:xfrm>
      </p:grpSpPr>
      <p:sp>
        <p:nvSpPr>
          <p:cNvPr id="5171" name="Google Shape;5171;p8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72" name="Google Shape;5172;p8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73" name="Google Shape;5173;p8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6" name="Shape 5176"/>
        <p:cNvGrpSpPr/>
        <p:nvPr/>
      </p:nvGrpSpPr>
      <p:grpSpPr>
        <a:xfrm>
          <a:off x="0" y="0"/>
          <a:ext cx="0" cy="0"/>
          <a:chOff x="0" y="0"/>
          <a:chExt cx="0" cy="0"/>
        </a:xfrm>
      </p:grpSpPr>
      <p:sp>
        <p:nvSpPr>
          <p:cNvPr id="5177" name="Google Shape;5177;p8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78" name="Google Shape;5178;p8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79" name="Google Shape;5179;p8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2" name="Shape 5182"/>
        <p:cNvGrpSpPr/>
        <p:nvPr/>
      </p:nvGrpSpPr>
      <p:grpSpPr>
        <a:xfrm>
          <a:off x="0" y="0"/>
          <a:ext cx="0" cy="0"/>
          <a:chOff x="0" y="0"/>
          <a:chExt cx="0" cy="0"/>
        </a:xfrm>
      </p:grpSpPr>
      <p:sp>
        <p:nvSpPr>
          <p:cNvPr id="5183" name="Google Shape;5183;p8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4" name="Google Shape;5184;p8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85" name="Google Shape;5185;p8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8" name="Shape 5188"/>
        <p:cNvGrpSpPr/>
        <p:nvPr/>
      </p:nvGrpSpPr>
      <p:grpSpPr>
        <a:xfrm>
          <a:off x="0" y="0"/>
          <a:ext cx="0" cy="0"/>
          <a:chOff x="0" y="0"/>
          <a:chExt cx="0" cy="0"/>
        </a:xfrm>
      </p:grpSpPr>
      <p:sp>
        <p:nvSpPr>
          <p:cNvPr id="5189" name="Google Shape;5189;p8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90" name="Google Shape;5190;p8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91" name="Google Shape;5191;p8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4" name="Shape 5194"/>
        <p:cNvGrpSpPr/>
        <p:nvPr/>
      </p:nvGrpSpPr>
      <p:grpSpPr>
        <a:xfrm>
          <a:off x="0" y="0"/>
          <a:ext cx="0" cy="0"/>
          <a:chOff x="0" y="0"/>
          <a:chExt cx="0" cy="0"/>
        </a:xfrm>
      </p:grpSpPr>
      <p:sp>
        <p:nvSpPr>
          <p:cNvPr id="5195" name="Google Shape;5195;p8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96" name="Google Shape;5196;p8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197" name="Google Shape;5197;p8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0" name="Shape 5200"/>
        <p:cNvGrpSpPr/>
        <p:nvPr/>
      </p:nvGrpSpPr>
      <p:grpSpPr>
        <a:xfrm>
          <a:off x="0" y="0"/>
          <a:ext cx="0" cy="0"/>
          <a:chOff x="0" y="0"/>
          <a:chExt cx="0" cy="0"/>
        </a:xfrm>
      </p:grpSpPr>
      <p:sp>
        <p:nvSpPr>
          <p:cNvPr id="5201" name="Google Shape;5201;p8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2" name="Google Shape;5202;p8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203" name="Google Shape;5203;p8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6" name="Shape 5206"/>
        <p:cNvGrpSpPr/>
        <p:nvPr/>
      </p:nvGrpSpPr>
      <p:grpSpPr>
        <a:xfrm>
          <a:off x="0" y="0"/>
          <a:ext cx="0" cy="0"/>
          <a:chOff x="0" y="0"/>
          <a:chExt cx="0" cy="0"/>
        </a:xfrm>
      </p:grpSpPr>
      <p:sp>
        <p:nvSpPr>
          <p:cNvPr id="5207" name="Google Shape;5207;p8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8" name="Google Shape;5208;p8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Victoria</a:t>
            </a:r>
            <a:endParaRPr/>
          </a:p>
        </p:txBody>
      </p:sp>
      <p:sp>
        <p:nvSpPr>
          <p:cNvPr id="5209" name="Google Shape;5209;p8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2" name="Shape 5212"/>
        <p:cNvGrpSpPr/>
        <p:nvPr/>
      </p:nvGrpSpPr>
      <p:grpSpPr>
        <a:xfrm>
          <a:off x="0" y="0"/>
          <a:ext cx="0" cy="0"/>
          <a:chOff x="0" y="0"/>
          <a:chExt cx="0" cy="0"/>
        </a:xfrm>
      </p:grpSpPr>
      <p:sp>
        <p:nvSpPr>
          <p:cNvPr id="5213" name="Google Shape;5213;p8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14" name="Google Shape;5214;p8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15" name="Google Shape;5215;p8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p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 name="Google Shape;586;p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Q3C</a:t>
            </a:r>
            <a:endParaRPr/>
          </a:p>
        </p:txBody>
      </p:sp>
      <p:sp>
        <p:nvSpPr>
          <p:cNvPr id="587" name="Google Shape;587;p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8" name="Shape 5218"/>
        <p:cNvGrpSpPr/>
        <p:nvPr/>
      </p:nvGrpSpPr>
      <p:grpSpPr>
        <a:xfrm>
          <a:off x="0" y="0"/>
          <a:ext cx="0" cy="0"/>
          <a:chOff x="0" y="0"/>
          <a:chExt cx="0" cy="0"/>
        </a:xfrm>
      </p:grpSpPr>
      <p:sp>
        <p:nvSpPr>
          <p:cNvPr id="5219" name="Google Shape;5219;p8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20" name="Google Shape;5220;p8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21" name="Google Shape;5221;p8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4" name="Shape 5224"/>
        <p:cNvGrpSpPr/>
        <p:nvPr/>
      </p:nvGrpSpPr>
      <p:grpSpPr>
        <a:xfrm>
          <a:off x="0" y="0"/>
          <a:ext cx="0" cy="0"/>
          <a:chOff x="0" y="0"/>
          <a:chExt cx="0" cy="0"/>
        </a:xfrm>
      </p:grpSpPr>
      <p:sp>
        <p:nvSpPr>
          <p:cNvPr id="5225" name="Google Shape;5225;p8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26" name="Google Shape;5226;p8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27" name="Google Shape;5227;p8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0" name="Shape 5230"/>
        <p:cNvGrpSpPr/>
        <p:nvPr/>
      </p:nvGrpSpPr>
      <p:grpSpPr>
        <a:xfrm>
          <a:off x="0" y="0"/>
          <a:ext cx="0" cy="0"/>
          <a:chOff x="0" y="0"/>
          <a:chExt cx="0" cy="0"/>
        </a:xfrm>
      </p:grpSpPr>
      <p:sp>
        <p:nvSpPr>
          <p:cNvPr id="5231" name="Google Shape;5231;p8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32" name="Google Shape;5232;p8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33" name="Google Shape;5233;p8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6" name="Shape 5236"/>
        <p:cNvGrpSpPr/>
        <p:nvPr/>
      </p:nvGrpSpPr>
      <p:grpSpPr>
        <a:xfrm>
          <a:off x="0" y="0"/>
          <a:ext cx="0" cy="0"/>
          <a:chOff x="0" y="0"/>
          <a:chExt cx="0" cy="0"/>
        </a:xfrm>
      </p:grpSpPr>
      <p:sp>
        <p:nvSpPr>
          <p:cNvPr id="5237" name="Google Shape;5237;p8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38" name="Google Shape;5238;p8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Victoria</a:t>
            </a:r>
            <a:endParaRPr/>
          </a:p>
        </p:txBody>
      </p:sp>
      <p:sp>
        <p:nvSpPr>
          <p:cNvPr id="5239" name="Google Shape;5239;p8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2" name="Shape 5242"/>
        <p:cNvGrpSpPr/>
        <p:nvPr/>
      </p:nvGrpSpPr>
      <p:grpSpPr>
        <a:xfrm>
          <a:off x="0" y="0"/>
          <a:ext cx="0" cy="0"/>
          <a:chOff x="0" y="0"/>
          <a:chExt cx="0" cy="0"/>
        </a:xfrm>
      </p:grpSpPr>
      <p:sp>
        <p:nvSpPr>
          <p:cNvPr id="5243" name="Google Shape;5243;p8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44" name="Google Shape;5244;p8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245" name="Google Shape;5245;p8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8" name="Shape 5248"/>
        <p:cNvGrpSpPr/>
        <p:nvPr/>
      </p:nvGrpSpPr>
      <p:grpSpPr>
        <a:xfrm>
          <a:off x="0" y="0"/>
          <a:ext cx="0" cy="0"/>
          <a:chOff x="0" y="0"/>
          <a:chExt cx="0" cy="0"/>
        </a:xfrm>
      </p:grpSpPr>
      <p:sp>
        <p:nvSpPr>
          <p:cNvPr id="5249" name="Google Shape;5249;p8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50" name="Google Shape;5250;p8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Victoria</a:t>
            </a:r>
            <a:endParaRPr/>
          </a:p>
        </p:txBody>
      </p:sp>
      <p:sp>
        <p:nvSpPr>
          <p:cNvPr id="5251" name="Google Shape;5251;p8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4" name="Shape 5254"/>
        <p:cNvGrpSpPr/>
        <p:nvPr/>
      </p:nvGrpSpPr>
      <p:grpSpPr>
        <a:xfrm>
          <a:off x="0" y="0"/>
          <a:ext cx="0" cy="0"/>
          <a:chOff x="0" y="0"/>
          <a:chExt cx="0" cy="0"/>
        </a:xfrm>
      </p:grpSpPr>
      <p:sp>
        <p:nvSpPr>
          <p:cNvPr id="5255" name="Google Shape;5255;p8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56" name="Google Shape;5256;p8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57" name="Google Shape;5257;p8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0" name="Shape 5260"/>
        <p:cNvGrpSpPr/>
        <p:nvPr/>
      </p:nvGrpSpPr>
      <p:grpSpPr>
        <a:xfrm>
          <a:off x="0" y="0"/>
          <a:ext cx="0" cy="0"/>
          <a:chOff x="0" y="0"/>
          <a:chExt cx="0" cy="0"/>
        </a:xfrm>
      </p:grpSpPr>
      <p:sp>
        <p:nvSpPr>
          <p:cNvPr id="5261" name="Google Shape;5261;p8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62" name="Google Shape;5262;p8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263" name="Google Shape;5263;p8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6" name="Shape 5266"/>
        <p:cNvGrpSpPr/>
        <p:nvPr/>
      </p:nvGrpSpPr>
      <p:grpSpPr>
        <a:xfrm>
          <a:off x="0" y="0"/>
          <a:ext cx="0" cy="0"/>
          <a:chOff x="0" y="0"/>
          <a:chExt cx="0" cy="0"/>
        </a:xfrm>
      </p:grpSpPr>
      <p:sp>
        <p:nvSpPr>
          <p:cNvPr id="5267" name="Google Shape;5267;p8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68" name="Google Shape;5268;p8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69" name="Google Shape;5269;p8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2" name="Shape 5272"/>
        <p:cNvGrpSpPr/>
        <p:nvPr/>
      </p:nvGrpSpPr>
      <p:grpSpPr>
        <a:xfrm>
          <a:off x="0" y="0"/>
          <a:ext cx="0" cy="0"/>
          <a:chOff x="0" y="0"/>
          <a:chExt cx="0" cy="0"/>
        </a:xfrm>
      </p:grpSpPr>
      <p:sp>
        <p:nvSpPr>
          <p:cNvPr id="5273" name="Google Shape;5273;p8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74" name="Google Shape;5274;p8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75" name="Google Shape;5275;p8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p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 name="Google Shape;592;p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t>
            </a:r>
            <a:endParaRPr/>
          </a:p>
        </p:txBody>
      </p:sp>
      <p:sp>
        <p:nvSpPr>
          <p:cNvPr id="593" name="Google Shape;593;p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8" name="Shape 5278"/>
        <p:cNvGrpSpPr/>
        <p:nvPr/>
      </p:nvGrpSpPr>
      <p:grpSpPr>
        <a:xfrm>
          <a:off x="0" y="0"/>
          <a:ext cx="0" cy="0"/>
          <a:chOff x="0" y="0"/>
          <a:chExt cx="0" cy="0"/>
        </a:xfrm>
      </p:grpSpPr>
      <p:sp>
        <p:nvSpPr>
          <p:cNvPr id="5279" name="Google Shape;5279;p8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80" name="Google Shape;5280;p8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281" name="Google Shape;5281;p8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4" name="Shape 5284"/>
        <p:cNvGrpSpPr/>
        <p:nvPr/>
      </p:nvGrpSpPr>
      <p:grpSpPr>
        <a:xfrm>
          <a:off x="0" y="0"/>
          <a:ext cx="0" cy="0"/>
          <a:chOff x="0" y="0"/>
          <a:chExt cx="0" cy="0"/>
        </a:xfrm>
      </p:grpSpPr>
      <p:sp>
        <p:nvSpPr>
          <p:cNvPr id="5285" name="Google Shape;5285;p8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86" name="Google Shape;5286;p8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87" name="Google Shape;5287;p8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0" name="Shape 5290"/>
        <p:cNvGrpSpPr/>
        <p:nvPr/>
      </p:nvGrpSpPr>
      <p:grpSpPr>
        <a:xfrm>
          <a:off x="0" y="0"/>
          <a:ext cx="0" cy="0"/>
          <a:chOff x="0" y="0"/>
          <a:chExt cx="0" cy="0"/>
        </a:xfrm>
      </p:grpSpPr>
      <p:sp>
        <p:nvSpPr>
          <p:cNvPr id="5291" name="Google Shape;5291;p8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92" name="Google Shape;5292;p8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93" name="Google Shape;5293;p8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6" name="Shape 5296"/>
        <p:cNvGrpSpPr/>
        <p:nvPr/>
      </p:nvGrpSpPr>
      <p:grpSpPr>
        <a:xfrm>
          <a:off x="0" y="0"/>
          <a:ext cx="0" cy="0"/>
          <a:chOff x="0" y="0"/>
          <a:chExt cx="0" cy="0"/>
        </a:xfrm>
      </p:grpSpPr>
      <p:sp>
        <p:nvSpPr>
          <p:cNvPr id="5297" name="Google Shape;5297;p8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98" name="Google Shape;5298;p8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299" name="Google Shape;5299;p8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2" name="Shape 5302"/>
        <p:cNvGrpSpPr/>
        <p:nvPr/>
      </p:nvGrpSpPr>
      <p:grpSpPr>
        <a:xfrm>
          <a:off x="0" y="0"/>
          <a:ext cx="0" cy="0"/>
          <a:chOff x="0" y="0"/>
          <a:chExt cx="0" cy="0"/>
        </a:xfrm>
      </p:grpSpPr>
      <p:sp>
        <p:nvSpPr>
          <p:cNvPr id="5303" name="Google Shape;5303;p8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04" name="Google Shape;5304;p8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05" name="Google Shape;5305;p8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8" name="Shape 5308"/>
        <p:cNvGrpSpPr/>
        <p:nvPr/>
      </p:nvGrpSpPr>
      <p:grpSpPr>
        <a:xfrm>
          <a:off x="0" y="0"/>
          <a:ext cx="0" cy="0"/>
          <a:chOff x="0" y="0"/>
          <a:chExt cx="0" cy="0"/>
        </a:xfrm>
      </p:grpSpPr>
      <p:sp>
        <p:nvSpPr>
          <p:cNvPr id="5309" name="Google Shape;5309;p8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10" name="Google Shape;5310;p8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11" name="Google Shape;5311;p8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4" name="Shape 5314"/>
        <p:cNvGrpSpPr/>
        <p:nvPr/>
      </p:nvGrpSpPr>
      <p:grpSpPr>
        <a:xfrm>
          <a:off x="0" y="0"/>
          <a:ext cx="0" cy="0"/>
          <a:chOff x="0" y="0"/>
          <a:chExt cx="0" cy="0"/>
        </a:xfrm>
      </p:grpSpPr>
      <p:sp>
        <p:nvSpPr>
          <p:cNvPr id="5315" name="Google Shape;5315;p8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16" name="Google Shape;5316;p8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317" name="Google Shape;5317;p8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0" name="Shape 5320"/>
        <p:cNvGrpSpPr/>
        <p:nvPr/>
      </p:nvGrpSpPr>
      <p:grpSpPr>
        <a:xfrm>
          <a:off x="0" y="0"/>
          <a:ext cx="0" cy="0"/>
          <a:chOff x="0" y="0"/>
          <a:chExt cx="0" cy="0"/>
        </a:xfrm>
      </p:grpSpPr>
      <p:sp>
        <p:nvSpPr>
          <p:cNvPr id="5321" name="Google Shape;5321;p8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2" name="Google Shape;5322;p8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23" name="Google Shape;5323;p8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6" name="Shape 5326"/>
        <p:cNvGrpSpPr/>
        <p:nvPr/>
      </p:nvGrpSpPr>
      <p:grpSpPr>
        <a:xfrm>
          <a:off x="0" y="0"/>
          <a:ext cx="0" cy="0"/>
          <a:chOff x="0" y="0"/>
          <a:chExt cx="0" cy="0"/>
        </a:xfrm>
      </p:grpSpPr>
      <p:sp>
        <p:nvSpPr>
          <p:cNvPr id="5327" name="Google Shape;5327;p8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8" name="Google Shape;5328;p8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29" name="Google Shape;5329;p8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2" name="Shape 5332"/>
        <p:cNvGrpSpPr/>
        <p:nvPr/>
      </p:nvGrpSpPr>
      <p:grpSpPr>
        <a:xfrm>
          <a:off x="0" y="0"/>
          <a:ext cx="0" cy="0"/>
          <a:chOff x="0" y="0"/>
          <a:chExt cx="0" cy="0"/>
        </a:xfrm>
      </p:grpSpPr>
      <p:sp>
        <p:nvSpPr>
          <p:cNvPr id="5333" name="Google Shape;5333;p8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34" name="Google Shape;5334;p8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335" name="Google Shape;5335;p8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p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 name="Google Shape;598;p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Q4A</a:t>
            </a:r>
            <a:endParaRPr/>
          </a:p>
        </p:txBody>
      </p:sp>
      <p:sp>
        <p:nvSpPr>
          <p:cNvPr id="599" name="Google Shape;599;p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8" name="Shape 5338"/>
        <p:cNvGrpSpPr/>
        <p:nvPr/>
      </p:nvGrpSpPr>
      <p:grpSpPr>
        <a:xfrm>
          <a:off x="0" y="0"/>
          <a:ext cx="0" cy="0"/>
          <a:chOff x="0" y="0"/>
          <a:chExt cx="0" cy="0"/>
        </a:xfrm>
      </p:grpSpPr>
      <p:sp>
        <p:nvSpPr>
          <p:cNvPr id="5339" name="Google Shape;5339;p8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40" name="Google Shape;5340;p8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41" name="Google Shape;5341;p8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4" name="Shape 5344"/>
        <p:cNvGrpSpPr/>
        <p:nvPr/>
      </p:nvGrpSpPr>
      <p:grpSpPr>
        <a:xfrm>
          <a:off x="0" y="0"/>
          <a:ext cx="0" cy="0"/>
          <a:chOff x="0" y="0"/>
          <a:chExt cx="0" cy="0"/>
        </a:xfrm>
      </p:grpSpPr>
      <p:sp>
        <p:nvSpPr>
          <p:cNvPr id="5345" name="Google Shape;5345;p8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46" name="Google Shape;5346;p8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47" name="Google Shape;5347;p8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0" name="Shape 5350"/>
        <p:cNvGrpSpPr/>
        <p:nvPr/>
      </p:nvGrpSpPr>
      <p:grpSpPr>
        <a:xfrm>
          <a:off x="0" y="0"/>
          <a:ext cx="0" cy="0"/>
          <a:chOff x="0" y="0"/>
          <a:chExt cx="0" cy="0"/>
        </a:xfrm>
      </p:grpSpPr>
      <p:sp>
        <p:nvSpPr>
          <p:cNvPr id="5351" name="Google Shape;5351;p8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52" name="Google Shape;5352;p8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353" name="Google Shape;5353;p8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6" name="Shape 5356"/>
        <p:cNvGrpSpPr/>
        <p:nvPr/>
      </p:nvGrpSpPr>
      <p:grpSpPr>
        <a:xfrm>
          <a:off x="0" y="0"/>
          <a:ext cx="0" cy="0"/>
          <a:chOff x="0" y="0"/>
          <a:chExt cx="0" cy="0"/>
        </a:xfrm>
      </p:grpSpPr>
      <p:sp>
        <p:nvSpPr>
          <p:cNvPr id="5357" name="Google Shape;5357;p8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58" name="Google Shape;5358;p8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59" name="Google Shape;5359;p8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2" name="Shape 5362"/>
        <p:cNvGrpSpPr/>
        <p:nvPr/>
      </p:nvGrpSpPr>
      <p:grpSpPr>
        <a:xfrm>
          <a:off x="0" y="0"/>
          <a:ext cx="0" cy="0"/>
          <a:chOff x="0" y="0"/>
          <a:chExt cx="0" cy="0"/>
        </a:xfrm>
      </p:grpSpPr>
      <p:sp>
        <p:nvSpPr>
          <p:cNvPr id="5363" name="Google Shape;5363;p8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64" name="Google Shape;5364;p8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65" name="Google Shape;5365;p8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8" name="Shape 5368"/>
        <p:cNvGrpSpPr/>
        <p:nvPr/>
      </p:nvGrpSpPr>
      <p:grpSpPr>
        <a:xfrm>
          <a:off x="0" y="0"/>
          <a:ext cx="0" cy="0"/>
          <a:chOff x="0" y="0"/>
          <a:chExt cx="0" cy="0"/>
        </a:xfrm>
      </p:grpSpPr>
      <p:sp>
        <p:nvSpPr>
          <p:cNvPr id="5369" name="Google Shape;5369;p8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70" name="Google Shape;5370;p8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371" name="Google Shape;5371;p8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4" name="Shape 5374"/>
        <p:cNvGrpSpPr/>
        <p:nvPr/>
      </p:nvGrpSpPr>
      <p:grpSpPr>
        <a:xfrm>
          <a:off x="0" y="0"/>
          <a:ext cx="0" cy="0"/>
          <a:chOff x="0" y="0"/>
          <a:chExt cx="0" cy="0"/>
        </a:xfrm>
      </p:grpSpPr>
      <p:sp>
        <p:nvSpPr>
          <p:cNvPr id="5375" name="Google Shape;5375;p8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76" name="Google Shape;5376;p8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77" name="Google Shape;5377;p8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0" name="Shape 5380"/>
        <p:cNvGrpSpPr/>
        <p:nvPr/>
      </p:nvGrpSpPr>
      <p:grpSpPr>
        <a:xfrm>
          <a:off x="0" y="0"/>
          <a:ext cx="0" cy="0"/>
          <a:chOff x="0" y="0"/>
          <a:chExt cx="0" cy="0"/>
        </a:xfrm>
      </p:grpSpPr>
      <p:sp>
        <p:nvSpPr>
          <p:cNvPr id="5381" name="Google Shape;5381;p8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82" name="Google Shape;5382;p8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83" name="Google Shape;5383;p8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6" name="Shape 5386"/>
        <p:cNvGrpSpPr/>
        <p:nvPr/>
      </p:nvGrpSpPr>
      <p:grpSpPr>
        <a:xfrm>
          <a:off x="0" y="0"/>
          <a:ext cx="0" cy="0"/>
          <a:chOff x="0" y="0"/>
          <a:chExt cx="0" cy="0"/>
        </a:xfrm>
      </p:grpSpPr>
      <p:sp>
        <p:nvSpPr>
          <p:cNvPr id="5387" name="Google Shape;5387;p8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88" name="Google Shape;5388;p8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389" name="Google Shape;5389;p8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2" name="Shape 5392"/>
        <p:cNvGrpSpPr/>
        <p:nvPr/>
      </p:nvGrpSpPr>
      <p:grpSpPr>
        <a:xfrm>
          <a:off x="0" y="0"/>
          <a:ext cx="0" cy="0"/>
          <a:chOff x="0" y="0"/>
          <a:chExt cx="0" cy="0"/>
        </a:xfrm>
      </p:grpSpPr>
      <p:sp>
        <p:nvSpPr>
          <p:cNvPr id="5393" name="Google Shape;5393;p8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4" name="Google Shape;5394;p8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395" name="Google Shape;5395;p8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4" name="Google Shape;604;p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Q4B</a:t>
            </a:r>
            <a:endParaRPr/>
          </a:p>
        </p:txBody>
      </p:sp>
      <p:sp>
        <p:nvSpPr>
          <p:cNvPr id="605" name="Google Shape;605;p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8" name="Shape 5398"/>
        <p:cNvGrpSpPr/>
        <p:nvPr/>
      </p:nvGrpSpPr>
      <p:grpSpPr>
        <a:xfrm>
          <a:off x="0" y="0"/>
          <a:ext cx="0" cy="0"/>
          <a:chOff x="0" y="0"/>
          <a:chExt cx="0" cy="0"/>
        </a:xfrm>
      </p:grpSpPr>
      <p:sp>
        <p:nvSpPr>
          <p:cNvPr id="5399" name="Google Shape;5399;p8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00" name="Google Shape;5400;p8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01" name="Google Shape;5401;p8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4" name="Shape 5404"/>
        <p:cNvGrpSpPr/>
        <p:nvPr/>
      </p:nvGrpSpPr>
      <p:grpSpPr>
        <a:xfrm>
          <a:off x="0" y="0"/>
          <a:ext cx="0" cy="0"/>
          <a:chOff x="0" y="0"/>
          <a:chExt cx="0" cy="0"/>
        </a:xfrm>
      </p:grpSpPr>
      <p:sp>
        <p:nvSpPr>
          <p:cNvPr id="5405" name="Google Shape;5405;p8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06" name="Google Shape;5406;p8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407" name="Google Shape;5407;p8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0" name="Shape 5410"/>
        <p:cNvGrpSpPr/>
        <p:nvPr/>
      </p:nvGrpSpPr>
      <p:grpSpPr>
        <a:xfrm>
          <a:off x="0" y="0"/>
          <a:ext cx="0" cy="0"/>
          <a:chOff x="0" y="0"/>
          <a:chExt cx="0" cy="0"/>
        </a:xfrm>
      </p:grpSpPr>
      <p:sp>
        <p:nvSpPr>
          <p:cNvPr id="5411" name="Google Shape;5411;p8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2" name="Google Shape;5412;p8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13" name="Google Shape;5413;p8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6" name="Shape 5416"/>
        <p:cNvGrpSpPr/>
        <p:nvPr/>
      </p:nvGrpSpPr>
      <p:grpSpPr>
        <a:xfrm>
          <a:off x="0" y="0"/>
          <a:ext cx="0" cy="0"/>
          <a:chOff x="0" y="0"/>
          <a:chExt cx="0" cy="0"/>
        </a:xfrm>
      </p:grpSpPr>
      <p:sp>
        <p:nvSpPr>
          <p:cNvPr id="5417" name="Google Shape;5417;p8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8" name="Google Shape;5418;p8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19" name="Google Shape;5419;p8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2" name="Shape 5422"/>
        <p:cNvGrpSpPr/>
        <p:nvPr/>
      </p:nvGrpSpPr>
      <p:grpSpPr>
        <a:xfrm>
          <a:off x="0" y="0"/>
          <a:ext cx="0" cy="0"/>
          <a:chOff x="0" y="0"/>
          <a:chExt cx="0" cy="0"/>
        </a:xfrm>
      </p:grpSpPr>
      <p:sp>
        <p:nvSpPr>
          <p:cNvPr id="5423" name="Google Shape;5423;p8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24" name="Google Shape;5424;p8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425" name="Google Shape;5425;p8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8" name="Shape 5428"/>
        <p:cNvGrpSpPr/>
        <p:nvPr/>
      </p:nvGrpSpPr>
      <p:grpSpPr>
        <a:xfrm>
          <a:off x="0" y="0"/>
          <a:ext cx="0" cy="0"/>
          <a:chOff x="0" y="0"/>
          <a:chExt cx="0" cy="0"/>
        </a:xfrm>
      </p:grpSpPr>
      <p:sp>
        <p:nvSpPr>
          <p:cNvPr id="5429" name="Google Shape;5429;p8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30" name="Google Shape;5430;p8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31" name="Google Shape;5431;p8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4" name="Shape 5434"/>
        <p:cNvGrpSpPr/>
        <p:nvPr/>
      </p:nvGrpSpPr>
      <p:grpSpPr>
        <a:xfrm>
          <a:off x="0" y="0"/>
          <a:ext cx="0" cy="0"/>
          <a:chOff x="0" y="0"/>
          <a:chExt cx="0" cy="0"/>
        </a:xfrm>
      </p:grpSpPr>
      <p:sp>
        <p:nvSpPr>
          <p:cNvPr id="5435" name="Google Shape;5435;p8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36" name="Google Shape;5436;p8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37" name="Google Shape;5437;p8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0" name="Shape 5440"/>
        <p:cNvGrpSpPr/>
        <p:nvPr/>
      </p:nvGrpSpPr>
      <p:grpSpPr>
        <a:xfrm>
          <a:off x="0" y="0"/>
          <a:ext cx="0" cy="0"/>
          <a:chOff x="0" y="0"/>
          <a:chExt cx="0" cy="0"/>
        </a:xfrm>
      </p:grpSpPr>
      <p:sp>
        <p:nvSpPr>
          <p:cNvPr id="5441" name="Google Shape;5441;p8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42" name="Google Shape;5442;p8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443" name="Google Shape;5443;p8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6" name="Shape 5446"/>
        <p:cNvGrpSpPr/>
        <p:nvPr/>
      </p:nvGrpSpPr>
      <p:grpSpPr>
        <a:xfrm>
          <a:off x="0" y="0"/>
          <a:ext cx="0" cy="0"/>
          <a:chOff x="0" y="0"/>
          <a:chExt cx="0" cy="0"/>
        </a:xfrm>
      </p:grpSpPr>
      <p:sp>
        <p:nvSpPr>
          <p:cNvPr id="5447" name="Google Shape;5447;p8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48" name="Google Shape;5448;p8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49" name="Google Shape;5449;p8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2" name="Shape 5452"/>
        <p:cNvGrpSpPr/>
        <p:nvPr/>
      </p:nvGrpSpPr>
      <p:grpSpPr>
        <a:xfrm>
          <a:off x="0" y="0"/>
          <a:ext cx="0" cy="0"/>
          <a:chOff x="0" y="0"/>
          <a:chExt cx="0" cy="0"/>
        </a:xfrm>
      </p:grpSpPr>
      <p:sp>
        <p:nvSpPr>
          <p:cNvPr id="5453" name="Google Shape;5453;p8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54" name="Google Shape;5454;p8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55" name="Google Shape;5455;p8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a:solidFill>
                  <a:srgbClr val="FF0000"/>
                </a:solidFill>
              </a:rPr>
              <a:t>Profesor</a:t>
            </a:r>
            <a:r>
              <a:rPr lang="en-US" sz="1200">
                <a:solidFill>
                  <a:srgbClr val="FF0000"/>
                </a:solidFill>
              </a:rPr>
              <a:t> (AVATAR)</a:t>
            </a:r>
            <a:endParaRPr sz="1200">
              <a:solidFill>
                <a:srgbClr val="FF0000"/>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32" name="Google Shape;13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p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0" name="Google Shape;610;p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Q4C</a:t>
            </a:r>
            <a:endParaRPr/>
          </a:p>
        </p:txBody>
      </p:sp>
      <p:sp>
        <p:nvSpPr>
          <p:cNvPr id="611" name="Google Shape;611;p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8" name="Shape 5458"/>
        <p:cNvGrpSpPr/>
        <p:nvPr/>
      </p:nvGrpSpPr>
      <p:grpSpPr>
        <a:xfrm>
          <a:off x="0" y="0"/>
          <a:ext cx="0" cy="0"/>
          <a:chOff x="0" y="0"/>
          <a:chExt cx="0" cy="0"/>
        </a:xfrm>
      </p:grpSpPr>
      <p:sp>
        <p:nvSpPr>
          <p:cNvPr id="5459" name="Google Shape;5459;p9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60" name="Google Shape;5460;p9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461" name="Google Shape;5461;p9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4" name="Shape 5464"/>
        <p:cNvGrpSpPr/>
        <p:nvPr/>
      </p:nvGrpSpPr>
      <p:grpSpPr>
        <a:xfrm>
          <a:off x="0" y="0"/>
          <a:ext cx="0" cy="0"/>
          <a:chOff x="0" y="0"/>
          <a:chExt cx="0" cy="0"/>
        </a:xfrm>
      </p:grpSpPr>
      <p:sp>
        <p:nvSpPr>
          <p:cNvPr id="5465" name="Google Shape;5465;p9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66" name="Google Shape;5466;p9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67" name="Google Shape;5467;p9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0" name="Shape 5470"/>
        <p:cNvGrpSpPr/>
        <p:nvPr/>
      </p:nvGrpSpPr>
      <p:grpSpPr>
        <a:xfrm>
          <a:off x="0" y="0"/>
          <a:ext cx="0" cy="0"/>
          <a:chOff x="0" y="0"/>
          <a:chExt cx="0" cy="0"/>
        </a:xfrm>
      </p:grpSpPr>
      <p:sp>
        <p:nvSpPr>
          <p:cNvPr id="5471" name="Google Shape;5471;p9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72" name="Google Shape;5472;p9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73" name="Google Shape;5473;p9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6" name="Shape 5476"/>
        <p:cNvGrpSpPr/>
        <p:nvPr/>
      </p:nvGrpSpPr>
      <p:grpSpPr>
        <a:xfrm>
          <a:off x="0" y="0"/>
          <a:ext cx="0" cy="0"/>
          <a:chOff x="0" y="0"/>
          <a:chExt cx="0" cy="0"/>
        </a:xfrm>
      </p:grpSpPr>
      <p:sp>
        <p:nvSpPr>
          <p:cNvPr id="5477" name="Google Shape;5477;p9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78" name="Google Shape;5478;p9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79" name="Google Shape;5479;p9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2" name="Shape 5482"/>
        <p:cNvGrpSpPr/>
        <p:nvPr/>
      </p:nvGrpSpPr>
      <p:grpSpPr>
        <a:xfrm>
          <a:off x="0" y="0"/>
          <a:ext cx="0" cy="0"/>
          <a:chOff x="0" y="0"/>
          <a:chExt cx="0" cy="0"/>
        </a:xfrm>
      </p:grpSpPr>
      <p:sp>
        <p:nvSpPr>
          <p:cNvPr id="5483" name="Google Shape;5483;p9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84" name="Google Shape;5484;p9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85" name="Google Shape;5485;p9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8" name="Shape 5488"/>
        <p:cNvGrpSpPr/>
        <p:nvPr/>
      </p:nvGrpSpPr>
      <p:grpSpPr>
        <a:xfrm>
          <a:off x="0" y="0"/>
          <a:ext cx="0" cy="0"/>
          <a:chOff x="0" y="0"/>
          <a:chExt cx="0" cy="0"/>
        </a:xfrm>
      </p:grpSpPr>
      <p:sp>
        <p:nvSpPr>
          <p:cNvPr id="5489" name="Google Shape;5489;p9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90" name="Google Shape;5490;p9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91" name="Google Shape;5491;p9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4" name="Shape 5494"/>
        <p:cNvGrpSpPr/>
        <p:nvPr/>
      </p:nvGrpSpPr>
      <p:grpSpPr>
        <a:xfrm>
          <a:off x="0" y="0"/>
          <a:ext cx="0" cy="0"/>
          <a:chOff x="0" y="0"/>
          <a:chExt cx="0" cy="0"/>
        </a:xfrm>
      </p:grpSpPr>
      <p:sp>
        <p:nvSpPr>
          <p:cNvPr id="5495" name="Google Shape;5495;p9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96" name="Google Shape;5496;p9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497" name="Google Shape;5497;p9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0" name="Shape 5500"/>
        <p:cNvGrpSpPr/>
        <p:nvPr/>
      </p:nvGrpSpPr>
      <p:grpSpPr>
        <a:xfrm>
          <a:off x="0" y="0"/>
          <a:ext cx="0" cy="0"/>
          <a:chOff x="0" y="0"/>
          <a:chExt cx="0" cy="0"/>
        </a:xfrm>
      </p:grpSpPr>
      <p:sp>
        <p:nvSpPr>
          <p:cNvPr id="5501" name="Google Shape;5501;p9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02" name="Google Shape;5502;p9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03" name="Google Shape;5503;p9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6" name="Shape 5506"/>
        <p:cNvGrpSpPr/>
        <p:nvPr/>
      </p:nvGrpSpPr>
      <p:grpSpPr>
        <a:xfrm>
          <a:off x="0" y="0"/>
          <a:ext cx="0" cy="0"/>
          <a:chOff x="0" y="0"/>
          <a:chExt cx="0" cy="0"/>
        </a:xfrm>
      </p:grpSpPr>
      <p:sp>
        <p:nvSpPr>
          <p:cNvPr id="5507" name="Google Shape;5507;p9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08" name="Google Shape;5508;p9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509" name="Google Shape;5509;p9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2" name="Shape 5512"/>
        <p:cNvGrpSpPr/>
        <p:nvPr/>
      </p:nvGrpSpPr>
      <p:grpSpPr>
        <a:xfrm>
          <a:off x="0" y="0"/>
          <a:ext cx="0" cy="0"/>
          <a:chOff x="0" y="0"/>
          <a:chExt cx="0" cy="0"/>
        </a:xfrm>
      </p:grpSpPr>
      <p:sp>
        <p:nvSpPr>
          <p:cNvPr id="5513" name="Google Shape;5513;p9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14" name="Google Shape;5514;p9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15" name="Google Shape;5515;p9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p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6" name="Google Shape;616;p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a:t>
            </a:r>
            <a:endParaRPr/>
          </a:p>
        </p:txBody>
      </p:sp>
      <p:sp>
        <p:nvSpPr>
          <p:cNvPr id="617" name="Google Shape;617;p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8" name="Shape 5518"/>
        <p:cNvGrpSpPr/>
        <p:nvPr/>
      </p:nvGrpSpPr>
      <p:grpSpPr>
        <a:xfrm>
          <a:off x="0" y="0"/>
          <a:ext cx="0" cy="0"/>
          <a:chOff x="0" y="0"/>
          <a:chExt cx="0" cy="0"/>
        </a:xfrm>
      </p:grpSpPr>
      <p:sp>
        <p:nvSpPr>
          <p:cNvPr id="5519" name="Google Shape;5519;p9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0" name="Google Shape;5520;p9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521" name="Google Shape;5521;p9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4" name="Shape 5524"/>
        <p:cNvGrpSpPr/>
        <p:nvPr/>
      </p:nvGrpSpPr>
      <p:grpSpPr>
        <a:xfrm>
          <a:off x="0" y="0"/>
          <a:ext cx="0" cy="0"/>
          <a:chOff x="0" y="0"/>
          <a:chExt cx="0" cy="0"/>
        </a:xfrm>
      </p:grpSpPr>
      <p:sp>
        <p:nvSpPr>
          <p:cNvPr id="5525" name="Google Shape;5525;p9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6" name="Google Shape;5526;p9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Mama</a:t>
            </a:r>
            <a:endParaRPr/>
          </a:p>
        </p:txBody>
      </p:sp>
      <p:sp>
        <p:nvSpPr>
          <p:cNvPr id="5527" name="Google Shape;5527;p9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0" name="Shape 5530"/>
        <p:cNvGrpSpPr/>
        <p:nvPr/>
      </p:nvGrpSpPr>
      <p:grpSpPr>
        <a:xfrm>
          <a:off x="0" y="0"/>
          <a:ext cx="0" cy="0"/>
          <a:chOff x="0" y="0"/>
          <a:chExt cx="0" cy="0"/>
        </a:xfrm>
      </p:grpSpPr>
      <p:sp>
        <p:nvSpPr>
          <p:cNvPr id="5531" name="Google Shape;5531;p9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32" name="Google Shape;5532;p9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33" name="Google Shape;5533;p9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6" name="Shape 5536"/>
        <p:cNvGrpSpPr/>
        <p:nvPr/>
      </p:nvGrpSpPr>
      <p:grpSpPr>
        <a:xfrm>
          <a:off x="0" y="0"/>
          <a:ext cx="0" cy="0"/>
          <a:chOff x="0" y="0"/>
          <a:chExt cx="0" cy="0"/>
        </a:xfrm>
      </p:grpSpPr>
      <p:sp>
        <p:nvSpPr>
          <p:cNvPr id="5537" name="Google Shape;5537;p9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38" name="Google Shape;5538;p9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539" name="Google Shape;5539;p9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2" name="Shape 5542"/>
        <p:cNvGrpSpPr/>
        <p:nvPr/>
      </p:nvGrpSpPr>
      <p:grpSpPr>
        <a:xfrm>
          <a:off x="0" y="0"/>
          <a:ext cx="0" cy="0"/>
          <a:chOff x="0" y="0"/>
          <a:chExt cx="0" cy="0"/>
        </a:xfrm>
      </p:grpSpPr>
      <p:sp>
        <p:nvSpPr>
          <p:cNvPr id="5543" name="Google Shape;5543;p9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44" name="Google Shape;5544;p9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45" name="Google Shape;5545;p9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8" name="Shape 5548"/>
        <p:cNvGrpSpPr/>
        <p:nvPr/>
      </p:nvGrpSpPr>
      <p:grpSpPr>
        <a:xfrm>
          <a:off x="0" y="0"/>
          <a:ext cx="0" cy="0"/>
          <a:chOff x="0" y="0"/>
          <a:chExt cx="0" cy="0"/>
        </a:xfrm>
      </p:grpSpPr>
      <p:sp>
        <p:nvSpPr>
          <p:cNvPr id="5549" name="Google Shape;5549;p9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50" name="Google Shape;5550;p9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51" name="Google Shape;5551;p9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4" name="Shape 5554"/>
        <p:cNvGrpSpPr/>
        <p:nvPr/>
      </p:nvGrpSpPr>
      <p:grpSpPr>
        <a:xfrm>
          <a:off x="0" y="0"/>
          <a:ext cx="0" cy="0"/>
          <a:chOff x="0" y="0"/>
          <a:chExt cx="0" cy="0"/>
        </a:xfrm>
      </p:grpSpPr>
      <p:sp>
        <p:nvSpPr>
          <p:cNvPr id="5555" name="Google Shape;5555;p9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56" name="Google Shape;5556;p9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557" name="Google Shape;5557;p9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0" name="Shape 5560"/>
        <p:cNvGrpSpPr/>
        <p:nvPr/>
      </p:nvGrpSpPr>
      <p:grpSpPr>
        <a:xfrm>
          <a:off x="0" y="0"/>
          <a:ext cx="0" cy="0"/>
          <a:chOff x="0" y="0"/>
          <a:chExt cx="0" cy="0"/>
        </a:xfrm>
      </p:grpSpPr>
      <p:sp>
        <p:nvSpPr>
          <p:cNvPr id="5561" name="Google Shape;5561;p9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2" name="Google Shape;5562;p9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63" name="Google Shape;5563;p9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6" name="Shape 5566"/>
        <p:cNvGrpSpPr/>
        <p:nvPr/>
      </p:nvGrpSpPr>
      <p:grpSpPr>
        <a:xfrm>
          <a:off x="0" y="0"/>
          <a:ext cx="0" cy="0"/>
          <a:chOff x="0" y="0"/>
          <a:chExt cx="0" cy="0"/>
        </a:xfrm>
      </p:grpSpPr>
      <p:sp>
        <p:nvSpPr>
          <p:cNvPr id="5567" name="Google Shape;5567;p9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8" name="Google Shape;5568;p9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69" name="Google Shape;5569;p9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2" name="Shape 5572"/>
        <p:cNvGrpSpPr/>
        <p:nvPr/>
      </p:nvGrpSpPr>
      <p:grpSpPr>
        <a:xfrm>
          <a:off x="0" y="0"/>
          <a:ext cx="0" cy="0"/>
          <a:chOff x="0" y="0"/>
          <a:chExt cx="0" cy="0"/>
        </a:xfrm>
      </p:grpSpPr>
      <p:sp>
        <p:nvSpPr>
          <p:cNvPr id="5573" name="Google Shape;5573;p9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74" name="Google Shape;5574;p9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75" name="Google Shape;5575;p9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p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2" name="Google Shape;622;p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Q5A</a:t>
            </a:r>
            <a:endParaRPr/>
          </a:p>
        </p:txBody>
      </p:sp>
      <p:sp>
        <p:nvSpPr>
          <p:cNvPr id="623" name="Google Shape;623;p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8" name="Shape 5578"/>
        <p:cNvGrpSpPr/>
        <p:nvPr/>
      </p:nvGrpSpPr>
      <p:grpSpPr>
        <a:xfrm>
          <a:off x="0" y="0"/>
          <a:ext cx="0" cy="0"/>
          <a:chOff x="0" y="0"/>
          <a:chExt cx="0" cy="0"/>
        </a:xfrm>
      </p:grpSpPr>
      <p:sp>
        <p:nvSpPr>
          <p:cNvPr id="5579" name="Google Shape;5579;p9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80" name="Google Shape;5580;p9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81" name="Google Shape;5581;p9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4" name="Shape 5584"/>
        <p:cNvGrpSpPr/>
        <p:nvPr/>
      </p:nvGrpSpPr>
      <p:grpSpPr>
        <a:xfrm>
          <a:off x="0" y="0"/>
          <a:ext cx="0" cy="0"/>
          <a:chOff x="0" y="0"/>
          <a:chExt cx="0" cy="0"/>
        </a:xfrm>
      </p:grpSpPr>
      <p:sp>
        <p:nvSpPr>
          <p:cNvPr id="5585" name="Google Shape;5585;p9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86" name="Google Shape;5586;p9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587" name="Google Shape;5587;p9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0" name="Shape 5590"/>
        <p:cNvGrpSpPr/>
        <p:nvPr/>
      </p:nvGrpSpPr>
      <p:grpSpPr>
        <a:xfrm>
          <a:off x="0" y="0"/>
          <a:ext cx="0" cy="0"/>
          <a:chOff x="0" y="0"/>
          <a:chExt cx="0" cy="0"/>
        </a:xfrm>
      </p:grpSpPr>
      <p:sp>
        <p:nvSpPr>
          <p:cNvPr id="5591" name="Google Shape;5591;p9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92" name="Google Shape;5592;p9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593" name="Google Shape;5593;p9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6" name="Shape 5596"/>
        <p:cNvGrpSpPr/>
        <p:nvPr/>
      </p:nvGrpSpPr>
      <p:grpSpPr>
        <a:xfrm>
          <a:off x="0" y="0"/>
          <a:ext cx="0" cy="0"/>
          <a:chOff x="0" y="0"/>
          <a:chExt cx="0" cy="0"/>
        </a:xfrm>
      </p:grpSpPr>
      <p:sp>
        <p:nvSpPr>
          <p:cNvPr id="5597" name="Google Shape;5597;p9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98" name="Google Shape;5598;p9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599" name="Google Shape;5599;p9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2" name="Shape 5602"/>
        <p:cNvGrpSpPr/>
        <p:nvPr/>
      </p:nvGrpSpPr>
      <p:grpSpPr>
        <a:xfrm>
          <a:off x="0" y="0"/>
          <a:ext cx="0" cy="0"/>
          <a:chOff x="0" y="0"/>
          <a:chExt cx="0" cy="0"/>
        </a:xfrm>
      </p:grpSpPr>
      <p:sp>
        <p:nvSpPr>
          <p:cNvPr id="5603" name="Google Shape;5603;p9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04" name="Google Shape;5604;p9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05" name="Google Shape;5605;p9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8" name="Shape 5608"/>
        <p:cNvGrpSpPr/>
        <p:nvPr/>
      </p:nvGrpSpPr>
      <p:grpSpPr>
        <a:xfrm>
          <a:off x="0" y="0"/>
          <a:ext cx="0" cy="0"/>
          <a:chOff x="0" y="0"/>
          <a:chExt cx="0" cy="0"/>
        </a:xfrm>
      </p:grpSpPr>
      <p:sp>
        <p:nvSpPr>
          <p:cNvPr id="5609" name="Google Shape;5609;p9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10" name="Google Shape;5610;p9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11" name="Google Shape;5611;p9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4" name="Shape 5614"/>
        <p:cNvGrpSpPr/>
        <p:nvPr/>
      </p:nvGrpSpPr>
      <p:grpSpPr>
        <a:xfrm>
          <a:off x="0" y="0"/>
          <a:ext cx="0" cy="0"/>
          <a:chOff x="0" y="0"/>
          <a:chExt cx="0" cy="0"/>
        </a:xfrm>
      </p:grpSpPr>
      <p:sp>
        <p:nvSpPr>
          <p:cNvPr id="5615" name="Google Shape;5615;p9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16" name="Google Shape;5616;p9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617" name="Google Shape;5617;p9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0" name="Shape 5620"/>
        <p:cNvGrpSpPr/>
        <p:nvPr/>
      </p:nvGrpSpPr>
      <p:grpSpPr>
        <a:xfrm>
          <a:off x="0" y="0"/>
          <a:ext cx="0" cy="0"/>
          <a:chOff x="0" y="0"/>
          <a:chExt cx="0" cy="0"/>
        </a:xfrm>
      </p:grpSpPr>
      <p:sp>
        <p:nvSpPr>
          <p:cNvPr id="5621" name="Google Shape;5621;p9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2" name="Google Shape;5622;p9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623" name="Google Shape;5623;p9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6" name="Shape 5626"/>
        <p:cNvGrpSpPr/>
        <p:nvPr/>
      </p:nvGrpSpPr>
      <p:grpSpPr>
        <a:xfrm>
          <a:off x="0" y="0"/>
          <a:ext cx="0" cy="0"/>
          <a:chOff x="0" y="0"/>
          <a:chExt cx="0" cy="0"/>
        </a:xfrm>
      </p:grpSpPr>
      <p:sp>
        <p:nvSpPr>
          <p:cNvPr id="5627" name="Google Shape;5627;p9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8" name="Google Shape;5628;p9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29" name="Google Shape;5629;p9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2" name="Shape 5632"/>
        <p:cNvGrpSpPr/>
        <p:nvPr/>
      </p:nvGrpSpPr>
      <p:grpSpPr>
        <a:xfrm>
          <a:off x="0" y="0"/>
          <a:ext cx="0" cy="0"/>
          <a:chOff x="0" y="0"/>
          <a:chExt cx="0" cy="0"/>
        </a:xfrm>
      </p:grpSpPr>
      <p:sp>
        <p:nvSpPr>
          <p:cNvPr id="5633" name="Google Shape;5633;p9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34" name="Google Shape;5634;p9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Diana</a:t>
            </a:r>
            <a:endParaRPr/>
          </a:p>
        </p:txBody>
      </p:sp>
      <p:sp>
        <p:nvSpPr>
          <p:cNvPr id="5635" name="Google Shape;5635;p9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p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8" name="Google Shape;628;p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Q5B</a:t>
            </a:r>
            <a:endParaRPr/>
          </a:p>
        </p:txBody>
      </p:sp>
      <p:sp>
        <p:nvSpPr>
          <p:cNvPr id="629" name="Google Shape;629;p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8" name="Shape 5638"/>
        <p:cNvGrpSpPr/>
        <p:nvPr/>
      </p:nvGrpSpPr>
      <p:grpSpPr>
        <a:xfrm>
          <a:off x="0" y="0"/>
          <a:ext cx="0" cy="0"/>
          <a:chOff x="0" y="0"/>
          <a:chExt cx="0" cy="0"/>
        </a:xfrm>
      </p:grpSpPr>
      <p:sp>
        <p:nvSpPr>
          <p:cNvPr id="5639" name="Google Shape;5639;p9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40" name="Google Shape;5640;p9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41" name="Google Shape;5641;p9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4" name="Shape 5644"/>
        <p:cNvGrpSpPr/>
        <p:nvPr/>
      </p:nvGrpSpPr>
      <p:grpSpPr>
        <a:xfrm>
          <a:off x="0" y="0"/>
          <a:ext cx="0" cy="0"/>
          <a:chOff x="0" y="0"/>
          <a:chExt cx="0" cy="0"/>
        </a:xfrm>
      </p:grpSpPr>
      <p:sp>
        <p:nvSpPr>
          <p:cNvPr id="5645" name="Google Shape;5645;p9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46" name="Google Shape;5646;p9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Anna</a:t>
            </a:r>
            <a:endParaRPr/>
          </a:p>
        </p:txBody>
      </p:sp>
      <p:sp>
        <p:nvSpPr>
          <p:cNvPr id="5647" name="Google Shape;5647;p9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0" name="Shape 5650"/>
        <p:cNvGrpSpPr/>
        <p:nvPr/>
      </p:nvGrpSpPr>
      <p:grpSpPr>
        <a:xfrm>
          <a:off x="0" y="0"/>
          <a:ext cx="0" cy="0"/>
          <a:chOff x="0" y="0"/>
          <a:chExt cx="0" cy="0"/>
        </a:xfrm>
      </p:grpSpPr>
      <p:sp>
        <p:nvSpPr>
          <p:cNvPr id="5651" name="Google Shape;5651;p9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52" name="Google Shape;5652;p9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53" name="Google Shape;5653;p9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6" name="Shape 5656"/>
        <p:cNvGrpSpPr/>
        <p:nvPr/>
      </p:nvGrpSpPr>
      <p:grpSpPr>
        <a:xfrm>
          <a:off x="0" y="0"/>
          <a:ext cx="0" cy="0"/>
          <a:chOff x="0" y="0"/>
          <a:chExt cx="0" cy="0"/>
        </a:xfrm>
      </p:grpSpPr>
      <p:sp>
        <p:nvSpPr>
          <p:cNvPr id="5657" name="Google Shape;5657;p9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58" name="Google Shape;5658;p9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Michael</a:t>
            </a:r>
            <a:endParaRPr/>
          </a:p>
        </p:txBody>
      </p:sp>
      <p:sp>
        <p:nvSpPr>
          <p:cNvPr id="5659" name="Google Shape;5659;p9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2" name="Shape 5662"/>
        <p:cNvGrpSpPr/>
        <p:nvPr/>
      </p:nvGrpSpPr>
      <p:grpSpPr>
        <a:xfrm>
          <a:off x="0" y="0"/>
          <a:ext cx="0" cy="0"/>
          <a:chOff x="0" y="0"/>
          <a:chExt cx="0" cy="0"/>
        </a:xfrm>
      </p:grpSpPr>
      <p:sp>
        <p:nvSpPr>
          <p:cNvPr id="5663" name="Google Shape;5663;p9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64" name="Google Shape;5664;p9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65" name="Google Shape;5665;p9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8" name="Shape 5668"/>
        <p:cNvGrpSpPr/>
        <p:nvPr/>
      </p:nvGrpSpPr>
      <p:grpSpPr>
        <a:xfrm>
          <a:off x="0" y="0"/>
          <a:ext cx="0" cy="0"/>
          <a:chOff x="0" y="0"/>
          <a:chExt cx="0" cy="0"/>
        </a:xfrm>
      </p:grpSpPr>
      <p:sp>
        <p:nvSpPr>
          <p:cNvPr id="5669" name="Google Shape;5669;p9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70" name="Google Shape;5670;p9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671" name="Google Shape;5671;p9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4" name="Shape 5674"/>
        <p:cNvGrpSpPr/>
        <p:nvPr/>
      </p:nvGrpSpPr>
      <p:grpSpPr>
        <a:xfrm>
          <a:off x="0" y="0"/>
          <a:ext cx="0" cy="0"/>
          <a:chOff x="0" y="0"/>
          <a:chExt cx="0" cy="0"/>
        </a:xfrm>
      </p:grpSpPr>
      <p:sp>
        <p:nvSpPr>
          <p:cNvPr id="5675" name="Google Shape;5675;p9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76" name="Google Shape;5676;p9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77" name="Google Shape;5677;p9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0" name="Shape 5680"/>
        <p:cNvGrpSpPr/>
        <p:nvPr/>
      </p:nvGrpSpPr>
      <p:grpSpPr>
        <a:xfrm>
          <a:off x="0" y="0"/>
          <a:ext cx="0" cy="0"/>
          <a:chOff x="0" y="0"/>
          <a:chExt cx="0" cy="0"/>
        </a:xfrm>
      </p:grpSpPr>
      <p:sp>
        <p:nvSpPr>
          <p:cNvPr id="5681" name="Google Shape;5681;p9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82" name="Google Shape;5682;p9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83" name="Google Shape;5683;p9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6" name="Shape 5686"/>
        <p:cNvGrpSpPr/>
        <p:nvPr/>
      </p:nvGrpSpPr>
      <p:grpSpPr>
        <a:xfrm>
          <a:off x="0" y="0"/>
          <a:ext cx="0" cy="0"/>
          <a:chOff x="0" y="0"/>
          <a:chExt cx="0" cy="0"/>
        </a:xfrm>
      </p:grpSpPr>
      <p:sp>
        <p:nvSpPr>
          <p:cNvPr id="5687" name="Google Shape;5687;p9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88" name="Google Shape;5688;p9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89" name="Google Shape;5689;p9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2" name="Shape 5692"/>
        <p:cNvGrpSpPr/>
        <p:nvPr/>
      </p:nvGrpSpPr>
      <p:grpSpPr>
        <a:xfrm>
          <a:off x="0" y="0"/>
          <a:ext cx="0" cy="0"/>
          <a:chOff x="0" y="0"/>
          <a:chExt cx="0" cy="0"/>
        </a:xfrm>
      </p:grpSpPr>
      <p:sp>
        <p:nvSpPr>
          <p:cNvPr id="5693" name="Google Shape;5693;p9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94" name="Google Shape;5694;p9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695" name="Google Shape;5695;p9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p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4" name="Google Shape;634;p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Q5C</a:t>
            </a:r>
            <a:endParaRPr/>
          </a:p>
        </p:txBody>
      </p:sp>
      <p:sp>
        <p:nvSpPr>
          <p:cNvPr id="635" name="Google Shape;635;p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8" name="Shape 5698"/>
        <p:cNvGrpSpPr/>
        <p:nvPr/>
      </p:nvGrpSpPr>
      <p:grpSpPr>
        <a:xfrm>
          <a:off x="0" y="0"/>
          <a:ext cx="0" cy="0"/>
          <a:chOff x="0" y="0"/>
          <a:chExt cx="0" cy="0"/>
        </a:xfrm>
      </p:grpSpPr>
      <p:sp>
        <p:nvSpPr>
          <p:cNvPr id="5699" name="Google Shape;5699;p9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00" name="Google Shape;5700;p9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701" name="Google Shape;5701;p9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4" name="Shape 5704"/>
        <p:cNvGrpSpPr/>
        <p:nvPr/>
      </p:nvGrpSpPr>
      <p:grpSpPr>
        <a:xfrm>
          <a:off x="0" y="0"/>
          <a:ext cx="0" cy="0"/>
          <a:chOff x="0" y="0"/>
          <a:chExt cx="0" cy="0"/>
        </a:xfrm>
      </p:grpSpPr>
      <p:sp>
        <p:nvSpPr>
          <p:cNvPr id="5705" name="Google Shape;5705;p9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06" name="Google Shape;5706;p9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Michael</a:t>
            </a:r>
            <a:endParaRPr/>
          </a:p>
        </p:txBody>
      </p:sp>
      <p:sp>
        <p:nvSpPr>
          <p:cNvPr id="5707" name="Google Shape;5707;p9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0" name="Shape 5710"/>
        <p:cNvGrpSpPr/>
        <p:nvPr/>
      </p:nvGrpSpPr>
      <p:grpSpPr>
        <a:xfrm>
          <a:off x="0" y="0"/>
          <a:ext cx="0" cy="0"/>
          <a:chOff x="0" y="0"/>
          <a:chExt cx="0" cy="0"/>
        </a:xfrm>
      </p:grpSpPr>
      <p:sp>
        <p:nvSpPr>
          <p:cNvPr id="5711" name="Google Shape;5711;p9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12" name="Google Shape;5712;p9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13" name="Google Shape;5713;p9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6" name="Shape 5716"/>
        <p:cNvGrpSpPr/>
        <p:nvPr/>
      </p:nvGrpSpPr>
      <p:grpSpPr>
        <a:xfrm>
          <a:off x="0" y="0"/>
          <a:ext cx="0" cy="0"/>
          <a:chOff x="0" y="0"/>
          <a:chExt cx="0" cy="0"/>
        </a:xfrm>
      </p:grpSpPr>
      <p:sp>
        <p:nvSpPr>
          <p:cNvPr id="5717" name="Google Shape;5717;p9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18" name="Google Shape;5718;p9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19" name="Google Shape;5719;p9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2" name="Shape 5722"/>
        <p:cNvGrpSpPr/>
        <p:nvPr/>
      </p:nvGrpSpPr>
      <p:grpSpPr>
        <a:xfrm>
          <a:off x="0" y="0"/>
          <a:ext cx="0" cy="0"/>
          <a:chOff x="0" y="0"/>
          <a:chExt cx="0" cy="0"/>
        </a:xfrm>
      </p:grpSpPr>
      <p:sp>
        <p:nvSpPr>
          <p:cNvPr id="5723" name="Google Shape;5723;p9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4" name="Google Shape;5724;p9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725" name="Google Shape;5725;p9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8" name="Shape 5728"/>
        <p:cNvGrpSpPr/>
        <p:nvPr/>
      </p:nvGrpSpPr>
      <p:grpSpPr>
        <a:xfrm>
          <a:off x="0" y="0"/>
          <a:ext cx="0" cy="0"/>
          <a:chOff x="0" y="0"/>
          <a:chExt cx="0" cy="0"/>
        </a:xfrm>
      </p:grpSpPr>
      <p:sp>
        <p:nvSpPr>
          <p:cNvPr id="5729" name="Google Shape;5729;p9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30" name="Google Shape;5730;p9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31" name="Google Shape;5731;p9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4" name="Shape 5734"/>
        <p:cNvGrpSpPr/>
        <p:nvPr/>
      </p:nvGrpSpPr>
      <p:grpSpPr>
        <a:xfrm>
          <a:off x="0" y="0"/>
          <a:ext cx="0" cy="0"/>
          <a:chOff x="0" y="0"/>
          <a:chExt cx="0" cy="0"/>
        </a:xfrm>
      </p:grpSpPr>
      <p:sp>
        <p:nvSpPr>
          <p:cNvPr id="5735" name="Google Shape;5735;p9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36" name="Google Shape;5736;p9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37" name="Google Shape;5737;p9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0" name="Shape 5740"/>
        <p:cNvGrpSpPr/>
        <p:nvPr/>
      </p:nvGrpSpPr>
      <p:grpSpPr>
        <a:xfrm>
          <a:off x="0" y="0"/>
          <a:ext cx="0" cy="0"/>
          <a:chOff x="0" y="0"/>
          <a:chExt cx="0" cy="0"/>
        </a:xfrm>
      </p:grpSpPr>
      <p:sp>
        <p:nvSpPr>
          <p:cNvPr id="5741" name="Google Shape;5741;p9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2" name="Google Shape;5742;p9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43" name="Google Shape;5743;p9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6" name="Shape 5746"/>
        <p:cNvGrpSpPr/>
        <p:nvPr/>
      </p:nvGrpSpPr>
      <p:grpSpPr>
        <a:xfrm>
          <a:off x="0" y="0"/>
          <a:ext cx="0" cy="0"/>
          <a:chOff x="0" y="0"/>
          <a:chExt cx="0" cy="0"/>
        </a:xfrm>
      </p:grpSpPr>
      <p:sp>
        <p:nvSpPr>
          <p:cNvPr id="5747" name="Google Shape;5747;p9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8" name="Google Shape;5748;p9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49" name="Google Shape;5749;p9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2" name="Shape 5752"/>
        <p:cNvGrpSpPr/>
        <p:nvPr/>
      </p:nvGrpSpPr>
      <p:grpSpPr>
        <a:xfrm>
          <a:off x="0" y="0"/>
          <a:ext cx="0" cy="0"/>
          <a:chOff x="0" y="0"/>
          <a:chExt cx="0" cy="0"/>
        </a:xfrm>
      </p:grpSpPr>
      <p:sp>
        <p:nvSpPr>
          <p:cNvPr id="5753" name="Google Shape;5753;p9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54" name="Google Shape;5754;p9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55" name="Google Shape;5755;p9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0" name="Google Shape;640;p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QSUCC</a:t>
            </a:r>
            <a:endParaRPr/>
          </a:p>
        </p:txBody>
      </p:sp>
      <p:sp>
        <p:nvSpPr>
          <p:cNvPr id="641" name="Google Shape;641;p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8" name="Shape 5758"/>
        <p:cNvGrpSpPr/>
        <p:nvPr/>
      </p:nvGrpSpPr>
      <p:grpSpPr>
        <a:xfrm>
          <a:off x="0" y="0"/>
          <a:ext cx="0" cy="0"/>
          <a:chOff x="0" y="0"/>
          <a:chExt cx="0" cy="0"/>
        </a:xfrm>
      </p:grpSpPr>
      <p:sp>
        <p:nvSpPr>
          <p:cNvPr id="5759" name="Google Shape;5759;p9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60" name="Google Shape;5760;p9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761" name="Google Shape;5761;p9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4" name="Shape 5764"/>
        <p:cNvGrpSpPr/>
        <p:nvPr/>
      </p:nvGrpSpPr>
      <p:grpSpPr>
        <a:xfrm>
          <a:off x="0" y="0"/>
          <a:ext cx="0" cy="0"/>
          <a:chOff x="0" y="0"/>
          <a:chExt cx="0" cy="0"/>
        </a:xfrm>
      </p:grpSpPr>
      <p:sp>
        <p:nvSpPr>
          <p:cNvPr id="5765" name="Google Shape;5765;p9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66" name="Google Shape;5766;p9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67" name="Google Shape;5767;p9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0" name="Shape 5770"/>
        <p:cNvGrpSpPr/>
        <p:nvPr/>
      </p:nvGrpSpPr>
      <p:grpSpPr>
        <a:xfrm>
          <a:off x="0" y="0"/>
          <a:ext cx="0" cy="0"/>
          <a:chOff x="0" y="0"/>
          <a:chExt cx="0" cy="0"/>
        </a:xfrm>
      </p:grpSpPr>
      <p:sp>
        <p:nvSpPr>
          <p:cNvPr id="5771" name="Google Shape;5771;p9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72" name="Google Shape;5772;p9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73" name="Google Shape;5773;p9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6" name="Shape 5776"/>
        <p:cNvGrpSpPr/>
        <p:nvPr/>
      </p:nvGrpSpPr>
      <p:grpSpPr>
        <a:xfrm>
          <a:off x="0" y="0"/>
          <a:ext cx="0" cy="0"/>
          <a:chOff x="0" y="0"/>
          <a:chExt cx="0" cy="0"/>
        </a:xfrm>
      </p:grpSpPr>
      <p:sp>
        <p:nvSpPr>
          <p:cNvPr id="5777" name="Google Shape;5777;p9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78" name="Google Shape;5778;p9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79" name="Google Shape;5779;p9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2" name="Shape 5782"/>
        <p:cNvGrpSpPr/>
        <p:nvPr/>
      </p:nvGrpSpPr>
      <p:grpSpPr>
        <a:xfrm>
          <a:off x="0" y="0"/>
          <a:ext cx="0" cy="0"/>
          <a:chOff x="0" y="0"/>
          <a:chExt cx="0" cy="0"/>
        </a:xfrm>
      </p:grpSpPr>
      <p:sp>
        <p:nvSpPr>
          <p:cNvPr id="5783" name="Google Shape;5783;p9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84" name="Google Shape;5784;p9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785" name="Google Shape;5785;p9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8" name="Shape 5788"/>
        <p:cNvGrpSpPr/>
        <p:nvPr/>
      </p:nvGrpSpPr>
      <p:grpSpPr>
        <a:xfrm>
          <a:off x="0" y="0"/>
          <a:ext cx="0" cy="0"/>
          <a:chOff x="0" y="0"/>
          <a:chExt cx="0" cy="0"/>
        </a:xfrm>
      </p:grpSpPr>
      <p:sp>
        <p:nvSpPr>
          <p:cNvPr id="5789" name="Google Shape;5789;p9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90" name="Google Shape;5790;p9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91" name="Google Shape;5791;p9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4" name="Shape 5794"/>
        <p:cNvGrpSpPr/>
        <p:nvPr/>
      </p:nvGrpSpPr>
      <p:grpSpPr>
        <a:xfrm>
          <a:off x="0" y="0"/>
          <a:ext cx="0" cy="0"/>
          <a:chOff x="0" y="0"/>
          <a:chExt cx="0" cy="0"/>
        </a:xfrm>
      </p:grpSpPr>
      <p:sp>
        <p:nvSpPr>
          <p:cNvPr id="5795" name="Google Shape;5795;p9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96" name="Google Shape;5796;p9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797" name="Google Shape;5797;p9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0" name="Shape 5800"/>
        <p:cNvGrpSpPr/>
        <p:nvPr/>
      </p:nvGrpSpPr>
      <p:grpSpPr>
        <a:xfrm>
          <a:off x="0" y="0"/>
          <a:ext cx="0" cy="0"/>
          <a:chOff x="0" y="0"/>
          <a:chExt cx="0" cy="0"/>
        </a:xfrm>
      </p:grpSpPr>
      <p:sp>
        <p:nvSpPr>
          <p:cNvPr id="5801" name="Google Shape;5801;p9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2" name="Google Shape;5802;p9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803" name="Google Shape;5803;p9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6" name="Shape 5806"/>
        <p:cNvGrpSpPr/>
        <p:nvPr/>
      </p:nvGrpSpPr>
      <p:grpSpPr>
        <a:xfrm>
          <a:off x="0" y="0"/>
          <a:ext cx="0" cy="0"/>
          <a:chOff x="0" y="0"/>
          <a:chExt cx="0" cy="0"/>
        </a:xfrm>
      </p:grpSpPr>
      <p:sp>
        <p:nvSpPr>
          <p:cNvPr id="5807" name="Google Shape;5807;p9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8" name="Google Shape;5808;p9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09" name="Google Shape;5809;p9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2" name="Shape 5812"/>
        <p:cNvGrpSpPr/>
        <p:nvPr/>
      </p:nvGrpSpPr>
      <p:grpSpPr>
        <a:xfrm>
          <a:off x="0" y="0"/>
          <a:ext cx="0" cy="0"/>
          <a:chOff x="0" y="0"/>
          <a:chExt cx="0" cy="0"/>
        </a:xfrm>
      </p:grpSpPr>
      <p:sp>
        <p:nvSpPr>
          <p:cNvPr id="5813" name="Google Shape;5813;p9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14" name="Google Shape;5814;p9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15" name="Google Shape;5815;p9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p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6" name="Google Shape;646;p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QFAIL</a:t>
            </a:r>
            <a:endParaRPr/>
          </a:p>
        </p:txBody>
      </p:sp>
      <p:sp>
        <p:nvSpPr>
          <p:cNvPr id="647" name="Google Shape;647;p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8" name="Shape 5818"/>
        <p:cNvGrpSpPr/>
        <p:nvPr/>
      </p:nvGrpSpPr>
      <p:grpSpPr>
        <a:xfrm>
          <a:off x="0" y="0"/>
          <a:ext cx="0" cy="0"/>
          <a:chOff x="0" y="0"/>
          <a:chExt cx="0" cy="0"/>
        </a:xfrm>
      </p:grpSpPr>
      <p:sp>
        <p:nvSpPr>
          <p:cNvPr id="5819" name="Google Shape;5819;p9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20" name="Google Shape;5820;p9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21" name="Google Shape;5821;p9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4" name="Shape 5824"/>
        <p:cNvGrpSpPr/>
        <p:nvPr/>
      </p:nvGrpSpPr>
      <p:grpSpPr>
        <a:xfrm>
          <a:off x="0" y="0"/>
          <a:ext cx="0" cy="0"/>
          <a:chOff x="0" y="0"/>
          <a:chExt cx="0" cy="0"/>
        </a:xfrm>
      </p:grpSpPr>
      <p:sp>
        <p:nvSpPr>
          <p:cNvPr id="5825" name="Google Shape;5825;p9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26" name="Google Shape;5826;p9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27" name="Google Shape;5827;p9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0" name="Shape 5830"/>
        <p:cNvGrpSpPr/>
        <p:nvPr/>
      </p:nvGrpSpPr>
      <p:grpSpPr>
        <a:xfrm>
          <a:off x="0" y="0"/>
          <a:ext cx="0" cy="0"/>
          <a:chOff x="0" y="0"/>
          <a:chExt cx="0" cy="0"/>
        </a:xfrm>
      </p:grpSpPr>
      <p:sp>
        <p:nvSpPr>
          <p:cNvPr id="5831" name="Google Shape;5831;p9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32" name="Google Shape;5832;p9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833" name="Google Shape;5833;p9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6" name="Shape 5836"/>
        <p:cNvGrpSpPr/>
        <p:nvPr/>
      </p:nvGrpSpPr>
      <p:grpSpPr>
        <a:xfrm>
          <a:off x="0" y="0"/>
          <a:ext cx="0" cy="0"/>
          <a:chOff x="0" y="0"/>
          <a:chExt cx="0" cy="0"/>
        </a:xfrm>
      </p:grpSpPr>
      <p:sp>
        <p:nvSpPr>
          <p:cNvPr id="5837" name="Google Shape;5837;p9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38" name="Google Shape;5838;p9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39" name="Google Shape;5839;p9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2" name="Shape 5842"/>
        <p:cNvGrpSpPr/>
        <p:nvPr/>
      </p:nvGrpSpPr>
      <p:grpSpPr>
        <a:xfrm>
          <a:off x="0" y="0"/>
          <a:ext cx="0" cy="0"/>
          <a:chOff x="0" y="0"/>
          <a:chExt cx="0" cy="0"/>
        </a:xfrm>
      </p:grpSpPr>
      <p:sp>
        <p:nvSpPr>
          <p:cNvPr id="5843" name="Google Shape;5843;p9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44" name="Google Shape;5844;p9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45" name="Google Shape;5845;p9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8" name="Shape 5848"/>
        <p:cNvGrpSpPr/>
        <p:nvPr/>
      </p:nvGrpSpPr>
      <p:grpSpPr>
        <a:xfrm>
          <a:off x="0" y="0"/>
          <a:ext cx="0" cy="0"/>
          <a:chOff x="0" y="0"/>
          <a:chExt cx="0" cy="0"/>
        </a:xfrm>
      </p:grpSpPr>
      <p:sp>
        <p:nvSpPr>
          <p:cNvPr id="5849" name="Google Shape;5849;p9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50" name="Google Shape;5850;p9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51" name="Google Shape;5851;p9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4" name="Shape 5854"/>
        <p:cNvGrpSpPr/>
        <p:nvPr/>
      </p:nvGrpSpPr>
      <p:grpSpPr>
        <a:xfrm>
          <a:off x="0" y="0"/>
          <a:ext cx="0" cy="0"/>
          <a:chOff x="0" y="0"/>
          <a:chExt cx="0" cy="0"/>
        </a:xfrm>
      </p:grpSpPr>
      <p:sp>
        <p:nvSpPr>
          <p:cNvPr id="5855" name="Google Shape;5855;p9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56" name="Google Shape;5856;p9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57" name="Google Shape;5857;p9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0" name="Shape 5860"/>
        <p:cNvGrpSpPr/>
        <p:nvPr/>
      </p:nvGrpSpPr>
      <p:grpSpPr>
        <a:xfrm>
          <a:off x="0" y="0"/>
          <a:ext cx="0" cy="0"/>
          <a:chOff x="0" y="0"/>
          <a:chExt cx="0" cy="0"/>
        </a:xfrm>
      </p:grpSpPr>
      <p:sp>
        <p:nvSpPr>
          <p:cNvPr id="5861" name="Google Shape;5861;p9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2" name="Google Shape;5862;p9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63" name="Google Shape;5863;p9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6" name="Shape 5866"/>
        <p:cNvGrpSpPr/>
        <p:nvPr/>
      </p:nvGrpSpPr>
      <p:grpSpPr>
        <a:xfrm>
          <a:off x="0" y="0"/>
          <a:ext cx="0" cy="0"/>
          <a:chOff x="0" y="0"/>
          <a:chExt cx="0" cy="0"/>
        </a:xfrm>
      </p:grpSpPr>
      <p:sp>
        <p:nvSpPr>
          <p:cNvPr id="5867" name="Google Shape;5867;p9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8" name="Google Shape;5868;p9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69" name="Google Shape;5869;p9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2" name="Shape 5872"/>
        <p:cNvGrpSpPr/>
        <p:nvPr/>
      </p:nvGrpSpPr>
      <p:grpSpPr>
        <a:xfrm>
          <a:off x="0" y="0"/>
          <a:ext cx="0" cy="0"/>
          <a:chOff x="0" y="0"/>
          <a:chExt cx="0" cy="0"/>
        </a:xfrm>
      </p:grpSpPr>
      <p:sp>
        <p:nvSpPr>
          <p:cNvPr id="5873" name="Google Shape;5873;p9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74" name="Google Shape;5874;p9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875" name="Google Shape;5875;p9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2" name="Google Shape;652;p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8" name="Shape 5878"/>
        <p:cNvGrpSpPr/>
        <p:nvPr/>
      </p:nvGrpSpPr>
      <p:grpSpPr>
        <a:xfrm>
          <a:off x="0" y="0"/>
          <a:ext cx="0" cy="0"/>
          <a:chOff x="0" y="0"/>
          <a:chExt cx="0" cy="0"/>
        </a:xfrm>
      </p:grpSpPr>
      <p:sp>
        <p:nvSpPr>
          <p:cNvPr id="5879" name="Google Shape;5879;p9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80" name="Google Shape;5880;p9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81" name="Google Shape;5881;p9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4" name="Shape 5884"/>
        <p:cNvGrpSpPr/>
        <p:nvPr/>
      </p:nvGrpSpPr>
      <p:grpSpPr>
        <a:xfrm>
          <a:off x="0" y="0"/>
          <a:ext cx="0" cy="0"/>
          <a:chOff x="0" y="0"/>
          <a:chExt cx="0" cy="0"/>
        </a:xfrm>
      </p:grpSpPr>
      <p:sp>
        <p:nvSpPr>
          <p:cNvPr id="5885" name="Google Shape;5885;p9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86" name="Google Shape;5886;p9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887" name="Google Shape;5887;p9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0" name="Shape 5890"/>
        <p:cNvGrpSpPr/>
        <p:nvPr/>
      </p:nvGrpSpPr>
      <p:grpSpPr>
        <a:xfrm>
          <a:off x="0" y="0"/>
          <a:ext cx="0" cy="0"/>
          <a:chOff x="0" y="0"/>
          <a:chExt cx="0" cy="0"/>
        </a:xfrm>
      </p:grpSpPr>
      <p:sp>
        <p:nvSpPr>
          <p:cNvPr id="5891" name="Google Shape;5891;p9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92" name="Google Shape;5892;p9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93" name="Google Shape;5893;p9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6" name="Shape 5896"/>
        <p:cNvGrpSpPr/>
        <p:nvPr/>
      </p:nvGrpSpPr>
      <p:grpSpPr>
        <a:xfrm>
          <a:off x="0" y="0"/>
          <a:ext cx="0" cy="0"/>
          <a:chOff x="0" y="0"/>
          <a:chExt cx="0" cy="0"/>
        </a:xfrm>
      </p:grpSpPr>
      <p:sp>
        <p:nvSpPr>
          <p:cNvPr id="5897" name="Google Shape;5897;p9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98" name="Google Shape;5898;p9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899" name="Google Shape;5899;p9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2" name="Shape 5902"/>
        <p:cNvGrpSpPr/>
        <p:nvPr/>
      </p:nvGrpSpPr>
      <p:grpSpPr>
        <a:xfrm>
          <a:off x="0" y="0"/>
          <a:ext cx="0" cy="0"/>
          <a:chOff x="0" y="0"/>
          <a:chExt cx="0" cy="0"/>
        </a:xfrm>
      </p:grpSpPr>
      <p:sp>
        <p:nvSpPr>
          <p:cNvPr id="5903" name="Google Shape;5903;p9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04" name="Google Shape;5904;p9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905" name="Google Shape;5905;p9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8" name="Shape 5908"/>
        <p:cNvGrpSpPr/>
        <p:nvPr/>
      </p:nvGrpSpPr>
      <p:grpSpPr>
        <a:xfrm>
          <a:off x="0" y="0"/>
          <a:ext cx="0" cy="0"/>
          <a:chOff x="0" y="0"/>
          <a:chExt cx="0" cy="0"/>
        </a:xfrm>
      </p:grpSpPr>
      <p:sp>
        <p:nvSpPr>
          <p:cNvPr id="5909" name="Google Shape;5909;p9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10" name="Google Shape;5910;p9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911" name="Google Shape;5911;p9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4" name="Shape 5914"/>
        <p:cNvGrpSpPr/>
        <p:nvPr/>
      </p:nvGrpSpPr>
      <p:grpSpPr>
        <a:xfrm>
          <a:off x="0" y="0"/>
          <a:ext cx="0" cy="0"/>
          <a:chOff x="0" y="0"/>
          <a:chExt cx="0" cy="0"/>
        </a:xfrm>
      </p:grpSpPr>
      <p:sp>
        <p:nvSpPr>
          <p:cNvPr id="5915" name="Google Shape;5915;p9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16" name="Google Shape;5916;p9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917" name="Google Shape;5917;p9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0" name="Shape 5920"/>
        <p:cNvGrpSpPr/>
        <p:nvPr/>
      </p:nvGrpSpPr>
      <p:grpSpPr>
        <a:xfrm>
          <a:off x="0" y="0"/>
          <a:ext cx="0" cy="0"/>
          <a:chOff x="0" y="0"/>
          <a:chExt cx="0" cy="0"/>
        </a:xfrm>
      </p:grpSpPr>
      <p:sp>
        <p:nvSpPr>
          <p:cNvPr id="5921" name="Google Shape;5921;p9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2" name="Google Shape;5922;p9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923" name="Google Shape;5923;p9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6" name="Shape 5926"/>
        <p:cNvGrpSpPr/>
        <p:nvPr/>
      </p:nvGrpSpPr>
      <p:grpSpPr>
        <a:xfrm>
          <a:off x="0" y="0"/>
          <a:ext cx="0" cy="0"/>
          <a:chOff x="0" y="0"/>
          <a:chExt cx="0" cy="0"/>
        </a:xfrm>
      </p:grpSpPr>
      <p:sp>
        <p:nvSpPr>
          <p:cNvPr id="5927" name="Google Shape;5927;p9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8" name="Google Shape;5928;p9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929" name="Google Shape;5929;p9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2" name="Shape 5932"/>
        <p:cNvGrpSpPr/>
        <p:nvPr/>
      </p:nvGrpSpPr>
      <p:grpSpPr>
        <a:xfrm>
          <a:off x="0" y="0"/>
          <a:ext cx="0" cy="0"/>
          <a:chOff x="0" y="0"/>
          <a:chExt cx="0" cy="0"/>
        </a:xfrm>
      </p:grpSpPr>
      <p:sp>
        <p:nvSpPr>
          <p:cNvPr id="5933" name="Google Shape;5933;p9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34" name="Google Shape;5934;p9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935" name="Google Shape;5935;p9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p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7" name="Google Shape;657;p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8" name="Shape 5938"/>
        <p:cNvGrpSpPr/>
        <p:nvPr/>
      </p:nvGrpSpPr>
      <p:grpSpPr>
        <a:xfrm>
          <a:off x="0" y="0"/>
          <a:ext cx="0" cy="0"/>
          <a:chOff x="0" y="0"/>
          <a:chExt cx="0" cy="0"/>
        </a:xfrm>
      </p:grpSpPr>
      <p:sp>
        <p:nvSpPr>
          <p:cNvPr id="5939" name="Google Shape;5939;p9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40" name="Google Shape;5940;p9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941" name="Google Shape;5941;p9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4" name="Shape 5944"/>
        <p:cNvGrpSpPr/>
        <p:nvPr/>
      </p:nvGrpSpPr>
      <p:grpSpPr>
        <a:xfrm>
          <a:off x="0" y="0"/>
          <a:ext cx="0" cy="0"/>
          <a:chOff x="0" y="0"/>
          <a:chExt cx="0" cy="0"/>
        </a:xfrm>
      </p:grpSpPr>
      <p:sp>
        <p:nvSpPr>
          <p:cNvPr id="5945" name="Google Shape;5945;p9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46" name="Google Shape;5946;p9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b="1" lang="en-US"/>
              <a:t>TEST</a:t>
            </a:r>
            <a:endParaRPr/>
          </a:p>
          <a:p>
            <a:pPr indent="0" lvl="0" marL="0" rtl="0" algn="l">
              <a:lnSpc>
                <a:spcPct val="100000"/>
              </a:lnSpc>
              <a:spcBef>
                <a:spcPts val="0"/>
              </a:spcBef>
              <a:spcAft>
                <a:spcPts val="0"/>
              </a:spcAft>
              <a:buSzPts val="1400"/>
              <a:buNone/>
            </a:pPr>
            <a:r>
              <a:t/>
            </a:r>
            <a:endParaRPr b="1"/>
          </a:p>
        </p:txBody>
      </p:sp>
      <p:sp>
        <p:nvSpPr>
          <p:cNvPr id="5947" name="Google Shape;5947;p9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0" name="Shape 5950"/>
        <p:cNvGrpSpPr/>
        <p:nvPr/>
      </p:nvGrpSpPr>
      <p:grpSpPr>
        <a:xfrm>
          <a:off x="0" y="0"/>
          <a:ext cx="0" cy="0"/>
          <a:chOff x="0" y="0"/>
          <a:chExt cx="0" cy="0"/>
        </a:xfrm>
      </p:grpSpPr>
      <p:sp>
        <p:nvSpPr>
          <p:cNvPr id="5951" name="Google Shape;5951;p9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52" name="Google Shape;5952;p9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TEST</a:t>
            </a:r>
            <a:endParaRPr/>
          </a:p>
        </p:txBody>
      </p:sp>
      <p:sp>
        <p:nvSpPr>
          <p:cNvPr id="5953" name="Google Shape;5953;p9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6" name="Shape 5956"/>
        <p:cNvGrpSpPr/>
        <p:nvPr/>
      </p:nvGrpSpPr>
      <p:grpSpPr>
        <a:xfrm>
          <a:off x="0" y="0"/>
          <a:ext cx="0" cy="0"/>
          <a:chOff x="0" y="0"/>
          <a:chExt cx="0" cy="0"/>
        </a:xfrm>
      </p:grpSpPr>
      <p:sp>
        <p:nvSpPr>
          <p:cNvPr id="5957" name="Google Shape;5957;p9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58" name="Google Shape;5958;p9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Profesor</a:t>
            </a:r>
            <a:endParaRPr/>
          </a:p>
        </p:txBody>
      </p:sp>
      <p:sp>
        <p:nvSpPr>
          <p:cNvPr id="5959" name="Google Shape;5959;p9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2" name="Shape 5962"/>
        <p:cNvGrpSpPr/>
        <p:nvPr/>
      </p:nvGrpSpPr>
      <p:grpSpPr>
        <a:xfrm>
          <a:off x="0" y="0"/>
          <a:ext cx="0" cy="0"/>
          <a:chOff x="0" y="0"/>
          <a:chExt cx="0" cy="0"/>
        </a:xfrm>
      </p:grpSpPr>
      <p:sp>
        <p:nvSpPr>
          <p:cNvPr id="5963" name="Google Shape;5963;p9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64" name="Google Shape;5964;p9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INTRODUCERE (UPAT)</a:t>
            </a:r>
            <a:endParaRPr/>
          </a:p>
          <a:p>
            <a:pPr indent="0" lvl="0" marL="0" rtl="0" algn="l">
              <a:lnSpc>
                <a:spcPct val="100000"/>
              </a:lnSpc>
              <a:spcBef>
                <a:spcPts val="0"/>
              </a:spcBef>
              <a:spcAft>
                <a:spcPts val="0"/>
              </a:spcAft>
              <a:buSzPts val="1400"/>
              <a:buNone/>
            </a:pPr>
            <a:r>
              <a:t/>
            </a:r>
            <a:endParaRPr/>
          </a:p>
        </p:txBody>
      </p:sp>
      <p:sp>
        <p:nvSpPr>
          <p:cNvPr id="5965" name="Google Shape;5965;p9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8" name="Shape 5968"/>
        <p:cNvGrpSpPr/>
        <p:nvPr/>
      </p:nvGrpSpPr>
      <p:grpSpPr>
        <a:xfrm>
          <a:off x="0" y="0"/>
          <a:ext cx="0" cy="0"/>
          <a:chOff x="0" y="0"/>
          <a:chExt cx="0" cy="0"/>
        </a:xfrm>
      </p:grpSpPr>
      <p:sp>
        <p:nvSpPr>
          <p:cNvPr id="5969" name="Google Shape;5969;p9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70" name="Google Shape;5970;p9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ADUL</a:t>
            </a:r>
            <a:r>
              <a:rPr b="1" lang="en-US"/>
              <a:t>ȚI </a:t>
            </a:r>
            <a:r>
              <a:rPr b="1" lang="en-US" sz="1200">
                <a:solidFill>
                  <a:schemeClr val="dk1"/>
                </a:solidFill>
                <a:latin typeface="Calibri"/>
                <a:ea typeface="Calibri"/>
                <a:cs typeface="Calibri"/>
                <a:sym typeface="Calibri"/>
              </a:rPr>
              <a:t> (ARID)</a:t>
            </a:r>
            <a:endParaRPr/>
          </a:p>
          <a:p>
            <a:pPr indent="0" lvl="0" marL="0" rtl="0" algn="l">
              <a:lnSpc>
                <a:spcPct val="100000"/>
              </a:lnSpc>
              <a:spcBef>
                <a:spcPts val="0"/>
              </a:spcBef>
              <a:spcAft>
                <a:spcPts val="0"/>
              </a:spcAft>
              <a:buSzPts val="1400"/>
              <a:buNone/>
            </a:pPr>
            <a:r>
              <a:t/>
            </a:r>
            <a:endParaRPr/>
          </a:p>
        </p:txBody>
      </p:sp>
      <p:sp>
        <p:nvSpPr>
          <p:cNvPr id="5971" name="Google Shape;5971;p9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4" name="Shape 5974"/>
        <p:cNvGrpSpPr/>
        <p:nvPr/>
      </p:nvGrpSpPr>
      <p:grpSpPr>
        <a:xfrm>
          <a:off x="0" y="0"/>
          <a:ext cx="0" cy="0"/>
          <a:chOff x="0" y="0"/>
          <a:chExt cx="0" cy="0"/>
        </a:xfrm>
      </p:grpSpPr>
      <p:sp>
        <p:nvSpPr>
          <p:cNvPr id="5975" name="Google Shape;5975;p9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76" name="Google Shape;5976;p9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COLEG</a:t>
            </a:r>
            <a:r>
              <a:rPr b="1" lang="en-US" sz="1200">
                <a:solidFill>
                  <a:schemeClr val="dk1"/>
                </a:solidFill>
                <a:latin typeface="Calibri"/>
                <a:ea typeface="Calibri"/>
                <a:cs typeface="Calibri"/>
                <a:sym typeface="Calibri"/>
              </a:rPr>
              <a:t> (AINOVA)</a:t>
            </a:r>
            <a:endParaRPr/>
          </a:p>
          <a:p>
            <a:pPr indent="0" lvl="0" marL="0" rtl="0" algn="l">
              <a:lnSpc>
                <a:spcPct val="100000"/>
              </a:lnSpc>
              <a:spcBef>
                <a:spcPts val="0"/>
              </a:spcBef>
              <a:spcAft>
                <a:spcPts val="0"/>
              </a:spcAft>
              <a:buSzPts val="1400"/>
              <a:buNone/>
            </a:pPr>
            <a:r>
              <a:t/>
            </a:r>
            <a:endParaRPr/>
          </a:p>
        </p:txBody>
      </p:sp>
      <p:sp>
        <p:nvSpPr>
          <p:cNvPr id="5977" name="Google Shape;5977;p9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0" name="Shape 5980"/>
        <p:cNvGrpSpPr/>
        <p:nvPr/>
      </p:nvGrpSpPr>
      <p:grpSpPr>
        <a:xfrm>
          <a:off x="0" y="0"/>
          <a:ext cx="0" cy="0"/>
          <a:chOff x="0" y="0"/>
          <a:chExt cx="0" cy="0"/>
        </a:xfrm>
      </p:grpSpPr>
      <p:sp>
        <p:nvSpPr>
          <p:cNvPr id="5981" name="Google Shape;5981;p9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2" name="Google Shape;5982;p9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GR</a:t>
            </a:r>
            <a:r>
              <a:rPr b="1" lang="en-US"/>
              <a:t>U</a:t>
            </a:r>
            <a:r>
              <a:rPr b="1" lang="en-US" sz="1200">
                <a:solidFill>
                  <a:schemeClr val="dk1"/>
                </a:solidFill>
                <a:latin typeface="Calibri"/>
                <a:ea typeface="Calibri"/>
                <a:cs typeface="Calibri"/>
                <a:sym typeface="Calibri"/>
              </a:rPr>
              <a:t>P (CTE)</a:t>
            </a:r>
            <a:endParaRPr/>
          </a:p>
          <a:p>
            <a:pPr indent="0" lvl="0" marL="0" rtl="0" algn="l">
              <a:lnSpc>
                <a:spcPct val="100000"/>
              </a:lnSpc>
              <a:spcBef>
                <a:spcPts val="0"/>
              </a:spcBef>
              <a:spcAft>
                <a:spcPts val="0"/>
              </a:spcAft>
              <a:buSzPts val="1400"/>
              <a:buNone/>
            </a:pPr>
            <a:r>
              <a:t/>
            </a:r>
            <a:endParaRPr/>
          </a:p>
        </p:txBody>
      </p:sp>
      <p:sp>
        <p:nvSpPr>
          <p:cNvPr id="5983" name="Google Shape;5983;p9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6" name="Shape 5986"/>
        <p:cNvGrpSpPr/>
        <p:nvPr/>
      </p:nvGrpSpPr>
      <p:grpSpPr>
        <a:xfrm>
          <a:off x="0" y="0"/>
          <a:ext cx="0" cy="0"/>
          <a:chOff x="0" y="0"/>
          <a:chExt cx="0" cy="0"/>
        </a:xfrm>
      </p:grpSpPr>
      <p:sp>
        <p:nvSpPr>
          <p:cNvPr id="5987" name="Google Shape;5987;p9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8" name="Google Shape;5988;p9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MODUL IV - </a:t>
            </a:r>
            <a:r>
              <a:rPr b="1" lang="en-US"/>
              <a:t>INDIVID</a:t>
            </a:r>
            <a:r>
              <a:rPr b="1" lang="en-US" sz="1200">
                <a:solidFill>
                  <a:schemeClr val="dk1"/>
                </a:solidFill>
                <a:latin typeface="Calibri"/>
                <a:ea typeface="Calibri"/>
                <a:cs typeface="Calibri"/>
                <a:sym typeface="Calibri"/>
              </a:rPr>
              <a:t> (UPJP)</a:t>
            </a:r>
            <a:endParaRPr/>
          </a:p>
          <a:p>
            <a:pPr indent="0" lvl="0" marL="0" rtl="0" algn="l">
              <a:lnSpc>
                <a:spcPct val="100000"/>
              </a:lnSpc>
              <a:spcBef>
                <a:spcPts val="0"/>
              </a:spcBef>
              <a:spcAft>
                <a:spcPts val="0"/>
              </a:spcAft>
              <a:buSzPts val="1400"/>
              <a:buNone/>
            </a:pPr>
            <a:r>
              <a:t/>
            </a:r>
            <a:endParaRPr/>
          </a:p>
        </p:txBody>
      </p:sp>
      <p:sp>
        <p:nvSpPr>
          <p:cNvPr id="5989" name="Google Shape;5989;p9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2" name="Shape 5992"/>
        <p:cNvGrpSpPr/>
        <p:nvPr/>
      </p:nvGrpSpPr>
      <p:grpSpPr>
        <a:xfrm>
          <a:off x="0" y="0"/>
          <a:ext cx="0" cy="0"/>
          <a:chOff x="0" y="0"/>
          <a:chExt cx="0" cy="0"/>
        </a:xfrm>
      </p:grpSpPr>
      <p:sp>
        <p:nvSpPr>
          <p:cNvPr id="5993" name="Google Shape;5993;p9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94" name="Google Shape;5994;p9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DISABILITĂȚI DE SINE, TULBURĂRI</a:t>
            </a:r>
            <a:r>
              <a:rPr b="1" lang="en-US" sz="1200">
                <a:solidFill>
                  <a:schemeClr val="dk1"/>
                </a:solidFill>
                <a:latin typeface="Calibri"/>
                <a:ea typeface="Calibri"/>
                <a:cs typeface="Calibri"/>
                <a:sym typeface="Calibri"/>
              </a:rPr>
              <a:t> (NEWEDU)</a:t>
            </a:r>
            <a:endParaRPr/>
          </a:p>
          <a:p>
            <a:pPr indent="0" lvl="0" marL="0" rtl="0" algn="l">
              <a:lnSpc>
                <a:spcPct val="100000"/>
              </a:lnSpc>
              <a:spcBef>
                <a:spcPts val="0"/>
              </a:spcBef>
              <a:spcAft>
                <a:spcPts val="0"/>
              </a:spcAft>
              <a:buSzPts val="1400"/>
              <a:buNone/>
            </a:pPr>
            <a:r>
              <a:t/>
            </a:r>
            <a:endParaRPr/>
          </a:p>
        </p:txBody>
      </p:sp>
      <p:sp>
        <p:nvSpPr>
          <p:cNvPr id="5995" name="Google Shape;5995;p9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2" name="Google Shape;662;p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991"/>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991"/>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18" name="Google Shape;18;p991"/>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991"/>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991"/>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000"/>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000"/>
          <p:cNvSpPr txBox="1"/>
          <p:nvPr>
            <p:ph idx="1" type="body"/>
          </p:nvPr>
        </p:nvSpPr>
        <p:spPr>
          <a:xfrm rot="5400000">
            <a:off x="4326043" y="-2597997"/>
            <a:ext cx="2320714" cy="946404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75" name="Google Shape;75;p100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00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00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001"/>
          <p:cNvSpPr txBox="1"/>
          <p:nvPr>
            <p:ph type="title"/>
          </p:nvPr>
        </p:nvSpPr>
        <p:spPr>
          <a:xfrm rot="5400000">
            <a:off x="7485592" y="561551"/>
            <a:ext cx="3099647" cy="236601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001"/>
          <p:cNvSpPr txBox="1"/>
          <p:nvPr>
            <p:ph idx="1" type="body"/>
          </p:nvPr>
        </p:nvSpPr>
        <p:spPr>
          <a:xfrm rot="5400000">
            <a:off x="2684991" y="-1735879"/>
            <a:ext cx="3099647" cy="696087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81" name="Google Shape;81;p1001"/>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001"/>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001"/>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992"/>
          <p:cNvSpPr txBox="1"/>
          <p:nvPr>
            <p:ph type="ctrTitle"/>
          </p:nvPr>
        </p:nvSpPr>
        <p:spPr>
          <a:xfrm>
            <a:off x="1371600" y="598593"/>
            <a:ext cx="8229600" cy="127338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992"/>
          <p:cNvSpPr txBox="1"/>
          <p:nvPr>
            <p:ph idx="1" type="subTitle"/>
          </p:nvPr>
        </p:nvSpPr>
        <p:spPr>
          <a:xfrm>
            <a:off x="1371600" y="1921087"/>
            <a:ext cx="8229600" cy="88307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p:txBody>
      </p:sp>
      <p:sp>
        <p:nvSpPr>
          <p:cNvPr id="24" name="Google Shape;24;p992"/>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992"/>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992"/>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993"/>
          <p:cNvSpPr txBox="1"/>
          <p:nvPr>
            <p:ph type="title"/>
          </p:nvPr>
        </p:nvSpPr>
        <p:spPr>
          <a:xfrm>
            <a:off x="748665" y="911860"/>
            <a:ext cx="9464040" cy="15214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993"/>
          <p:cNvSpPr txBox="1"/>
          <p:nvPr>
            <p:ph idx="1" type="body"/>
          </p:nvPr>
        </p:nvSpPr>
        <p:spPr>
          <a:xfrm>
            <a:off x="748665" y="2447714"/>
            <a:ext cx="9464040" cy="800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rgbClr val="888888"/>
              </a:buClr>
              <a:buSzPts val="1280"/>
              <a:buNone/>
              <a:defRPr sz="1280">
                <a:solidFill>
                  <a:srgbClr val="888888"/>
                </a:solidFill>
              </a:defRPr>
            </a:lvl1pPr>
            <a:lvl2pPr indent="-228600" lvl="1" marL="914400" algn="l">
              <a:lnSpc>
                <a:spcPct val="90000"/>
              </a:lnSpc>
              <a:spcBef>
                <a:spcPts val="267"/>
              </a:spcBef>
              <a:spcAft>
                <a:spcPts val="0"/>
              </a:spcAft>
              <a:buClr>
                <a:srgbClr val="888888"/>
              </a:buClr>
              <a:buSzPts val="1067"/>
              <a:buNone/>
              <a:defRPr sz="1067">
                <a:solidFill>
                  <a:srgbClr val="888888"/>
                </a:solidFill>
              </a:defRPr>
            </a:lvl2pPr>
            <a:lvl3pPr indent="-228600" lvl="2" marL="1371600" algn="l">
              <a:lnSpc>
                <a:spcPct val="90000"/>
              </a:lnSpc>
              <a:spcBef>
                <a:spcPts val="267"/>
              </a:spcBef>
              <a:spcAft>
                <a:spcPts val="0"/>
              </a:spcAft>
              <a:buClr>
                <a:srgbClr val="888888"/>
              </a:buClr>
              <a:buSzPts val="960"/>
              <a:buNone/>
              <a:defRPr sz="960">
                <a:solidFill>
                  <a:srgbClr val="888888"/>
                </a:solidFill>
              </a:defRPr>
            </a:lvl3pPr>
            <a:lvl4pPr indent="-228600" lvl="3" marL="1828800" algn="l">
              <a:lnSpc>
                <a:spcPct val="90000"/>
              </a:lnSpc>
              <a:spcBef>
                <a:spcPts val="267"/>
              </a:spcBef>
              <a:spcAft>
                <a:spcPts val="0"/>
              </a:spcAft>
              <a:buClr>
                <a:srgbClr val="888888"/>
              </a:buClr>
              <a:buSzPts val="853"/>
              <a:buNone/>
              <a:defRPr sz="853">
                <a:solidFill>
                  <a:srgbClr val="888888"/>
                </a:solidFill>
              </a:defRPr>
            </a:lvl4pPr>
            <a:lvl5pPr indent="-228600" lvl="4" marL="2286000" algn="l">
              <a:lnSpc>
                <a:spcPct val="90000"/>
              </a:lnSpc>
              <a:spcBef>
                <a:spcPts val="267"/>
              </a:spcBef>
              <a:spcAft>
                <a:spcPts val="0"/>
              </a:spcAft>
              <a:buClr>
                <a:srgbClr val="888888"/>
              </a:buClr>
              <a:buSzPts val="853"/>
              <a:buNone/>
              <a:defRPr sz="853">
                <a:solidFill>
                  <a:srgbClr val="888888"/>
                </a:solidFill>
              </a:defRPr>
            </a:lvl5pPr>
            <a:lvl6pPr indent="-228600" lvl="5" marL="2743200" algn="l">
              <a:lnSpc>
                <a:spcPct val="90000"/>
              </a:lnSpc>
              <a:spcBef>
                <a:spcPts val="267"/>
              </a:spcBef>
              <a:spcAft>
                <a:spcPts val="0"/>
              </a:spcAft>
              <a:buClr>
                <a:srgbClr val="888888"/>
              </a:buClr>
              <a:buSzPts val="853"/>
              <a:buNone/>
              <a:defRPr sz="853">
                <a:solidFill>
                  <a:srgbClr val="888888"/>
                </a:solidFill>
              </a:defRPr>
            </a:lvl6pPr>
            <a:lvl7pPr indent="-228600" lvl="6" marL="3200400" algn="l">
              <a:lnSpc>
                <a:spcPct val="90000"/>
              </a:lnSpc>
              <a:spcBef>
                <a:spcPts val="267"/>
              </a:spcBef>
              <a:spcAft>
                <a:spcPts val="0"/>
              </a:spcAft>
              <a:buClr>
                <a:srgbClr val="888888"/>
              </a:buClr>
              <a:buSzPts val="853"/>
              <a:buNone/>
              <a:defRPr sz="853">
                <a:solidFill>
                  <a:srgbClr val="888888"/>
                </a:solidFill>
              </a:defRPr>
            </a:lvl7pPr>
            <a:lvl8pPr indent="-228600" lvl="7" marL="3657600" algn="l">
              <a:lnSpc>
                <a:spcPct val="90000"/>
              </a:lnSpc>
              <a:spcBef>
                <a:spcPts val="267"/>
              </a:spcBef>
              <a:spcAft>
                <a:spcPts val="0"/>
              </a:spcAft>
              <a:buClr>
                <a:srgbClr val="888888"/>
              </a:buClr>
              <a:buSzPts val="853"/>
              <a:buNone/>
              <a:defRPr sz="853">
                <a:solidFill>
                  <a:srgbClr val="888888"/>
                </a:solidFill>
              </a:defRPr>
            </a:lvl8pPr>
            <a:lvl9pPr indent="-228600" lvl="8" marL="4114800" algn="l">
              <a:lnSpc>
                <a:spcPct val="90000"/>
              </a:lnSpc>
              <a:spcBef>
                <a:spcPts val="267"/>
              </a:spcBef>
              <a:spcAft>
                <a:spcPts val="0"/>
              </a:spcAft>
              <a:buClr>
                <a:srgbClr val="888888"/>
              </a:buClr>
              <a:buSzPts val="853"/>
              <a:buNone/>
              <a:defRPr sz="853">
                <a:solidFill>
                  <a:srgbClr val="888888"/>
                </a:solidFill>
              </a:defRPr>
            </a:lvl9pPr>
          </a:lstStyle>
          <a:p/>
        </p:txBody>
      </p:sp>
      <p:sp>
        <p:nvSpPr>
          <p:cNvPr id="30" name="Google Shape;30;p993"/>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993"/>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993"/>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994"/>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994"/>
          <p:cNvSpPr txBox="1"/>
          <p:nvPr>
            <p:ph idx="1" type="body"/>
          </p:nvPr>
        </p:nvSpPr>
        <p:spPr>
          <a:xfrm>
            <a:off x="7543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6" name="Google Shape;36;p994"/>
          <p:cNvSpPr txBox="1"/>
          <p:nvPr>
            <p:ph idx="2" type="body"/>
          </p:nvPr>
        </p:nvSpPr>
        <p:spPr>
          <a:xfrm>
            <a:off x="55549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7" name="Google Shape;37;p994"/>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994"/>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994"/>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995"/>
          <p:cNvSpPr txBox="1"/>
          <p:nvPr>
            <p:ph type="title"/>
          </p:nvPr>
        </p:nvSpPr>
        <p:spPr>
          <a:xfrm>
            <a:off x="755809"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995"/>
          <p:cNvSpPr txBox="1"/>
          <p:nvPr>
            <p:ph idx="1" type="body"/>
          </p:nvPr>
        </p:nvSpPr>
        <p:spPr>
          <a:xfrm>
            <a:off x="755810" y="896620"/>
            <a:ext cx="4642008"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3" name="Google Shape;43;p995"/>
          <p:cNvSpPr txBox="1"/>
          <p:nvPr>
            <p:ph idx="2" type="body"/>
          </p:nvPr>
        </p:nvSpPr>
        <p:spPr>
          <a:xfrm>
            <a:off x="755810" y="1336040"/>
            <a:ext cx="4642008"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4" name="Google Shape;44;p995"/>
          <p:cNvSpPr txBox="1"/>
          <p:nvPr>
            <p:ph idx="3" type="body"/>
          </p:nvPr>
        </p:nvSpPr>
        <p:spPr>
          <a:xfrm>
            <a:off x="5554980" y="896620"/>
            <a:ext cx="4664869"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5" name="Google Shape;45;p995"/>
          <p:cNvSpPr txBox="1"/>
          <p:nvPr>
            <p:ph idx="4" type="body"/>
          </p:nvPr>
        </p:nvSpPr>
        <p:spPr>
          <a:xfrm>
            <a:off x="5554980" y="1336040"/>
            <a:ext cx="4664869"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6" name="Google Shape;46;p995"/>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995"/>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995"/>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996"/>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996"/>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96"/>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96"/>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97"/>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997"/>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997"/>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98"/>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98"/>
          <p:cNvSpPr txBox="1"/>
          <p:nvPr>
            <p:ph idx="1" type="body"/>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indent="-336994" lvl="0" marL="457200" algn="l">
              <a:lnSpc>
                <a:spcPct val="90000"/>
              </a:lnSpc>
              <a:spcBef>
                <a:spcPts val="533"/>
              </a:spcBef>
              <a:spcAft>
                <a:spcPts val="0"/>
              </a:spcAft>
              <a:buClr>
                <a:schemeClr val="dk1"/>
              </a:buClr>
              <a:buSzPts val="1707"/>
              <a:buChar char="•"/>
              <a:defRPr sz="1707"/>
            </a:lvl1pPr>
            <a:lvl2pPr indent="-323405" lvl="1" marL="914400" algn="l">
              <a:lnSpc>
                <a:spcPct val="90000"/>
              </a:lnSpc>
              <a:spcBef>
                <a:spcPts val="267"/>
              </a:spcBef>
              <a:spcAft>
                <a:spcPts val="0"/>
              </a:spcAft>
              <a:buClr>
                <a:schemeClr val="dk1"/>
              </a:buClr>
              <a:buSzPts val="1493"/>
              <a:buChar char="•"/>
              <a:defRPr sz="1493"/>
            </a:lvl2pPr>
            <a:lvl3pPr indent="-309880" lvl="2" marL="1371600" algn="l">
              <a:lnSpc>
                <a:spcPct val="90000"/>
              </a:lnSpc>
              <a:spcBef>
                <a:spcPts val="267"/>
              </a:spcBef>
              <a:spcAft>
                <a:spcPts val="0"/>
              </a:spcAft>
              <a:buClr>
                <a:schemeClr val="dk1"/>
              </a:buClr>
              <a:buSzPts val="1280"/>
              <a:buChar char="•"/>
              <a:defRPr sz="1280"/>
            </a:lvl3pPr>
            <a:lvl4pPr indent="-296354" lvl="3" marL="1828800" algn="l">
              <a:lnSpc>
                <a:spcPct val="90000"/>
              </a:lnSpc>
              <a:spcBef>
                <a:spcPts val="267"/>
              </a:spcBef>
              <a:spcAft>
                <a:spcPts val="0"/>
              </a:spcAft>
              <a:buClr>
                <a:schemeClr val="dk1"/>
              </a:buClr>
              <a:buSzPts val="1067"/>
              <a:buChar char="•"/>
              <a:defRPr sz="1067"/>
            </a:lvl4pPr>
            <a:lvl5pPr indent="-296354" lvl="4" marL="2286000" algn="l">
              <a:lnSpc>
                <a:spcPct val="90000"/>
              </a:lnSpc>
              <a:spcBef>
                <a:spcPts val="267"/>
              </a:spcBef>
              <a:spcAft>
                <a:spcPts val="0"/>
              </a:spcAft>
              <a:buClr>
                <a:schemeClr val="dk1"/>
              </a:buClr>
              <a:buSzPts val="1067"/>
              <a:buChar char="•"/>
              <a:defRPr sz="1067"/>
            </a:lvl5pPr>
            <a:lvl6pPr indent="-296354" lvl="5" marL="2743200" algn="l">
              <a:lnSpc>
                <a:spcPct val="90000"/>
              </a:lnSpc>
              <a:spcBef>
                <a:spcPts val="267"/>
              </a:spcBef>
              <a:spcAft>
                <a:spcPts val="0"/>
              </a:spcAft>
              <a:buClr>
                <a:schemeClr val="dk1"/>
              </a:buClr>
              <a:buSzPts val="1067"/>
              <a:buChar char="•"/>
              <a:defRPr sz="1067"/>
            </a:lvl6pPr>
            <a:lvl7pPr indent="-296354" lvl="6" marL="3200400" algn="l">
              <a:lnSpc>
                <a:spcPct val="90000"/>
              </a:lnSpc>
              <a:spcBef>
                <a:spcPts val="267"/>
              </a:spcBef>
              <a:spcAft>
                <a:spcPts val="0"/>
              </a:spcAft>
              <a:buClr>
                <a:schemeClr val="dk1"/>
              </a:buClr>
              <a:buSzPts val="1067"/>
              <a:buChar char="•"/>
              <a:defRPr sz="1067"/>
            </a:lvl7pPr>
            <a:lvl8pPr indent="-296354" lvl="7" marL="3657600" algn="l">
              <a:lnSpc>
                <a:spcPct val="90000"/>
              </a:lnSpc>
              <a:spcBef>
                <a:spcPts val="267"/>
              </a:spcBef>
              <a:spcAft>
                <a:spcPts val="0"/>
              </a:spcAft>
              <a:buClr>
                <a:schemeClr val="dk1"/>
              </a:buClr>
              <a:buSzPts val="1067"/>
              <a:buChar char="•"/>
              <a:defRPr sz="1067"/>
            </a:lvl8pPr>
            <a:lvl9pPr indent="-296354" lvl="8" marL="4114800" algn="l">
              <a:lnSpc>
                <a:spcPct val="90000"/>
              </a:lnSpc>
              <a:spcBef>
                <a:spcPts val="267"/>
              </a:spcBef>
              <a:spcAft>
                <a:spcPts val="0"/>
              </a:spcAft>
              <a:buClr>
                <a:schemeClr val="dk1"/>
              </a:buClr>
              <a:buSzPts val="1067"/>
              <a:buChar char="•"/>
              <a:defRPr sz="1067"/>
            </a:lvl9pPr>
          </a:lstStyle>
          <a:p/>
        </p:txBody>
      </p:sp>
      <p:sp>
        <p:nvSpPr>
          <p:cNvPr id="61" name="Google Shape;61;p998"/>
          <p:cNvSpPr txBox="1"/>
          <p:nvPr>
            <p:ph idx="2"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2" name="Google Shape;62;p998"/>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98"/>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98"/>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999"/>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999"/>
          <p:cNvSpPr/>
          <p:nvPr>
            <p:ph idx="2" type="pic"/>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533"/>
              </a:spcBef>
              <a:spcAft>
                <a:spcPts val="0"/>
              </a:spcAft>
              <a:buClr>
                <a:schemeClr val="dk1"/>
              </a:buClr>
              <a:buSzPts val="1707"/>
              <a:buFont typeface="Arial"/>
              <a:buNone/>
              <a:defRPr b="0" i="0" sz="1707" u="none" cap="none" strike="noStrike">
                <a:solidFill>
                  <a:schemeClr val="dk1"/>
                </a:solidFill>
                <a:latin typeface="Calibri"/>
                <a:ea typeface="Calibri"/>
                <a:cs typeface="Calibri"/>
                <a:sym typeface="Calibri"/>
              </a:defRPr>
            </a:lvl1pPr>
            <a:lvl2pPr lvl="1" marR="0" rtl="0" algn="l">
              <a:lnSpc>
                <a:spcPct val="90000"/>
              </a:lnSpc>
              <a:spcBef>
                <a:spcPts val="267"/>
              </a:spcBef>
              <a:spcAft>
                <a:spcPts val="0"/>
              </a:spcAft>
              <a:buClr>
                <a:schemeClr val="dk1"/>
              </a:buClr>
              <a:buSzPts val="1493"/>
              <a:buFont typeface="Arial"/>
              <a:buNone/>
              <a:defRPr b="0" i="0" sz="1493" u="none" cap="none" strike="noStrike">
                <a:solidFill>
                  <a:schemeClr val="dk1"/>
                </a:solidFill>
                <a:latin typeface="Calibri"/>
                <a:ea typeface="Calibri"/>
                <a:cs typeface="Calibri"/>
                <a:sym typeface="Calibri"/>
              </a:defRPr>
            </a:lvl2pPr>
            <a:lvl3pPr lvl="2" marR="0" rtl="0" algn="l">
              <a:lnSpc>
                <a:spcPct val="90000"/>
              </a:lnSpc>
              <a:spcBef>
                <a:spcPts val="267"/>
              </a:spcBef>
              <a:spcAft>
                <a:spcPts val="0"/>
              </a:spcAft>
              <a:buClr>
                <a:schemeClr val="dk1"/>
              </a:buClr>
              <a:buSzPts val="1280"/>
              <a:buFont typeface="Arial"/>
              <a:buNone/>
              <a:defRPr b="0" i="0" sz="1280" u="none" cap="none" strike="noStrike">
                <a:solidFill>
                  <a:schemeClr val="dk1"/>
                </a:solidFill>
                <a:latin typeface="Calibri"/>
                <a:ea typeface="Calibri"/>
                <a:cs typeface="Calibri"/>
                <a:sym typeface="Calibri"/>
              </a:defRPr>
            </a:lvl3pPr>
            <a:lvl4pPr lvl="3"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4pPr>
            <a:lvl5pPr lvl="4"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5pPr>
            <a:lvl6pPr lvl="5"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6pPr>
            <a:lvl7pPr lvl="6"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7pPr>
            <a:lvl8pPr lvl="7"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8pPr>
            <a:lvl9pPr lvl="8"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9pPr>
          </a:lstStyle>
          <a:p/>
        </p:txBody>
      </p:sp>
      <p:sp>
        <p:nvSpPr>
          <p:cNvPr id="68" name="Google Shape;68;p999"/>
          <p:cNvSpPr txBox="1"/>
          <p:nvPr>
            <p:ph idx="1"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9" name="Google Shape;69;p999"/>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999"/>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999"/>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990"/>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347"/>
              <a:buFont typeface="Calibri"/>
              <a:buNone/>
              <a:defRPr b="0" i="0" sz="2347"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990"/>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23405" lvl="0" marL="457200" marR="0" rtl="0" algn="l">
              <a:lnSpc>
                <a:spcPct val="90000"/>
              </a:lnSpc>
              <a:spcBef>
                <a:spcPts val="533"/>
              </a:spcBef>
              <a:spcAft>
                <a:spcPts val="0"/>
              </a:spcAft>
              <a:buClr>
                <a:schemeClr val="dk1"/>
              </a:buClr>
              <a:buSzPts val="1493"/>
              <a:buFont typeface="Arial"/>
              <a:buChar char="•"/>
              <a:defRPr b="0" i="0" sz="1493" u="none" cap="none" strike="noStrike">
                <a:solidFill>
                  <a:schemeClr val="dk1"/>
                </a:solidFill>
                <a:latin typeface="Calibri"/>
                <a:ea typeface="Calibri"/>
                <a:cs typeface="Calibri"/>
                <a:sym typeface="Calibri"/>
              </a:defRPr>
            </a:lvl1pPr>
            <a:lvl2pPr indent="-309880" lvl="1" marL="914400" marR="0" rtl="0" algn="l">
              <a:lnSpc>
                <a:spcPct val="90000"/>
              </a:lnSpc>
              <a:spcBef>
                <a:spcPts val="267"/>
              </a:spcBef>
              <a:spcAft>
                <a:spcPts val="0"/>
              </a:spcAft>
              <a:buClr>
                <a:schemeClr val="dk1"/>
              </a:buClr>
              <a:buSzPts val="1280"/>
              <a:buFont typeface="Arial"/>
              <a:buChar char="•"/>
              <a:defRPr b="0" i="0" sz="1280" u="none" cap="none" strike="noStrike">
                <a:solidFill>
                  <a:schemeClr val="dk1"/>
                </a:solidFill>
                <a:latin typeface="Calibri"/>
                <a:ea typeface="Calibri"/>
                <a:cs typeface="Calibri"/>
                <a:sym typeface="Calibri"/>
              </a:defRPr>
            </a:lvl2pPr>
            <a:lvl3pPr indent="-296354" lvl="2" marL="1371600" marR="0" rtl="0" algn="l">
              <a:lnSpc>
                <a:spcPct val="90000"/>
              </a:lnSpc>
              <a:spcBef>
                <a:spcPts val="267"/>
              </a:spcBef>
              <a:spcAft>
                <a:spcPts val="0"/>
              </a:spcAft>
              <a:buClr>
                <a:schemeClr val="dk1"/>
              </a:buClr>
              <a:buSzPts val="1067"/>
              <a:buFont typeface="Arial"/>
              <a:buChar char="•"/>
              <a:defRPr b="0" i="0" sz="1067" u="none" cap="none" strike="noStrike">
                <a:solidFill>
                  <a:schemeClr val="dk1"/>
                </a:solidFill>
                <a:latin typeface="Calibri"/>
                <a:ea typeface="Calibri"/>
                <a:cs typeface="Calibri"/>
                <a:sym typeface="Calibri"/>
              </a:defRPr>
            </a:lvl3pPr>
            <a:lvl4pPr indent="-289560" lvl="3" marL="1828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4pPr>
            <a:lvl5pPr indent="-289560" lvl="4" marL="22860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5pPr>
            <a:lvl6pPr indent="-289560" lvl="5" marL="27432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6pPr>
            <a:lvl7pPr indent="-289560" lvl="6" marL="32004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7pPr>
            <a:lvl8pPr indent="-289559" lvl="7" marL="36576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8pPr>
            <a:lvl9pPr indent="-289559" lvl="8" marL="4114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9pPr>
          </a:lstStyle>
          <a:p/>
        </p:txBody>
      </p:sp>
      <p:sp>
        <p:nvSpPr>
          <p:cNvPr id="12" name="Google Shape;12;p99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64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99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64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99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0.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8.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5.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8.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0.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4.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5.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8.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5.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8.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0.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5.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8.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0.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1.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5.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8.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0.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1.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3.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4.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6.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8.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0.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3.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4.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5.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6.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8.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0.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1.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4.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5.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6.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8.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0.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1.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4.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5.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6.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8.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0.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1.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3.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4.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5.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6.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7.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8.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0.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1.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3.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4.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5.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6.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7.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8.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0.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1.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3.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4.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5.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6.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8.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0.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1.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3.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4.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5.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6.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7.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8.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0.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1.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3.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4.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5.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6.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7.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8.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0.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1.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3.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4.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5.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6.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7.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8.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0.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1.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3.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4.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5.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6.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7.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8.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0.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1.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2.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3.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4.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5.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6.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7.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8.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0.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1.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2.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3.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4.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5.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6.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7.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8.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0.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1.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2.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3.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4.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5.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6.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7.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8.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0.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1.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2.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3.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4.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5.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6.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7.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8.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0.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1.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2.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3.xml"/></Relationships>
</file>

<file path=ppt/slides/_rels/slide3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4.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5.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6.xml"/></Relationships>
</file>

<file path=ppt/slides/_rels/slide3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7.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8.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0.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1.xml"/></Relationships>
</file>

<file path=ppt/slides/_rels/slide3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2.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3.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4.xml"/></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5.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6.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7.xml"/></Relationships>
</file>

<file path=ppt/slides/_rels/slide3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8.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0.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1.xml"/></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2.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3.xml"/></Relationships>
</file>

<file path=ppt/slides/_rels/slide3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4.xml"/></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5.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6.xml"/></Relationships>
</file>

<file path=ppt/slides/_rels/slide3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7.xml"/></Relationships>
</file>

<file path=ppt/slides/_rels/slide3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8.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0.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1.xml"/></Relationships>
</file>

<file path=ppt/slides/_rels/slide3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2.xml"/></Relationships>
</file>

<file path=ppt/slides/_rels/slide3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3.xml"/></Relationships>
</file>

<file path=ppt/slides/_rels/slide3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4.xml"/></Relationships>
</file>

<file path=ppt/slides/_rels/slide3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5.xml"/></Relationships>
</file>

<file path=ppt/slides/_rels/slide3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6.xml"/></Relationships>
</file>

<file path=ppt/slides/_rels/slide3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7.xml"/></Relationships>
</file>

<file path=ppt/slides/_rels/slide3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8.xml"/></Relationships>
</file>

<file path=ppt/slides/_rels/slide3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3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0.xml"/></Relationships>
</file>

<file path=ppt/slides/_rels/slide3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1.xml"/></Relationships>
</file>

<file path=ppt/slides/_rels/slide3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2.xml"/></Relationships>
</file>

<file path=ppt/slides/_rels/slide3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3.xml"/></Relationships>
</file>

<file path=ppt/slides/_rels/slide3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4.xml"/></Relationships>
</file>

<file path=ppt/slides/_rels/slide3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5.xml"/></Relationships>
</file>

<file path=ppt/slides/_rels/slide3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6.xml"/></Relationships>
</file>

<file path=ppt/slides/_rels/slide3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7.xml"/></Relationships>
</file>

<file path=ppt/slides/_rels/slide3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8.xml"/></Relationships>
</file>

<file path=ppt/slides/_rels/slide3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0.xml"/></Relationships>
</file>

<file path=ppt/slides/_rels/slide4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1.xml"/></Relationships>
</file>

<file path=ppt/slides/_rels/slide4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2.xml"/></Relationships>
</file>

<file path=ppt/slides/_rels/slide4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3.xml"/></Relationships>
</file>

<file path=ppt/slides/_rels/slide4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4.xml"/></Relationships>
</file>

<file path=ppt/slides/_rels/slide4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5.xml"/></Relationships>
</file>

<file path=ppt/slides/_rels/slide4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6.xml"/></Relationships>
</file>

<file path=ppt/slides/_rels/slide4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7.xml"/></Relationships>
</file>

<file path=ppt/slides/_rels/slide4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8.xml"/></Relationships>
</file>

<file path=ppt/slides/_rels/slide4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0.xml"/></Relationships>
</file>

<file path=ppt/slides/_rels/slide4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1.xml"/></Relationships>
</file>

<file path=ppt/slides/_rels/slide4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2.xml"/></Relationships>
</file>

<file path=ppt/slides/_rels/slide4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3.xml"/></Relationships>
</file>

<file path=ppt/slides/_rels/slide4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4.xml"/></Relationships>
</file>

<file path=ppt/slides/_rels/slide4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5.xml"/></Relationships>
</file>

<file path=ppt/slides/_rels/slide4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6.xml"/></Relationships>
</file>

<file path=ppt/slides/_rels/slide4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7.xml"/></Relationships>
</file>

<file path=ppt/slides/_rels/slide4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8.xml"/></Relationships>
</file>

<file path=ppt/slides/_rels/slide4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0.xml"/></Relationships>
</file>

<file path=ppt/slides/_rels/slide4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1.xml"/></Relationships>
</file>

<file path=ppt/slides/_rels/slide4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2.xml"/></Relationships>
</file>

<file path=ppt/slides/_rels/slide4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3.xml"/></Relationships>
</file>

<file path=ppt/slides/_rels/slide4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4.xml"/></Relationships>
</file>

<file path=ppt/slides/_rels/slide4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5.xml"/></Relationships>
</file>

<file path=ppt/slides/_rels/slide4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6.xml"/></Relationships>
</file>

<file path=ppt/slides/_rels/slide4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7.xml"/></Relationships>
</file>

<file path=ppt/slides/_rels/slide4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8.xml"/></Relationships>
</file>

<file path=ppt/slides/_rels/slide4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0.xml"/></Relationships>
</file>

<file path=ppt/slides/_rels/slide4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1.xml"/></Relationships>
</file>

<file path=ppt/slides/_rels/slide4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2.xml"/></Relationships>
</file>

<file path=ppt/slides/_rels/slide4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3.xml"/></Relationships>
</file>

<file path=ppt/slides/_rels/slide4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4.xml"/></Relationships>
</file>

<file path=ppt/slides/_rels/slide4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5.xml"/></Relationships>
</file>

<file path=ppt/slides/_rels/slide4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6.xml"/></Relationships>
</file>

<file path=ppt/slides/_rels/slide4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7.xml"/></Relationships>
</file>

<file path=ppt/slides/_rels/slide4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8.xml"/></Relationships>
</file>

<file path=ppt/slides/_rels/slide4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0.xml"/></Relationships>
</file>

<file path=ppt/slides/_rels/slide4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1.xml"/></Relationships>
</file>

<file path=ppt/slides/_rels/slide4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2.xml"/></Relationships>
</file>

<file path=ppt/slides/_rels/slide4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3.xml"/></Relationships>
</file>

<file path=ppt/slides/_rels/slide4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4.xml"/></Relationships>
</file>

<file path=ppt/slides/_rels/slide4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5.xml"/></Relationships>
</file>

<file path=ppt/slides/_rels/slide4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6.xml"/></Relationships>
</file>

<file path=ppt/slides/_rels/slide4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7.xml"/></Relationships>
</file>

<file path=ppt/slides/_rels/slide4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8.xml"/></Relationships>
</file>

<file path=ppt/slides/_rels/slide4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0.xml"/></Relationships>
</file>

<file path=ppt/slides/_rels/slide4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1.xml"/></Relationships>
</file>

<file path=ppt/slides/_rels/slide4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2.xml"/></Relationships>
</file>

<file path=ppt/slides/_rels/slide4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3.xml"/></Relationships>
</file>

<file path=ppt/slides/_rels/slide4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4.xml"/></Relationships>
</file>

<file path=ppt/slides/_rels/slide4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5.xml"/></Relationships>
</file>

<file path=ppt/slides/_rels/slide4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6.xml"/></Relationships>
</file>

<file path=ppt/slides/_rels/slide4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7.xml"/></Relationships>
</file>

<file path=ppt/slides/_rels/slide4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8.xml"/></Relationships>
</file>

<file path=ppt/slides/_rels/slide4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0.xml"/></Relationships>
</file>

<file path=ppt/slides/_rels/slide4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1.xml"/></Relationships>
</file>

<file path=ppt/slides/_rels/slide4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2.xml"/></Relationships>
</file>

<file path=ppt/slides/_rels/slide4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3.xml"/></Relationships>
</file>

<file path=ppt/slides/_rels/slide4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4.xml"/></Relationships>
</file>

<file path=ppt/slides/_rels/slide4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5.xml"/></Relationships>
</file>

<file path=ppt/slides/_rels/slide4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6.xml"/></Relationships>
</file>

<file path=ppt/slides/_rels/slide4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7.xml"/></Relationships>
</file>

<file path=ppt/slides/_rels/slide4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8.xml"/></Relationships>
</file>

<file path=ppt/slides/_rels/slide4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0.xml"/></Relationships>
</file>

<file path=ppt/slides/_rels/slide4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1.xml"/></Relationships>
</file>

<file path=ppt/slides/_rels/slide4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2.xml"/></Relationships>
</file>

<file path=ppt/slides/_rels/slide4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3.xml"/></Relationships>
</file>

<file path=ppt/slides/_rels/slide4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4.xml"/></Relationships>
</file>

<file path=ppt/slides/_rels/slide4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5.xml"/></Relationships>
</file>

<file path=ppt/slides/_rels/slide4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6.xml"/></Relationships>
</file>

<file path=ppt/slides/_rels/slide4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7.xml"/></Relationships>
</file>

<file path=ppt/slides/_rels/slide4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8.xml"/></Relationships>
</file>

<file path=ppt/slides/_rels/slide4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0.xml"/></Relationships>
</file>

<file path=ppt/slides/_rels/slide4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1.xml"/></Relationships>
</file>

<file path=ppt/slides/_rels/slide4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2.xml"/></Relationships>
</file>

<file path=ppt/slides/_rels/slide4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3.xml"/></Relationships>
</file>

<file path=ppt/slides/_rels/slide4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4.xml"/></Relationships>
</file>

<file path=ppt/slides/_rels/slide4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5.xml"/></Relationships>
</file>

<file path=ppt/slides/_rels/slide4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6.xml"/></Relationships>
</file>

<file path=ppt/slides/_rels/slide4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7.xml"/></Relationships>
</file>

<file path=ppt/slides/_rels/slide4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8.xml"/></Relationships>
</file>

<file path=ppt/slides/_rels/slide4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4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0.xml"/></Relationships>
</file>

<file path=ppt/slides/_rels/slide4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1.xml"/></Relationships>
</file>

<file path=ppt/slides/_rels/slide4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2.xml"/></Relationships>
</file>

<file path=ppt/slides/_rels/slide4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3.xml"/></Relationships>
</file>

<file path=ppt/slides/_rels/slide4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4.xml"/></Relationships>
</file>

<file path=ppt/slides/_rels/slide4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5.xml"/></Relationships>
</file>

<file path=ppt/slides/_rels/slide4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6.xml"/></Relationships>
</file>

<file path=ppt/slides/_rels/slide4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7.xml"/></Relationships>
</file>

<file path=ppt/slides/_rels/slide4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8.xml"/></Relationships>
</file>

<file path=ppt/slides/_rels/slide4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0.xml"/></Relationships>
</file>

<file path=ppt/slides/_rels/slide5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1.xml"/></Relationships>
</file>

<file path=ppt/slides/_rels/slide5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2.xml"/></Relationships>
</file>

<file path=ppt/slides/_rels/slide5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3.xml"/></Relationships>
</file>

<file path=ppt/slides/_rels/slide5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4.xml"/></Relationships>
</file>

<file path=ppt/slides/_rels/slide5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5.xml"/></Relationships>
</file>

<file path=ppt/slides/_rels/slide5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6.xml"/></Relationships>
</file>

<file path=ppt/slides/_rels/slide5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7.xml"/></Relationships>
</file>

<file path=ppt/slides/_rels/slide5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8.xml"/></Relationships>
</file>

<file path=ppt/slides/_rels/slide5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0.xml"/></Relationships>
</file>

<file path=ppt/slides/_rels/slide5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1.xml"/></Relationships>
</file>

<file path=ppt/slides/_rels/slide5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2.xml"/></Relationships>
</file>

<file path=ppt/slides/_rels/slide5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3.xml"/></Relationships>
</file>

<file path=ppt/slides/_rels/slide5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4.xml"/></Relationships>
</file>

<file path=ppt/slides/_rels/slide5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5.xml"/></Relationships>
</file>

<file path=ppt/slides/_rels/slide5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6.xml"/></Relationships>
</file>

<file path=ppt/slides/_rels/slide5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7.xml"/></Relationships>
</file>

<file path=ppt/slides/_rels/slide5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8.xml"/></Relationships>
</file>

<file path=ppt/slides/_rels/slide5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0.xml"/></Relationships>
</file>

<file path=ppt/slides/_rels/slide5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1.xml"/></Relationships>
</file>

<file path=ppt/slides/_rels/slide5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2.xml"/></Relationships>
</file>

<file path=ppt/slides/_rels/slide5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3.xml"/></Relationships>
</file>

<file path=ppt/slides/_rels/slide5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4.xml"/></Relationships>
</file>

<file path=ppt/slides/_rels/slide5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5.xml"/></Relationships>
</file>

<file path=ppt/slides/_rels/slide5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6.xml"/></Relationships>
</file>

<file path=ppt/slides/_rels/slide5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7.xml"/></Relationships>
</file>

<file path=ppt/slides/_rels/slide5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8.xml"/></Relationships>
</file>

<file path=ppt/slides/_rels/slide5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0.xml"/></Relationships>
</file>

<file path=ppt/slides/_rels/slide5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1.xml"/></Relationships>
</file>

<file path=ppt/slides/_rels/slide5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2.xml"/></Relationships>
</file>

<file path=ppt/slides/_rels/slide5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3.xml"/></Relationships>
</file>

<file path=ppt/slides/_rels/slide5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4.xml"/></Relationships>
</file>

<file path=ppt/slides/_rels/slide5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5.xml"/></Relationships>
</file>

<file path=ppt/slides/_rels/slide5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6.xml"/></Relationships>
</file>

<file path=ppt/slides/_rels/slide5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7.xml"/></Relationships>
</file>

<file path=ppt/slides/_rels/slide5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8.xml"/></Relationships>
</file>

<file path=ppt/slides/_rels/slide5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0.xml"/></Relationships>
</file>

<file path=ppt/slides/_rels/slide5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1.xml"/></Relationships>
</file>

<file path=ppt/slides/_rels/slide5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2.xml"/></Relationships>
</file>

<file path=ppt/slides/_rels/slide5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3.xml"/></Relationships>
</file>

<file path=ppt/slides/_rels/slide5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4.xml"/></Relationships>
</file>

<file path=ppt/slides/_rels/slide5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5.xml"/></Relationships>
</file>

<file path=ppt/slides/_rels/slide5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6.xml"/></Relationships>
</file>

<file path=ppt/slides/_rels/slide5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7.xml"/></Relationships>
</file>

<file path=ppt/slides/_rels/slide5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8.xml"/></Relationships>
</file>

<file path=ppt/slides/_rels/slide5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0.xml"/></Relationships>
</file>

<file path=ppt/slides/_rels/slide5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1.xml"/></Relationships>
</file>

<file path=ppt/slides/_rels/slide5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2.xml"/></Relationships>
</file>

<file path=ppt/slides/_rels/slide5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3.xml"/></Relationships>
</file>

<file path=ppt/slides/_rels/slide5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4.xml"/></Relationships>
</file>

<file path=ppt/slides/_rels/slide5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5.xml"/></Relationships>
</file>

<file path=ppt/slides/_rels/slide5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6.xml"/></Relationships>
</file>

<file path=ppt/slides/_rels/slide5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7.xml"/></Relationships>
</file>

<file path=ppt/slides/_rels/slide5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8.xml"/></Relationships>
</file>

<file path=ppt/slides/_rels/slide5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0.xml"/></Relationships>
</file>

<file path=ppt/slides/_rels/slide5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1.xml"/></Relationships>
</file>

<file path=ppt/slides/_rels/slide5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2.xml"/></Relationships>
</file>

<file path=ppt/slides/_rels/slide5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3.xml"/></Relationships>
</file>

<file path=ppt/slides/_rels/slide5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4.xml"/></Relationships>
</file>

<file path=ppt/slides/_rels/slide5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5.xml"/></Relationships>
</file>

<file path=ppt/slides/_rels/slide5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6.xml"/></Relationships>
</file>

<file path=ppt/slides/_rels/slide5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7.xml"/></Relationships>
</file>

<file path=ppt/slides/_rels/slide5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8.xml"/></Relationships>
</file>

<file path=ppt/slides/_rels/slide5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0.xml"/></Relationships>
</file>

<file path=ppt/slides/_rels/slide5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1.xml"/></Relationships>
</file>

<file path=ppt/slides/_rels/slide5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2.xml"/></Relationships>
</file>

<file path=ppt/slides/_rels/slide5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3.xml"/></Relationships>
</file>

<file path=ppt/slides/_rels/slide5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4.xml"/></Relationships>
</file>

<file path=ppt/slides/_rels/slide5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5.xml"/></Relationships>
</file>

<file path=ppt/slides/_rels/slide5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6.xml"/></Relationships>
</file>

<file path=ppt/slides/_rels/slide5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7.xml"/></Relationships>
</file>

<file path=ppt/slides/_rels/slide5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8.xml"/></Relationships>
</file>

<file path=ppt/slides/_rels/slide5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5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0.xml"/></Relationships>
</file>

<file path=ppt/slides/_rels/slide5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1.xml"/></Relationships>
</file>

<file path=ppt/slides/_rels/slide5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2.xml"/></Relationships>
</file>

<file path=ppt/slides/_rels/slide5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3.xml"/></Relationships>
</file>

<file path=ppt/slides/_rels/slide5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4.xml"/></Relationships>
</file>

<file path=ppt/slides/_rels/slide5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5.xml"/></Relationships>
</file>

<file path=ppt/slides/_rels/slide5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6.xml"/></Relationships>
</file>

<file path=ppt/slides/_rels/slide5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7.xml"/></Relationships>
</file>

<file path=ppt/slides/_rels/slide5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8.xml"/></Relationships>
</file>

<file path=ppt/slides/_rels/slide5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s>
</file>

<file path=ppt/slides/_rels/slide5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0.xml"/></Relationships>
</file>

<file path=ppt/slides/_rels/slide5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1.xml"/></Relationships>
</file>

<file path=ppt/slides/_rels/slide5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2.xml"/></Relationships>
</file>

<file path=ppt/slides/_rels/slide5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3.xml"/></Relationships>
</file>

<file path=ppt/slides/_rels/slide5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4.xml"/></Relationships>
</file>

<file path=ppt/slides/_rels/slide5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5.xml"/></Relationships>
</file>

<file path=ppt/slides/_rels/slide5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6.xml"/></Relationships>
</file>

<file path=ppt/slides/_rels/slide5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7.xml"/></Relationships>
</file>

<file path=ppt/slides/_rels/slide5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8.xml"/></Relationships>
</file>

<file path=ppt/slides/_rels/slide5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s>
</file>

<file path=ppt/slides/_rels/slide6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0.xml"/></Relationships>
</file>

<file path=ppt/slides/_rels/slide6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1.xml"/></Relationships>
</file>

<file path=ppt/slides/_rels/slide6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2.xml"/></Relationships>
</file>

<file path=ppt/slides/_rels/slide6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3.xml"/></Relationships>
</file>

<file path=ppt/slides/_rels/slide6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4.xml"/></Relationships>
</file>

<file path=ppt/slides/_rels/slide6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5.xml"/></Relationships>
</file>

<file path=ppt/slides/_rels/slide6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6.xml"/></Relationships>
</file>

<file path=ppt/slides/_rels/slide6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7.xml"/></Relationships>
</file>

<file path=ppt/slides/_rels/slide6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8.xml"/></Relationships>
</file>

<file path=ppt/slides/_rels/slide6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_rels/slide6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0.xml"/></Relationships>
</file>

<file path=ppt/slides/_rels/slide6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1.xml"/></Relationships>
</file>

<file path=ppt/slides/_rels/slide6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2.xml"/></Relationships>
</file>

<file path=ppt/slides/_rels/slide6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3.xml"/></Relationships>
</file>

<file path=ppt/slides/_rels/slide6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4.xml"/></Relationships>
</file>

<file path=ppt/slides/_rels/slide6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5.xml"/></Relationships>
</file>

<file path=ppt/slides/_rels/slide6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6.xml"/></Relationships>
</file>

<file path=ppt/slides/_rels/slide6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7.xml"/></Relationships>
</file>

<file path=ppt/slides/_rels/slide6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8.xml"/></Relationships>
</file>

<file path=ppt/slides/_rels/slide6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0.xml"/></Relationships>
</file>

<file path=ppt/slides/_rels/slide6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1.xml"/></Relationships>
</file>

<file path=ppt/slides/_rels/slide6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2.xml"/></Relationships>
</file>

<file path=ppt/slides/_rels/slide6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3.xml"/></Relationships>
</file>

<file path=ppt/slides/_rels/slide6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4.xml"/></Relationships>
</file>

<file path=ppt/slides/_rels/slide6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5.xml"/></Relationships>
</file>

<file path=ppt/slides/_rels/slide6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6.xml"/></Relationships>
</file>

<file path=ppt/slides/_rels/slide6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7.xml"/></Relationships>
</file>

<file path=ppt/slides/_rels/slide6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8.xml"/></Relationships>
</file>

<file path=ppt/slides/_rels/slide6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s>
</file>

<file path=ppt/slides/_rels/slide6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0.xml"/></Relationships>
</file>

<file path=ppt/slides/_rels/slide6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1.xml"/></Relationships>
</file>

<file path=ppt/slides/_rels/slide6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2.xml"/></Relationships>
</file>

<file path=ppt/slides/_rels/slide6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3.xml"/></Relationships>
</file>

<file path=ppt/slides/_rels/slide6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4.xml"/></Relationships>
</file>

<file path=ppt/slides/_rels/slide6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5.xml"/></Relationships>
</file>

<file path=ppt/slides/_rels/slide6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6.xml"/></Relationships>
</file>

<file path=ppt/slides/_rels/slide6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7.xml"/></Relationships>
</file>

<file path=ppt/slides/_rels/slide6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8.xml"/></Relationships>
</file>

<file path=ppt/slides/_rels/slide6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s>
</file>

<file path=ppt/slides/_rels/slide6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0.xml"/></Relationships>
</file>

<file path=ppt/slides/_rels/slide6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1.xml"/></Relationships>
</file>

<file path=ppt/slides/_rels/slide6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2.xml"/></Relationships>
</file>

<file path=ppt/slides/_rels/slide6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3.xml"/></Relationships>
</file>

<file path=ppt/slides/_rels/slide6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4.xml"/></Relationships>
</file>

<file path=ppt/slides/_rels/slide6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5.xml"/></Relationships>
</file>

<file path=ppt/slides/_rels/slide6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6.xml"/></Relationships>
</file>

<file path=ppt/slides/_rels/slide6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7.xml"/></Relationships>
</file>

<file path=ppt/slides/_rels/slide6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8.xml"/></Relationships>
</file>

<file path=ppt/slides/_rels/slide6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s>
</file>

<file path=ppt/slides/_rels/slide6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0.xml"/></Relationships>
</file>

<file path=ppt/slides/_rels/slide6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1.xml"/></Relationships>
</file>

<file path=ppt/slides/_rels/slide6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2.xml"/></Relationships>
</file>

<file path=ppt/slides/_rels/slide6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3.xml"/></Relationships>
</file>

<file path=ppt/slides/_rels/slide6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4.xml"/></Relationships>
</file>

<file path=ppt/slides/_rels/slide6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5.xml"/></Relationships>
</file>

<file path=ppt/slides/_rels/slide6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6.xml"/></Relationships>
</file>

<file path=ppt/slides/_rels/slide6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7.xml"/></Relationships>
</file>

<file path=ppt/slides/_rels/slide6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8.xml"/></Relationships>
</file>

<file path=ppt/slides/_rels/slide6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s>
</file>

<file path=ppt/slides/_rels/slide6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0.xml"/></Relationships>
</file>

<file path=ppt/slides/_rels/slide6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1.xml"/></Relationships>
</file>

<file path=ppt/slides/_rels/slide6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2.xml"/></Relationships>
</file>

<file path=ppt/slides/_rels/slide6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3.xml"/></Relationships>
</file>

<file path=ppt/slides/_rels/slide6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4.xml"/></Relationships>
</file>

<file path=ppt/slides/_rels/slide6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5.xml"/></Relationships>
</file>

<file path=ppt/slides/_rels/slide6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6.xml"/></Relationships>
</file>

<file path=ppt/slides/_rels/slide6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7.xml"/></Relationships>
</file>

<file path=ppt/slides/_rels/slide6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8.xml"/></Relationships>
</file>

<file path=ppt/slides/_rels/slide6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s>
</file>

<file path=ppt/slides/_rels/slide6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0.xml"/></Relationships>
</file>

<file path=ppt/slides/_rels/slide6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1.xml"/></Relationships>
</file>

<file path=ppt/slides/_rels/slide6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2.xml"/></Relationships>
</file>

<file path=ppt/slides/_rels/slide6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3.xml"/></Relationships>
</file>

<file path=ppt/slides/_rels/slide6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4.xml"/></Relationships>
</file>

<file path=ppt/slides/_rels/slide6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5.xml"/></Relationships>
</file>

<file path=ppt/slides/_rels/slide6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6.xml"/></Relationships>
</file>

<file path=ppt/slides/_rels/slide6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7.xml"/></Relationships>
</file>

<file path=ppt/slides/_rels/slide6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8.xml"/></Relationships>
</file>

<file path=ppt/slides/_rels/slide6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s>
</file>

<file path=ppt/slides/_rels/slide6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0.xml"/></Relationships>
</file>

<file path=ppt/slides/_rels/slide6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1.xml"/></Relationships>
</file>

<file path=ppt/slides/_rels/slide6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2.xml"/></Relationships>
</file>

<file path=ppt/slides/_rels/slide6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3.xml"/></Relationships>
</file>

<file path=ppt/slides/_rels/slide6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4.xml"/></Relationships>
</file>

<file path=ppt/slides/_rels/slide6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5.xml"/></Relationships>
</file>

<file path=ppt/slides/_rels/slide6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6.xml"/></Relationships>
</file>

<file path=ppt/slides/_rels/slide6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7.xml"/></Relationships>
</file>

<file path=ppt/slides/_rels/slide6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8.xml"/></Relationships>
</file>

<file path=ppt/slides/_rels/slide6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6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0.xml"/></Relationships>
</file>

<file path=ppt/slides/_rels/slide6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1.xml"/></Relationships>
</file>

<file path=ppt/slides/_rels/slide6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2.xml"/></Relationships>
</file>

<file path=ppt/slides/_rels/slide6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3.xml"/></Relationships>
</file>

<file path=ppt/slides/_rels/slide6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4.xml"/></Relationships>
</file>

<file path=ppt/slides/_rels/slide6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5.xml"/></Relationships>
</file>

<file path=ppt/slides/_rels/slide6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6.xml"/></Relationships>
</file>

<file path=ppt/slides/_rels/slide6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7.xml"/></Relationships>
</file>

<file path=ppt/slides/_rels/slide6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8.xml"/></Relationships>
</file>

<file path=ppt/slides/_rels/slide6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0.xml"/></Relationships>
</file>

<file path=ppt/slides/_rels/slide7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1.xml"/></Relationships>
</file>

<file path=ppt/slides/_rels/slide7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2.xml"/></Relationships>
</file>

<file path=ppt/slides/_rels/slide7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3.xml"/></Relationships>
</file>

<file path=ppt/slides/_rels/slide7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4.xml"/></Relationships>
</file>

<file path=ppt/slides/_rels/slide7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5.xml"/></Relationships>
</file>

<file path=ppt/slides/_rels/slide7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6.xml"/></Relationships>
</file>

<file path=ppt/slides/_rels/slide7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7.xml"/></Relationships>
</file>

<file path=ppt/slides/_rels/slide7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8.xml"/></Relationships>
</file>

<file path=ppt/slides/_rels/slide7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0.xml"/></Relationships>
</file>

<file path=ppt/slides/_rels/slide7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1.xml"/></Relationships>
</file>

<file path=ppt/slides/_rels/slide7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2.xml"/></Relationships>
</file>

<file path=ppt/slides/_rels/slide7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3.xml"/></Relationships>
</file>

<file path=ppt/slides/_rels/slide7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4.xml"/></Relationships>
</file>

<file path=ppt/slides/_rels/slide7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5.xml"/></Relationships>
</file>

<file path=ppt/slides/_rels/slide7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6.xml"/></Relationships>
</file>

<file path=ppt/slides/_rels/slide7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7.xml"/></Relationships>
</file>

<file path=ppt/slides/_rels/slide7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8.xml"/></Relationships>
</file>

<file path=ppt/slides/_rels/slide7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0.xml"/></Relationships>
</file>

<file path=ppt/slides/_rels/slide7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1.xml"/></Relationships>
</file>

<file path=ppt/slides/_rels/slide7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2.xml"/></Relationships>
</file>

<file path=ppt/slides/_rels/slide7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3.xml"/></Relationships>
</file>

<file path=ppt/slides/_rels/slide7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4.xml"/></Relationships>
</file>

<file path=ppt/slides/_rels/slide7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5.xml"/></Relationships>
</file>

<file path=ppt/slides/_rels/slide7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6.xml"/></Relationships>
</file>

<file path=ppt/slides/_rels/slide7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7.xml"/></Relationships>
</file>

<file path=ppt/slides/_rels/slide7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8.xml"/></Relationships>
</file>

<file path=ppt/slides/_rels/slide7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0.xml"/></Relationships>
</file>

<file path=ppt/slides/_rels/slide7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1.xml"/></Relationships>
</file>

<file path=ppt/slides/_rels/slide7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2.xml"/></Relationships>
</file>

<file path=ppt/slides/_rels/slide7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3.xml"/></Relationships>
</file>

<file path=ppt/slides/_rels/slide7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4.xml"/></Relationships>
</file>

<file path=ppt/slides/_rels/slide7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5.xml"/></Relationships>
</file>

<file path=ppt/slides/_rels/slide7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6.xml"/></Relationships>
</file>

<file path=ppt/slides/_rels/slide7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7.xml"/></Relationships>
</file>

<file path=ppt/slides/_rels/slide7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8.xml"/></Relationships>
</file>

<file path=ppt/slides/_rels/slide7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0.xml"/></Relationships>
</file>

<file path=ppt/slides/_rels/slide7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1.xml"/></Relationships>
</file>

<file path=ppt/slides/_rels/slide7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2.xml"/></Relationships>
</file>

<file path=ppt/slides/_rels/slide7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3.xml"/></Relationships>
</file>

<file path=ppt/slides/_rels/slide7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4.xml"/></Relationships>
</file>

<file path=ppt/slides/_rels/slide7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5.xml"/></Relationships>
</file>

<file path=ppt/slides/_rels/slide7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6.xml"/></Relationships>
</file>

<file path=ppt/slides/_rels/slide7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7.xml"/></Relationships>
</file>

<file path=ppt/slides/_rels/slide7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8.xml"/></Relationships>
</file>

<file path=ppt/slides/_rels/slide7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0.xml"/></Relationships>
</file>

<file path=ppt/slides/_rels/slide7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1.xml"/></Relationships>
</file>

<file path=ppt/slides/_rels/slide7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2.xml"/></Relationships>
</file>

<file path=ppt/slides/_rels/slide7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3.xml"/></Relationships>
</file>

<file path=ppt/slides/_rels/slide7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4.xml"/></Relationships>
</file>

<file path=ppt/slides/_rels/slide7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5.xml"/></Relationships>
</file>

<file path=ppt/slides/_rels/slide7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6.xml"/></Relationships>
</file>

<file path=ppt/slides/_rels/slide7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7.xml"/></Relationships>
</file>

<file path=ppt/slides/_rels/slide7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8.xml"/></Relationships>
</file>

<file path=ppt/slides/_rels/slide7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0.xml"/></Relationships>
</file>

<file path=ppt/slides/_rels/slide7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1.xml"/></Relationships>
</file>

<file path=ppt/slides/_rels/slide7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2.xml"/></Relationships>
</file>

<file path=ppt/slides/_rels/slide7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3.xml"/></Relationships>
</file>

<file path=ppt/slides/_rels/slide7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4.xml"/></Relationships>
</file>

<file path=ppt/slides/_rels/slide7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5.xml"/></Relationships>
</file>

<file path=ppt/slides/_rels/slide7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6.xml"/></Relationships>
</file>

<file path=ppt/slides/_rels/slide7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7.xml"/></Relationships>
</file>

<file path=ppt/slides/_rels/slide7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8.xml"/></Relationships>
</file>

<file path=ppt/slides/_rels/slide7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0.xml"/></Relationships>
</file>

<file path=ppt/slides/_rels/slide7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1.xml"/></Relationships>
</file>

<file path=ppt/slides/_rels/slide7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2.xml"/></Relationships>
</file>

<file path=ppt/slides/_rels/slide7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3.xml"/></Relationships>
</file>

<file path=ppt/slides/_rels/slide7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4.xml"/></Relationships>
</file>

<file path=ppt/slides/_rels/slide7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5.xml"/></Relationships>
</file>

<file path=ppt/slides/_rels/slide7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6.xml"/></Relationships>
</file>

<file path=ppt/slides/_rels/slide7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7.xml"/></Relationships>
</file>

<file path=ppt/slides/_rels/slide7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8.xml"/></Relationships>
</file>

<file path=ppt/slides/_rels/slide7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0.xml"/></Relationships>
</file>

<file path=ppt/slides/_rels/slide7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1.xml"/></Relationships>
</file>

<file path=ppt/slides/_rels/slide7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2.xml"/></Relationships>
</file>

<file path=ppt/slides/_rels/slide7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3.xml"/></Relationships>
</file>

<file path=ppt/slides/_rels/slide7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4.xml"/></Relationships>
</file>

<file path=ppt/slides/_rels/slide7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5.xml"/></Relationships>
</file>

<file path=ppt/slides/_rels/slide7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6.xml"/></Relationships>
</file>

<file path=ppt/slides/_rels/slide7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7.xml"/></Relationships>
</file>

<file path=ppt/slides/_rels/slide7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8.xml"/></Relationships>
</file>

<file path=ppt/slides/_rels/slide7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s>
</file>

<file path=ppt/slides/_rels/slide7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0.xml"/></Relationships>
</file>

<file path=ppt/slides/_rels/slide7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1.xml"/></Relationships>
</file>

<file path=ppt/slides/_rels/slide7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2.xml"/></Relationships>
</file>

<file path=ppt/slides/_rels/slide7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3.xml"/></Relationships>
</file>

<file path=ppt/slides/_rels/slide7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4.xml"/></Relationships>
</file>

<file path=ppt/slides/_rels/slide7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5.xml"/></Relationships>
</file>

<file path=ppt/slides/_rels/slide7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6.xml"/></Relationships>
</file>

<file path=ppt/slides/_rels/slide7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7.xml"/></Relationships>
</file>

<file path=ppt/slides/_rels/slide7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8.xml"/></Relationships>
</file>

<file path=ppt/slides/_rels/slide7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s>
</file>

<file path=ppt/slides/_rels/slide8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0.xml"/></Relationships>
</file>

<file path=ppt/slides/_rels/slide8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1.xml"/></Relationships>
</file>

<file path=ppt/slides/_rels/slide8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2.xml"/></Relationships>
</file>

<file path=ppt/slides/_rels/slide8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3.xml"/></Relationships>
</file>

<file path=ppt/slides/_rels/slide8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4.xml"/></Relationships>
</file>

<file path=ppt/slides/_rels/slide8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5.xml"/></Relationships>
</file>

<file path=ppt/slides/_rels/slide8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6.xml"/></Relationships>
</file>

<file path=ppt/slides/_rels/slide8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7.xml"/></Relationships>
</file>

<file path=ppt/slides/_rels/slide8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8.xml"/></Relationships>
</file>

<file path=ppt/slides/_rels/slide8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xml"/></Relationships>
</file>

<file path=ppt/slides/_rels/slide8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0.xml"/></Relationships>
</file>

<file path=ppt/slides/_rels/slide8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1.xml"/></Relationships>
</file>

<file path=ppt/slides/_rels/slide8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2.xml"/></Relationships>
</file>

<file path=ppt/slides/_rels/slide8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3.xml"/></Relationships>
</file>

<file path=ppt/slides/_rels/slide8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4.xml"/></Relationships>
</file>

<file path=ppt/slides/_rels/slide8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5.xml"/></Relationships>
</file>

<file path=ppt/slides/_rels/slide8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6.xml"/></Relationships>
</file>

<file path=ppt/slides/_rels/slide8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7.xml"/></Relationships>
</file>

<file path=ppt/slides/_rels/slide8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8.xml"/></Relationships>
</file>

<file path=ppt/slides/_rels/slide8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xml"/></Relationships>
</file>

<file path=ppt/slides/_rels/slide8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0.xml"/></Relationships>
</file>

<file path=ppt/slides/_rels/slide8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1.xml"/></Relationships>
</file>

<file path=ppt/slides/_rels/slide8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2.xml"/></Relationships>
</file>

<file path=ppt/slides/_rels/slide8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3.xml"/></Relationships>
</file>

<file path=ppt/slides/_rels/slide8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4.xml"/></Relationships>
</file>

<file path=ppt/slides/_rels/slide8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5.xml"/></Relationships>
</file>

<file path=ppt/slides/_rels/slide8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6.xml"/></Relationships>
</file>

<file path=ppt/slides/_rels/slide8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7.xml"/></Relationships>
</file>

<file path=ppt/slides/_rels/slide8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8.xml"/></Relationships>
</file>

<file path=ppt/slides/_rels/slide8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xml"/></Relationships>
</file>

<file path=ppt/slides/_rels/slide8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0.xml"/></Relationships>
</file>

<file path=ppt/slides/_rels/slide8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1.xml"/></Relationships>
</file>

<file path=ppt/slides/_rels/slide8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2.xml"/></Relationships>
</file>

<file path=ppt/slides/_rels/slide8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3.xml"/></Relationships>
</file>

<file path=ppt/slides/_rels/slide8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4.xml"/></Relationships>
</file>

<file path=ppt/slides/_rels/slide8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5.xml"/></Relationships>
</file>

<file path=ppt/slides/_rels/slide8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6.xml"/></Relationships>
</file>

<file path=ppt/slides/_rels/slide8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7.xml"/></Relationships>
</file>

<file path=ppt/slides/_rels/slide8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8.xml"/></Relationships>
</file>

<file path=ppt/slides/_rels/slide8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xml"/></Relationships>
</file>

<file path=ppt/slides/_rels/slide8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0.xml"/></Relationships>
</file>

<file path=ppt/slides/_rels/slide8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1.xml"/></Relationships>
</file>

<file path=ppt/slides/_rels/slide8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2.xml"/></Relationships>
</file>

<file path=ppt/slides/_rels/slide8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3.xml"/></Relationships>
</file>

<file path=ppt/slides/_rels/slide8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4.xml"/></Relationships>
</file>

<file path=ppt/slides/_rels/slide8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5.xml"/></Relationships>
</file>

<file path=ppt/slides/_rels/slide8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6.xml"/></Relationships>
</file>

<file path=ppt/slides/_rels/slide8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7.xml"/></Relationships>
</file>

<file path=ppt/slides/_rels/slide8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8.xml"/></Relationships>
</file>

<file path=ppt/slides/_rels/slide8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xml"/></Relationships>
</file>

<file path=ppt/slides/_rels/slide8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0.xml"/></Relationships>
</file>

<file path=ppt/slides/_rels/slide8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1.xml"/></Relationships>
</file>

<file path=ppt/slides/_rels/slide8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2.xml"/></Relationships>
</file>

<file path=ppt/slides/_rels/slide8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3.xml"/></Relationships>
</file>

<file path=ppt/slides/_rels/slide8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4.xml"/></Relationships>
</file>

<file path=ppt/slides/_rels/slide8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5.xml"/></Relationships>
</file>

<file path=ppt/slides/_rels/slide8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6.xml"/></Relationships>
</file>

<file path=ppt/slides/_rels/slide8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7.xml"/></Relationships>
</file>

<file path=ppt/slides/_rels/slide8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8.xml"/></Relationships>
</file>

<file path=ppt/slides/_rels/slide8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xml"/></Relationships>
</file>

<file path=ppt/slides/_rels/slide8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0.xml"/></Relationships>
</file>

<file path=ppt/slides/_rels/slide8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1.xml"/></Relationships>
</file>

<file path=ppt/slides/_rels/slide8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2.xml"/></Relationships>
</file>

<file path=ppt/slides/_rels/slide8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3.xml"/></Relationships>
</file>

<file path=ppt/slides/_rels/slide8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4.xml"/></Relationships>
</file>

<file path=ppt/slides/_rels/slide8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5.xml"/></Relationships>
</file>

<file path=ppt/slides/_rels/slide8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6.xml"/></Relationships>
</file>

<file path=ppt/slides/_rels/slide8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7.xml"/></Relationships>
</file>

<file path=ppt/slides/_rels/slide8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8.xml"/></Relationships>
</file>

<file path=ppt/slides/_rels/slide8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xml"/></Relationships>
</file>

<file path=ppt/slides/_rels/slide8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0.xml"/></Relationships>
</file>

<file path=ppt/slides/_rels/slide8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1.xml"/></Relationships>
</file>

<file path=ppt/slides/_rels/slide8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2.xml"/></Relationships>
</file>

<file path=ppt/slides/_rels/slide8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3.xml"/></Relationships>
</file>

<file path=ppt/slides/_rels/slide8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4.xml"/></Relationships>
</file>

<file path=ppt/slides/_rels/slide8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5.xml"/></Relationships>
</file>

<file path=ppt/slides/_rels/slide8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6.xml"/></Relationships>
</file>

<file path=ppt/slides/_rels/slide8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7.xml"/></Relationships>
</file>

<file path=ppt/slides/_rels/slide8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8.xml"/></Relationships>
</file>

<file path=ppt/slides/_rels/slide8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xml"/></Relationships>
</file>

<file path=ppt/slides/_rels/slide8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0.xml"/></Relationships>
</file>

<file path=ppt/slides/_rels/slide8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1.xml"/></Relationships>
</file>

<file path=ppt/slides/_rels/slide8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2.xml"/></Relationships>
</file>

<file path=ppt/slides/_rels/slide8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3.xml"/></Relationships>
</file>

<file path=ppt/slides/_rels/slide8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4.xml"/></Relationships>
</file>

<file path=ppt/slides/_rels/slide8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5.xml"/></Relationships>
</file>

<file path=ppt/slides/_rels/slide8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6.xml"/></Relationships>
</file>

<file path=ppt/slides/_rels/slide8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7.xml"/></Relationships>
</file>

<file path=ppt/slides/_rels/slide8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8.xml"/></Relationships>
</file>

<file path=ppt/slides/_rels/slide8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9.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xml"/></Relationships>
</file>

<file path=ppt/slides/_rels/slide8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0.xml"/></Relationships>
</file>

<file path=ppt/slides/_rels/slide8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1.xml"/></Relationships>
</file>

<file path=ppt/slides/_rels/slide8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2.xml"/></Relationships>
</file>

<file path=ppt/slides/_rels/slide8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3.xml"/></Relationships>
</file>

<file path=ppt/slides/_rels/slide8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4.xml"/></Relationships>
</file>

<file path=ppt/slides/_rels/slide8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5.xml"/></Relationships>
</file>

<file path=ppt/slides/_rels/slide8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6.xml"/></Relationships>
</file>

<file path=ppt/slides/_rels/slide8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7.xml"/></Relationships>
</file>

<file path=ppt/slides/_rels/slide8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8.xml"/></Relationships>
</file>

<file path=ppt/slides/_rels/slide8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xml"/></Relationships>
</file>

<file path=ppt/slides/_rels/slide9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0.xml"/></Relationships>
</file>

<file path=ppt/slides/_rels/slide9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1.xml"/></Relationships>
</file>

<file path=ppt/slides/_rels/slide9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2.xml"/></Relationships>
</file>

<file path=ppt/slides/_rels/slide9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3.xml"/></Relationships>
</file>

<file path=ppt/slides/_rels/slide9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4.xml"/></Relationships>
</file>

<file path=ppt/slides/_rels/slide9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5.xml"/></Relationships>
</file>

<file path=ppt/slides/_rels/slide9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6.xml"/></Relationships>
</file>

<file path=ppt/slides/_rels/slide9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7.xml"/></Relationships>
</file>

<file path=ppt/slides/_rels/slide9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8.xml"/></Relationships>
</file>

<file path=ppt/slides/_rels/slide9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xml"/></Relationships>
</file>

<file path=ppt/slides/_rels/slide9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0.xml"/></Relationships>
</file>

<file path=ppt/slides/_rels/slide9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1.xml"/></Relationships>
</file>

<file path=ppt/slides/_rels/slide9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2.xml"/></Relationships>
</file>

<file path=ppt/slides/_rels/slide9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3.xml"/></Relationships>
</file>

<file path=ppt/slides/_rels/slide9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4.xml"/></Relationships>
</file>

<file path=ppt/slides/_rels/slide9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5.xml"/></Relationships>
</file>

<file path=ppt/slides/_rels/slide9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6.xml"/></Relationships>
</file>

<file path=ppt/slides/_rels/slide9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7.xml"/></Relationships>
</file>

<file path=ppt/slides/_rels/slide9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8.xml"/></Relationships>
</file>

<file path=ppt/slides/_rels/slide9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s>
</file>

<file path=ppt/slides/_rels/slide9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0.xml"/></Relationships>
</file>

<file path=ppt/slides/_rels/slide9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1.xml"/></Relationships>
</file>

<file path=ppt/slides/_rels/slide9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2.xml"/></Relationships>
</file>

<file path=ppt/slides/_rels/slide9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3.xml"/></Relationships>
</file>

<file path=ppt/slides/_rels/slide9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4.xml"/></Relationships>
</file>

<file path=ppt/slides/_rels/slide9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5.xml"/></Relationships>
</file>

<file path=ppt/slides/_rels/slide9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6.xml"/></Relationships>
</file>

<file path=ppt/slides/_rels/slide9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7.xml"/></Relationships>
</file>

<file path=ppt/slides/_rels/slide9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8.xml"/></Relationships>
</file>

<file path=ppt/slides/_rels/slide9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xml"/></Relationships>
</file>

<file path=ppt/slides/_rels/slide9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0.xml"/></Relationships>
</file>

<file path=ppt/slides/_rels/slide9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1.xml"/></Relationships>
</file>

<file path=ppt/slides/_rels/slide9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2.xml"/></Relationships>
</file>

<file path=ppt/slides/_rels/slide9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3.xml"/></Relationships>
</file>

<file path=ppt/slides/_rels/slide9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4.xml"/></Relationships>
</file>

<file path=ppt/slides/_rels/slide9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5.xml"/></Relationships>
</file>

<file path=ppt/slides/_rels/slide9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6.xml"/></Relationships>
</file>

<file path=ppt/slides/_rels/slide9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7.xml"/></Relationships>
</file>

<file path=ppt/slides/_rels/slide9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8.xml"/></Relationships>
</file>

<file path=ppt/slides/_rels/slide9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xml"/></Relationships>
</file>

<file path=ppt/slides/_rels/slide9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0.xml"/></Relationships>
</file>

<file path=ppt/slides/_rels/slide9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1.xml"/></Relationships>
</file>

<file path=ppt/slides/_rels/slide9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2.xml"/></Relationships>
</file>

<file path=ppt/slides/_rels/slide9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3.xml"/></Relationships>
</file>

<file path=ppt/slides/_rels/slide9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4.xml"/></Relationships>
</file>

<file path=ppt/slides/_rels/slide9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5.xml"/></Relationships>
</file>

<file path=ppt/slides/_rels/slide9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6.xml"/></Relationships>
</file>

<file path=ppt/slides/_rels/slide9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7.xml"/></Relationships>
</file>

<file path=ppt/slides/_rels/slide9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8.xml"/></Relationships>
</file>

<file path=ppt/slides/_rels/slide9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xml"/></Relationships>
</file>

<file path=ppt/slides/_rels/slide9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0.xml"/></Relationships>
</file>

<file path=ppt/slides/_rels/slide9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1.xml"/></Relationships>
</file>

<file path=ppt/slides/_rels/slide9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2.xml"/></Relationships>
</file>

<file path=ppt/slides/_rels/slide9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3.xml"/></Relationships>
</file>

<file path=ppt/slides/_rels/slide9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4.xml"/></Relationships>
</file>

<file path=ppt/slides/_rels/slide9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5.xml"/></Relationships>
</file>

<file path=ppt/slides/_rels/slide9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6.xml"/></Relationships>
</file>

<file path=ppt/slides/_rels/slide9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7.xml"/></Relationships>
</file>

<file path=ppt/slides/_rels/slide9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8.xml"/></Relationships>
</file>

<file path=ppt/slides/_rels/slide9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xml"/></Relationships>
</file>

<file path=ppt/slides/_rels/slide9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0.xml"/></Relationships>
</file>

<file path=ppt/slides/_rels/slide9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1.xml"/></Relationships>
</file>

<file path=ppt/slides/_rels/slide9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2.xml"/></Relationships>
</file>

<file path=ppt/slides/_rels/slide9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3.xml"/></Relationships>
</file>

<file path=ppt/slides/_rels/slide9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4.xml"/></Relationships>
</file>

<file path=ppt/slides/_rels/slide9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5.xml"/></Relationships>
</file>

<file path=ppt/slides/_rels/slide9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6.xml"/></Relationships>
</file>

<file path=ppt/slides/_rels/slide9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7.xml"/></Relationships>
</file>

<file path=ppt/slides/_rels/slide9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8.xml"/></Relationships>
</file>

<file path=ppt/slides/_rels/slide9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9.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xml"/></Relationships>
</file>

<file path=ppt/slides/_rels/slide9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0.xml"/></Relationships>
</file>

<file path=ppt/slides/_rels/slide9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1.xml"/></Relationships>
</file>

<file path=ppt/slides/_rels/slide9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2.xml"/></Relationships>
</file>

<file path=ppt/slides/_rels/slide9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3.xml"/></Relationships>
</file>

<file path=ppt/slides/_rels/slide9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4.xml"/></Relationships>
</file>

<file path=ppt/slides/_rels/slide9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5.xml"/></Relationships>
</file>

<file path=ppt/slides/_rels/slide9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6.xml"/></Relationships>
</file>

<file path=ppt/slides/_rels/slide9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7.xml"/></Relationships>
</file>

<file path=ppt/slides/_rels/slide9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8.xml"/></Relationships>
</file>

<file path=ppt/slides/_rels/slide9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9.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xml"/></Relationships>
</file>

<file path=ppt/slides/_rels/slide9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0.xml"/></Relationships>
</file>

<file path=ppt/slides/_rels/slide9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1.xml"/></Relationships>
</file>

<file path=ppt/slides/_rels/slide9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2.xml"/></Relationships>
</file>

<file path=ppt/slides/_rels/slide9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3.xml"/></Relationships>
</file>

<file path=ppt/slides/_rels/slide9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4.xml"/></Relationships>
</file>

<file path=ppt/slides/_rels/slide9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5.xml"/></Relationships>
</file>

<file path=ppt/slides/_rels/slide9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6.xml"/></Relationships>
</file>

<file path=ppt/slides/_rels/slide9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7.xml"/></Relationships>
</file>

<file path=ppt/slides/_rels/slide9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8.xml"/></Relationships>
</file>

<file path=ppt/slides/_rels/slide9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idx="1" type="body"/>
          </p:nvPr>
        </p:nvSpPr>
        <p:spPr>
          <a:xfrm>
            <a:off x="663764" y="239275"/>
            <a:ext cx="9464040"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Ai auzit câteva strigăte mai devreme de pe terenul de fotbal. Verifică panoul pentru a vedea ce s-a întâmplat.</a:t>
            </a:r>
            <a:endParaRPr sz="32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0"/>
          <p:cNvSpPr txBox="1"/>
          <p:nvPr>
            <p:ph idx="1" type="body"/>
          </p:nvPr>
        </p:nvSpPr>
        <p:spPr>
          <a:xfrm>
            <a:off x="659512" y="308935"/>
            <a:ext cx="9653776" cy="348313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t>Îmi pare rău, John, ceea ce am făcut a fost inacceptabil, nu ar fi trebuit să reacționez așa! Uneori reacționez impulsiv, trebuie să mă controlez. Uneori nu știu ce-i cu mine. Dar mi-am dat seama imediat de greșeala pe care am făcut-o și apoi am încercat să-mi cer scuze, dar tu ai plecat și nu ai vrut să asculți. Îmi pare foarte rău.</a:t>
            </a:r>
            <a:endParaRPr sz="3600">
              <a:latin typeface="Calibri"/>
              <a:ea typeface="Calibri"/>
              <a:cs typeface="Calibri"/>
              <a:sym typeface="Calibri"/>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100"/>
          <p:cNvSpPr txBox="1"/>
          <p:nvPr>
            <p:ph idx="1" type="body"/>
          </p:nvPr>
        </p:nvSpPr>
        <p:spPr>
          <a:xfrm>
            <a:off x="754380" y="1142579"/>
            <a:ext cx="9464040" cy="137244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Acum, poți aborda elevii din clasă și rezolva problema.</a:t>
            </a:r>
            <a:endParaRPr sz="4000"/>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p101"/>
          <p:cNvSpPr txBox="1"/>
          <p:nvPr>
            <p:ph idx="1" type="body"/>
          </p:nvPr>
        </p:nvSpPr>
        <p:spPr>
          <a:xfrm>
            <a:off x="701676" y="347411"/>
            <a:ext cx="9569448" cy="296277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533"/>
              </a:spcBef>
              <a:spcAft>
                <a:spcPts val="0"/>
              </a:spcAft>
              <a:buSzPts val="1800"/>
              <a:buNone/>
            </a:pPr>
            <a:r>
              <a:rPr lang="en-US" sz="3600"/>
              <a:t>Ce atitudine să adopți imediat după eveniment?</a:t>
            </a:r>
            <a:endParaRPr sz="3600"/>
          </a:p>
          <a:p>
            <a:pPr indent="0" lvl="0" marL="0" rtl="0" algn="l">
              <a:lnSpc>
                <a:spcPct val="90000"/>
              </a:lnSpc>
              <a:spcBef>
                <a:spcPts val="533"/>
              </a:spcBef>
              <a:spcAft>
                <a:spcPts val="0"/>
              </a:spcAft>
              <a:buSzPts val="1800"/>
              <a:buNone/>
            </a:pPr>
            <a:r>
              <a:t/>
            </a:r>
            <a:endParaRPr sz="3600"/>
          </a:p>
          <a:p>
            <a:pPr indent="-457200" lvl="0" marL="457200" rtl="0" algn="l">
              <a:lnSpc>
                <a:spcPct val="90000"/>
              </a:lnSpc>
              <a:spcBef>
                <a:spcPts val="533"/>
              </a:spcBef>
              <a:spcAft>
                <a:spcPts val="0"/>
              </a:spcAft>
              <a:buSzPts val="3600"/>
              <a:buAutoNum type="arabicPeriod"/>
            </a:pPr>
            <a:r>
              <a:rPr lang="en-US" sz="3600"/>
              <a:t>Prietenoasă, iertătoare și condescendentă.</a:t>
            </a:r>
            <a:endParaRPr sz="3600"/>
          </a:p>
          <a:p>
            <a:pPr indent="-457200" lvl="0" marL="457200" rtl="0" algn="l">
              <a:lnSpc>
                <a:spcPct val="90000"/>
              </a:lnSpc>
              <a:spcBef>
                <a:spcPts val="0"/>
              </a:spcBef>
              <a:spcAft>
                <a:spcPts val="0"/>
              </a:spcAft>
              <a:buSzPts val="3600"/>
              <a:buAutoNum type="arabicPeriod"/>
            </a:pPr>
            <a:r>
              <a:rPr lang="en-US" sz="3600"/>
              <a:t>Aspră, arogantă și superioară.</a:t>
            </a:r>
            <a:endParaRPr sz="3600"/>
          </a:p>
          <a:p>
            <a:pPr indent="-457200" lvl="0" marL="457200" rtl="0" algn="l">
              <a:lnSpc>
                <a:spcPct val="90000"/>
              </a:lnSpc>
              <a:spcBef>
                <a:spcPts val="0"/>
              </a:spcBef>
              <a:spcAft>
                <a:spcPts val="0"/>
              </a:spcAft>
              <a:buSzPts val="3600"/>
              <a:buAutoNum type="arabicPeriod"/>
            </a:pPr>
            <a:r>
              <a:rPr lang="en-US" sz="3600"/>
              <a:t>Fermă, încrezătoare și asertivă.</a:t>
            </a:r>
            <a:endParaRPr sz="3600"/>
          </a:p>
          <a:p>
            <a:pPr indent="0" lvl="0" marL="0" rtl="0" algn="l">
              <a:lnSpc>
                <a:spcPct val="90000"/>
              </a:lnSpc>
              <a:spcBef>
                <a:spcPts val="533"/>
              </a:spcBef>
              <a:spcAft>
                <a:spcPts val="0"/>
              </a:spcAft>
              <a:buSzPts val="1800"/>
              <a:buNone/>
            </a:pPr>
            <a:r>
              <a:t/>
            </a:r>
            <a:endParaRPr sz="3600"/>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sp>
        <p:nvSpPr>
          <p:cNvPr id="681" name="Google Shape;681;p102"/>
          <p:cNvSpPr txBox="1"/>
          <p:nvPr>
            <p:ph idx="1" type="body"/>
          </p:nvPr>
        </p:nvSpPr>
        <p:spPr>
          <a:xfrm>
            <a:off x="907069" y="198295"/>
            <a:ext cx="9158662"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Răspuns greșit. Nu putem fi mulțumiți, aceste atitudini favorizează un comportament negativ și subliniază și mai mult diferențele. Elevul implicat se poate simți și mai fragil pe măsură ce situația sa a fost subestimată.</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6" name="Shape 686"/>
        <p:cNvGrpSpPr/>
        <p:nvPr/>
      </p:nvGrpSpPr>
      <p:grpSpPr>
        <a:xfrm>
          <a:off x="0" y="0"/>
          <a:ext cx="0" cy="0"/>
          <a:chOff x="0" y="0"/>
          <a:chExt cx="0" cy="0"/>
        </a:xfrm>
      </p:grpSpPr>
      <p:sp>
        <p:nvSpPr>
          <p:cNvPr id="687" name="Google Shape;687;p103"/>
          <p:cNvSpPr txBox="1"/>
          <p:nvPr>
            <p:ph idx="1" type="body"/>
          </p:nvPr>
        </p:nvSpPr>
        <p:spPr>
          <a:xfrm>
            <a:off x="931649" y="262204"/>
            <a:ext cx="9109501" cy="313319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Răspuns greșit. Comportamentul arogant poate provoca un comportament provocator. Elevii implicați se pot simți provocați și pot prelungi acest atac nu numai în clasă, ci și în afara ei.</a:t>
            </a:r>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104"/>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800"/>
              <a:t>Răspuns corect! Este important ca profesorul să fie încrezător în acest </a:t>
            </a:r>
            <a:r>
              <a:rPr lang="en-US" sz="2800"/>
              <a:t>Mama</a:t>
            </a:r>
            <a:r>
              <a:rPr lang="en-US" sz="2800"/>
              <a:t>ent. Această problemă nu poate fi neglijată. Un astfel de comportament amplifică diferențele și poate perturba foarte mult viața tinerilor implicați.</a:t>
            </a:r>
            <a:endParaRPr sz="2800"/>
          </a:p>
          <a:p>
            <a:pPr indent="0" lvl="0" marL="0" rtl="0" algn="l">
              <a:lnSpc>
                <a:spcPct val="90000"/>
              </a:lnSpc>
              <a:spcBef>
                <a:spcPts val="533"/>
              </a:spcBef>
              <a:spcAft>
                <a:spcPts val="0"/>
              </a:spcAft>
              <a:buClr>
                <a:schemeClr val="dk1"/>
              </a:buClr>
              <a:buSzPts val="1100"/>
              <a:buFont typeface="Arial"/>
              <a:buNone/>
            </a:pPr>
            <a:r>
              <a:t/>
            </a:r>
            <a:endParaRPr sz="2800"/>
          </a:p>
          <a:p>
            <a:pPr indent="0" lvl="0" marL="0" rtl="0" algn="l">
              <a:lnSpc>
                <a:spcPct val="90000"/>
              </a:lnSpc>
              <a:spcBef>
                <a:spcPts val="533"/>
              </a:spcBef>
              <a:spcAft>
                <a:spcPts val="0"/>
              </a:spcAft>
              <a:buClr>
                <a:schemeClr val="dk1"/>
              </a:buClr>
              <a:buSzPts val="1100"/>
              <a:buFont typeface="Arial"/>
              <a:buNone/>
            </a:pPr>
            <a:r>
              <a:rPr lang="en-US" sz="2800"/>
              <a:t>Unul dintre rolurile școlii în acest domeniu ar fi pregătirea cetățenilor conștienți și critici, capabili să judece ce este mai bine pentru ei și pentru societate; și cea principală, respectând individualitățile altora, adică un cetățean care exercită cetățenia deplină.</a:t>
            </a:r>
            <a:endParaRPr sz="2800"/>
          </a:p>
          <a:p>
            <a:pPr indent="0" lvl="0" marL="0" rtl="0" algn="l">
              <a:lnSpc>
                <a:spcPct val="90000"/>
              </a:lnSpc>
              <a:spcBef>
                <a:spcPts val="533"/>
              </a:spcBef>
              <a:spcAft>
                <a:spcPts val="0"/>
              </a:spcAft>
              <a:buClr>
                <a:schemeClr val="dk1"/>
              </a:buClr>
              <a:buSzPts val="2800"/>
              <a:buNone/>
            </a:pPr>
            <a:r>
              <a:t/>
            </a:r>
            <a:endParaRPr sz="2800"/>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105"/>
          <p:cNvSpPr txBox="1"/>
          <p:nvPr>
            <p:ph idx="1" type="body"/>
          </p:nvPr>
        </p:nvSpPr>
        <p:spPr>
          <a:xfrm>
            <a:off x="701676" y="172345"/>
            <a:ext cx="9569448" cy="366223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60810"/>
              <a:buNone/>
            </a:pPr>
            <a:r>
              <a:rPr lang="en-US" sz="3200"/>
              <a:t>Cum se abordează problema?</a:t>
            </a:r>
            <a:endParaRPr sz="3200"/>
          </a:p>
          <a:p>
            <a:pPr indent="0" lvl="0" marL="0" rtl="0" algn="l">
              <a:lnSpc>
                <a:spcPct val="90000"/>
              </a:lnSpc>
              <a:spcBef>
                <a:spcPts val="533"/>
              </a:spcBef>
              <a:spcAft>
                <a:spcPts val="0"/>
              </a:spcAft>
              <a:buSzPct val="60810"/>
              <a:buNone/>
            </a:pPr>
            <a:r>
              <a:t/>
            </a:r>
            <a:endParaRPr sz="3200"/>
          </a:p>
          <a:p>
            <a:pPr indent="-416560" lvl="0" marL="457200" rtl="0" algn="l">
              <a:lnSpc>
                <a:spcPct val="90000"/>
              </a:lnSpc>
              <a:spcBef>
                <a:spcPts val="533"/>
              </a:spcBef>
              <a:spcAft>
                <a:spcPts val="0"/>
              </a:spcAft>
              <a:buSzPct val="100000"/>
              <a:buAutoNum type="arabicPeriod"/>
            </a:pPr>
            <a:r>
              <a:rPr lang="en-US" sz="3200"/>
              <a:t>Se pedepsesc elevii prin trimiterea lor către consiliul școlar.</a:t>
            </a:r>
            <a:endParaRPr sz="3200"/>
          </a:p>
          <a:p>
            <a:pPr indent="-416560" lvl="0" marL="457200" rtl="0" algn="l">
              <a:lnSpc>
                <a:spcPct val="90000"/>
              </a:lnSpc>
              <a:spcBef>
                <a:spcPts val="0"/>
              </a:spcBef>
              <a:spcAft>
                <a:spcPts val="0"/>
              </a:spcAft>
              <a:buSzPct val="100000"/>
              <a:buAutoNum type="arabicPeriod"/>
            </a:pPr>
            <a:r>
              <a:rPr lang="en-US" sz="3200"/>
              <a:t>Se corectează comportamentul greșit și se continuă ca și cum nimic nu s-ar fi întâmplat, reducând astfel valoarea situației.</a:t>
            </a:r>
            <a:endParaRPr sz="3200"/>
          </a:p>
          <a:p>
            <a:pPr indent="-416560" lvl="0" marL="457200" rtl="0" algn="l">
              <a:lnSpc>
                <a:spcPct val="90000"/>
              </a:lnSpc>
              <a:spcBef>
                <a:spcPts val="0"/>
              </a:spcBef>
              <a:spcAft>
                <a:spcPts val="0"/>
              </a:spcAft>
              <a:buSzPct val="100000"/>
              <a:buAutoNum type="arabicPeriod"/>
            </a:pPr>
            <a:r>
              <a:rPr lang="en-US" sz="3200"/>
              <a:t>Se corectează comportamentul și se profită de această ocazie pentru a lucra la problemele de bază.</a:t>
            </a:r>
            <a:endParaRPr sz="3200"/>
          </a:p>
          <a:p>
            <a:pPr indent="0" lvl="0" marL="0" rtl="0" algn="l">
              <a:lnSpc>
                <a:spcPct val="90000"/>
              </a:lnSpc>
              <a:spcBef>
                <a:spcPts val="533"/>
              </a:spcBef>
              <a:spcAft>
                <a:spcPts val="0"/>
              </a:spcAft>
              <a:buSzPct val="60810"/>
              <a:buNone/>
            </a:pPr>
            <a:r>
              <a:t/>
            </a:r>
            <a:endParaRPr sz="3200"/>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106"/>
          <p:cNvSpPr txBox="1"/>
          <p:nvPr>
            <p:ph idx="1" type="body"/>
          </p:nvPr>
        </p:nvSpPr>
        <p:spPr>
          <a:xfrm>
            <a:off x="701676" y="217959"/>
            <a:ext cx="9569448" cy="322168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200"/>
              <a:buNone/>
            </a:pPr>
            <a:r>
              <a:t/>
            </a:r>
            <a:endParaRPr sz="2200">
              <a:latin typeface="Calibri"/>
              <a:ea typeface="Calibri"/>
              <a:cs typeface="Calibri"/>
              <a:sym typeface="Calibri"/>
            </a:endParaRPr>
          </a:p>
          <a:p>
            <a:pPr indent="0" lvl="0" marL="0" rtl="0" algn="l">
              <a:lnSpc>
                <a:spcPct val="90000"/>
              </a:lnSpc>
              <a:spcBef>
                <a:spcPts val="533"/>
              </a:spcBef>
              <a:spcAft>
                <a:spcPts val="0"/>
              </a:spcAft>
              <a:buClr>
                <a:schemeClr val="dk1"/>
              </a:buClr>
              <a:buSzPts val="3900"/>
              <a:buNone/>
            </a:pPr>
            <a:r>
              <a:rPr lang="en-US" sz="3900"/>
              <a:t>Răspuns greșit. Pedepsirea elevilor este în mod clar insuficientă. Trebuie încercată schimbarea mentalităților și să deschiderea către diversitate.</a:t>
            </a:r>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0" name="Shape 710"/>
        <p:cNvGrpSpPr/>
        <p:nvPr/>
      </p:nvGrpSpPr>
      <p:grpSpPr>
        <a:xfrm>
          <a:off x="0" y="0"/>
          <a:ext cx="0" cy="0"/>
          <a:chOff x="0" y="0"/>
          <a:chExt cx="0" cy="0"/>
        </a:xfrm>
      </p:grpSpPr>
      <p:sp>
        <p:nvSpPr>
          <p:cNvPr id="711" name="Google Shape;711;p107"/>
          <p:cNvSpPr txBox="1"/>
          <p:nvPr>
            <p:ph idx="1" type="body"/>
          </p:nvPr>
        </p:nvSpPr>
        <p:spPr>
          <a:xfrm>
            <a:off x="701676" y="150784"/>
            <a:ext cx="9569448" cy="3506816"/>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t/>
            </a:r>
            <a:endParaRPr sz="6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800"/>
              <a:t>Răspuns greșit. Este esențial să se corecteze un comportament greșit, dar este insuficient. O mustrare nu este suficientă. Trebuie schimbate mentalitățile și să introduse concepte noi. Trebuie să fie subliniată coeziunea socială: modul în care diferențele se pot completa și aduce avantaje reciproc. Trebuie să ne concentrăm pe valori comune și de bază, cum ar fi respectul, acceptarea, generozitatea și libertatea.</a:t>
            </a:r>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108"/>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33333"/>
              <a:buFont typeface="Arial"/>
              <a:buNone/>
            </a:pPr>
            <a:r>
              <a:rPr lang="en-US" sz="3300"/>
              <a:t>Răspuns corect! Dacă aceste teme nu au fost lucrate anterior în clasă, a venit timpul. Vorbește în așa fel încât diferența să însemne toți: cine suntem în comparație cu ceilalți și cum ne raportăm la ceilalți în mediile noastre locale și globale.</a:t>
            </a:r>
            <a:endParaRPr sz="3300"/>
          </a:p>
          <a:p>
            <a:pPr indent="0" lvl="0" marL="0" rtl="0" algn="l">
              <a:lnSpc>
                <a:spcPct val="90000"/>
              </a:lnSpc>
              <a:spcBef>
                <a:spcPts val="533"/>
              </a:spcBef>
              <a:spcAft>
                <a:spcPts val="0"/>
              </a:spcAft>
              <a:buClr>
                <a:schemeClr val="dk1"/>
              </a:buClr>
              <a:buSzPct val="33333"/>
              <a:buFont typeface="Arial"/>
              <a:buNone/>
            </a:pPr>
            <a:r>
              <a:rPr lang="en-US" sz="3300"/>
              <a:t>Profesorii trebuie să se bazeze pe interesul propriu al fiecărui elev și pe beneficiile pentru toți elevii de a profita la maximum de diferențele noastre. Trebuie să facă față faptelor, abilităților și atitudinilor practice de care este nevoie pentru a reuși într-un viitor al diversității culturale locale și globale.</a:t>
            </a:r>
            <a:endParaRPr sz="3300"/>
          </a:p>
          <a:p>
            <a:pPr indent="0" lvl="0" marL="0" rtl="0" algn="l">
              <a:lnSpc>
                <a:spcPct val="90000"/>
              </a:lnSpc>
              <a:spcBef>
                <a:spcPts val="533"/>
              </a:spcBef>
              <a:spcAft>
                <a:spcPts val="0"/>
              </a:spcAft>
              <a:buClr>
                <a:schemeClr val="dk1"/>
              </a:buClr>
              <a:buSzPct val="139393"/>
              <a:buNone/>
            </a:pPr>
            <a:r>
              <a:t/>
            </a:r>
            <a:endParaRPr sz="3300"/>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2" name="Shape 722"/>
        <p:cNvGrpSpPr/>
        <p:nvPr/>
      </p:nvGrpSpPr>
      <p:grpSpPr>
        <a:xfrm>
          <a:off x="0" y="0"/>
          <a:ext cx="0" cy="0"/>
          <a:chOff x="0" y="0"/>
          <a:chExt cx="0" cy="0"/>
        </a:xfrm>
      </p:grpSpPr>
      <p:sp>
        <p:nvSpPr>
          <p:cNvPr id="723" name="Google Shape;723;p109"/>
          <p:cNvSpPr txBox="1"/>
          <p:nvPr>
            <p:ph idx="1" type="body"/>
          </p:nvPr>
        </p:nvSpPr>
        <p:spPr>
          <a:xfrm>
            <a:off x="305375" y="242200"/>
            <a:ext cx="10330500" cy="32751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SzPct val="75630"/>
              <a:buNone/>
            </a:pPr>
            <a:r>
              <a:rPr lang="en-US" sz="2800"/>
              <a:t>Cum crezi că ar trebui să îl abordezi pe Zayn?</a:t>
            </a:r>
            <a:endParaRPr sz="2800"/>
          </a:p>
          <a:p>
            <a:pPr indent="0" lvl="0" marL="0" rtl="0" algn="l">
              <a:lnSpc>
                <a:spcPct val="90000"/>
              </a:lnSpc>
              <a:spcBef>
                <a:spcPts val="533"/>
              </a:spcBef>
              <a:spcAft>
                <a:spcPts val="0"/>
              </a:spcAft>
              <a:buSzPct val="75630"/>
              <a:buNone/>
            </a:pPr>
            <a:r>
              <a:t/>
            </a:r>
            <a:endParaRPr sz="2800"/>
          </a:p>
          <a:p>
            <a:pPr indent="-379730" lvl="0" marL="457200" rtl="0" algn="l">
              <a:lnSpc>
                <a:spcPct val="90000"/>
              </a:lnSpc>
              <a:spcBef>
                <a:spcPts val="533"/>
              </a:spcBef>
              <a:spcAft>
                <a:spcPts val="0"/>
              </a:spcAft>
              <a:buSzPct val="100000"/>
              <a:buAutoNum type="arabicPeriod"/>
            </a:pPr>
            <a:r>
              <a:rPr lang="en-US" sz="2800"/>
              <a:t>Ar trebui să pari condescendent, devalorizând comportamentul colegilor săi.</a:t>
            </a:r>
            <a:endParaRPr sz="2800"/>
          </a:p>
          <a:p>
            <a:pPr indent="-379730" lvl="0" marL="457200" rtl="0" algn="l">
              <a:lnSpc>
                <a:spcPct val="90000"/>
              </a:lnSpc>
              <a:spcBef>
                <a:spcPts val="0"/>
              </a:spcBef>
              <a:spcAft>
                <a:spcPts val="0"/>
              </a:spcAft>
              <a:buSzPct val="100000"/>
              <a:buAutoNum type="arabicPeriod"/>
            </a:pPr>
            <a:r>
              <a:rPr lang="en-US" sz="2800"/>
              <a:t>Ar trebui să întărești diferența. Ar trebui să încerci să justifici comportamentul colegilor care scoate în evidență particularitățile grupurilor mici, cum ar fi imigranții.</a:t>
            </a:r>
            <a:endParaRPr sz="2800"/>
          </a:p>
          <a:p>
            <a:pPr indent="-379730" lvl="0" marL="457200" rtl="0" algn="l">
              <a:lnSpc>
                <a:spcPct val="90000"/>
              </a:lnSpc>
              <a:spcBef>
                <a:spcPts val="0"/>
              </a:spcBef>
              <a:spcAft>
                <a:spcPts val="0"/>
              </a:spcAft>
              <a:buSzPct val="100000"/>
              <a:buAutoNum type="arabicPeriod"/>
            </a:pPr>
            <a:r>
              <a:rPr lang="en-US" sz="2800"/>
              <a:t>Ar trebui să critici comportamentul colegilor și să-i spui lui Zayn că este inacceptabil la școală comportamentul lor. Se vor solicita clarificări. Ar trebui să-l faci să se simtă în largul lui și să-l încurajezi să împărtășească astfel de situații.</a:t>
            </a:r>
            <a:endParaRPr sz="2800"/>
          </a:p>
          <a:p>
            <a:pPr indent="0" lvl="0" marL="0" rtl="0" algn="l">
              <a:lnSpc>
                <a:spcPct val="90000"/>
              </a:lnSpc>
              <a:spcBef>
                <a:spcPts val="533"/>
              </a:spcBef>
              <a:spcAft>
                <a:spcPts val="0"/>
              </a:spcAft>
              <a:buSzPct val="75630"/>
              <a:buNone/>
            </a:pPr>
            <a:r>
              <a:t/>
            </a:r>
            <a:endParaRPr sz="2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1"/>
          <p:cNvSpPr txBox="1"/>
          <p:nvPr>
            <p:ph idx="1" type="body"/>
          </p:nvPr>
        </p:nvSpPr>
        <p:spPr>
          <a:xfrm>
            <a:off x="659512" y="981461"/>
            <a:ext cx="9653776" cy="1694677"/>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3600"/>
              <a:buNone/>
            </a:pPr>
            <a:r>
              <a:rPr lang="en-US" sz="3600"/>
              <a:t>Te iert, Peter. Nici eu nu m-am descurcat bine. M-am enervat și am vrut să ies de pe teren. Îmi pare rău și pentru că ar fi trebuit să stau să rezolv problema.</a:t>
            </a:r>
            <a:endParaRPr sz="3600">
              <a:latin typeface="Calibri"/>
              <a:ea typeface="Calibri"/>
              <a:cs typeface="Calibri"/>
              <a:sym typeface="Calibri"/>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110"/>
          <p:cNvSpPr txBox="1"/>
          <p:nvPr>
            <p:ph idx="1" type="body"/>
          </p:nvPr>
        </p:nvSpPr>
        <p:spPr>
          <a:xfrm>
            <a:off x="263275" y="231675"/>
            <a:ext cx="10477800" cy="3159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600"/>
              <a:t>Răspuns greșit. Zayn se adaptează încă unei noi realități. Primirea la școală trebuie să fie motivantă și în acest caz nu este. Nu vrem să se simtă exclus, dimpotrivă. De aceea trebuie să facem tot ce putem pentru a-l face să se simtă bine, pentru că mai sunt multe adversități în fața adaptării sale (țară nouă, obiceiuri noi, limbă nouă, oameni noi).</a:t>
            </a:r>
            <a:endParaRPr sz="2600"/>
          </a:p>
          <a:p>
            <a:pPr indent="0" lvl="0" marL="0" rtl="0" algn="l">
              <a:lnSpc>
                <a:spcPct val="90000"/>
              </a:lnSpc>
              <a:spcBef>
                <a:spcPts val="533"/>
              </a:spcBef>
              <a:spcAft>
                <a:spcPts val="0"/>
              </a:spcAft>
              <a:buClr>
                <a:schemeClr val="dk1"/>
              </a:buClr>
              <a:buSzPts val="1100"/>
              <a:buFont typeface="Arial"/>
              <a:buNone/>
            </a:pPr>
            <a:r>
              <a:rPr lang="en-US" sz="2600"/>
              <a:t>Depinde de profesor să-l întâmpine în cel mai bun mod, făcând din aceasta o experiență plină de satisfacții. Profesorul trebuie să-l susțină, să-l facă să se simtă în siguranță și să reprime comportamentul incorect al colegilor.</a:t>
            </a:r>
            <a:endParaRPr sz="2600"/>
          </a:p>
          <a:p>
            <a:pPr indent="0" lvl="0" marL="0" rtl="0" algn="l">
              <a:lnSpc>
                <a:spcPct val="90000"/>
              </a:lnSpc>
              <a:spcBef>
                <a:spcPts val="533"/>
              </a:spcBef>
              <a:spcAft>
                <a:spcPts val="0"/>
              </a:spcAft>
              <a:buClr>
                <a:schemeClr val="dk1"/>
              </a:buClr>
              <a:buSzPts val="2800"/>
              <a:buNone/>
            </a:pPr>
            <a:r>
              <a:t/>
            </a:r>
            <a:endParaRPr sz="2600"/>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p111"/>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500"/>
              <a:buNone/>
            </a:pPr>
            <a:r>
              <a:rPr lang="en-US" sz="3500"/>
              <a:t>Răspuns greșit. Exact asta nu ar trebui să facem. Consolidarea diferenței poate mări diferența dintre elevi. Trebuie să promovăm diversitatea și să îmbunătățim incluziunea. Trebuie să sensibilizăm comunitatea educațională și să punem în aplicare politici de incluziune pentru a sprijini numărul crescător de imigranți / refugiați în școlile noastre.</a:t>
            </a:r>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112"/>
          <p:cNvSpPr txBox="1"/>
          <p:nvPr>
            <p:ph idx="1" type="body"/>
          </p:nvPr>
        </p:nvSpPr>
        <p:spPr>
          <a:xfrm>
            <a:off x="0" y="1"/>
            <a:ext cx="10972800" cy="3657599"/>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0"/>
              </a:spcBef>
              <a:spcAft>
                <a:spcPts val="0"/>
              </a:spcAft>
              <a:buClr>
                <a:schemeClr val="dk1"/>
              </a:buClr>
              <a:buSzPct val="100000"/>
              <a:buNone/>
            </a:pPr>
            <a:r>
              <a:t/>
            </a:r>
            <a:endParaRPr sz="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5000"/>
              <a:t>Răspuns corect! Este important ca Zayn să se simtă în siguranță la școală și să nu se simtă amenințat pentru că este diferit de ceilalți. Dar este cu adevărat diferit? Pentru a evita astfel de situații, profesorii trebuie să vorbească în așa fel încât diferența să însemne toți: cine suntem în comparație cu ceilalți și cum ne raportăm la ceilalți în mediile noastre locale și globale. Profesorii trebuie să se bazeze pe interesul propriu al fiecărui elev.</a:t>
            </a:r>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113"/>
          <p:cNvSpPr txBox="1"/>
          <p:nvPr>
            <p:ph idx="1" type="body"/>
          </p:nvPr>
        </p:nvSpPr>
        <p:spPr>
          <a:xfrm>
            <a:off x="136900" y="305375"/>
            <a:ext cx="10541100" cy="32013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39285"/>
              <a:buFont typeface="Arial"/>
              <a:buNone/>
            </a:pPr>
            <a:r>
              <a:rPr lang="en-US" sz="2800"/>
              <a:t>În acest conflict, cum poți face față diversității din clasă?</a:t>
            </a:r>
            <a:endParaRPr sz="2800"/>
          </a:p>
          <a:p>
            <a:pPr indent="-379730" lvl="0" marL="457200" rtl="0" algn="l">
              <a:lnSpc>
                <a:spcPct val="90000"/>
              </a:lnSpc>
              <a:spcBef>
                <a:spcPts val="533"/>
              </a:spcBef>
              <a:spcAft>
                <a:spcPts val="0"/>
              </a:spcAft>
              <a:buSzPct val="100000"/>
              <a:buAutoNum type="arabicPeriod"/>
            </a:pPr>
            <a:r>
              <a:rPr lang="en-US" sz="2800"/>
              <a:t>Dând impresia că motivul pentru care discutați despre diferențe este „mainstream” sau ca „majoritatea” să se simtă mai bine în privința „minorităților”.</a:t>
            </a:r>
            <a:endParaRPr sz="2800"/>
          </a:p>
          <a:p>
            <a:pPr indent="-379730" lvl="0" marL="457200" rtl="0" algn="l">
              <a:lnSpc>
                <a:spcPct val="90000"/>
              </a:lnSpc>
              <a:spcBef>
                <a:spcPts val="0"/>
              </a:spcBef>
              <a:spcAft>
                <a:spcPts val="0"/>
              </a:spcAft>
              <a:buSzPct val="100000"/>
              <a:buAutoNum type="arabicPeriod"/>
            </a:pPr>
            <a:r>
              <a:rPr lang="en-US" sz="2800"/>
              <a:t>Fiind moralist și acuzând elevii de atitudinile lor proaste și scoțând în evidență particularitățile grupurilor mici, cum ar fi migranții.</a:t>
            </a:r>
            <a:endParaRPr sz="2800"/>
          </a:p>
          <a:p>
            <a:pPr indent="-379730" lvl="0" marL="457200" rtl="0" algn="l">
              <a:lnSpc>
                <a:spcPct val="90000"/>
              </a:lnSpc>
              <a:spcBef>
                <a:spcPts val="0"/>
              </a:spcBef>
              <a:spcAft>
                <a:spcPts val="0"/>
              </a:spcAft>
              <a:buSzPct val="100000"/>
              <a:buAutoNum type="arabicPeriod"/>
            </a:pPr>
            <a:r>
              <a:rPr lang="en-US" sz="2800"/>
              <a:t>Începe cu cuvinte la care elevii se referă, cum ar fi „diferențe”, „acceptare”, „respect”, „dreptate” și „libertate”. Folosește-le pentru a începe discuția despre motivul pentru care școlile și guvernele au politici privind diversitatea și incluziunea.</a:t>
            </a:r>
            <a:endParaRPr sz="2800"/>
          </a:p>
          <a:p>
            <a:pPr indent="0" lvl="0" marL="0" rtl="0" algn="l">
              <a:lnSpc>
                <a:spcPct val="90000"/>
              </a:lnSpc>
              <a:spcBef>
                <a:spcPts val="533"/>
              </a:spcBef>
              <a:spcAft>
                <a:spcPts val="0"/>
              </a:spcAft>
              <a:buClr>
                <a:schemeClr val="dk1"/>
              </a:buClr>
              <a:buSzPct val="142857"/>
              <a:buNone/>
            </a:pPr>
            <a:r>
              <a:t/>
            </a:r>
            <a:endParaRPr sz="2800"/>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2" name="Shape 752"/>
        <p:cNvGrpSpPr/>
        <p:nvPr/>
      </p:nvGrpSpPr>
      <p:grpSpPr>
        <a:xfrm>
          <a:off x="0" y="0"/>
          <a:ext cx="0" cy="0"/>
          <a:chOff x="0" y="0"/>
          <a:chExt cx="0" cy="0"/>
        </a:xfrm>
      </p:grpSpPr>
      <p:sp>
        <p:nvSpPr>
          <p:cNvPr id="753" name="Google Shape;753;p114"/>
          <p:cNvSpPr txBox="1"/>
          <p:nvPr>
            <p:ph idx="1" type="body"/>
          </p:nvPr>
        </p:nvSpPr>
        <p:spPr>
          <a:xfrm>
            <a:off x="557315" y="216086"/>
            <a:ext cx="9858169" cy="322542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900"/>
              <a:buNone/>
            </a:pPr>
            <a:r>
              <a:rPr lang="en-US" sz="3900"/>
              <a:t>Răspuns greșit. Vorbește în așa fel încât diferența să însemne “toți”: cine suntem în comparație cu ceilalți și cum ne raportăm la ceilalți în mediile noastre locale și globale. Profesorii trebuie să se bazeze pe interesul propriu al fiecărui elev.</a:t>
            </a:r>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8" name="Shape 758"/>
        <p:cNvGrpSpPr/>
        <p:nvPr/>
      </p:nvGrpSpPr>
      <p:grpSpPr>
        <a:xfrm>
          <a:off x="0" y="0"/>
          <a:ext cx="0" cy="0"/>
          <a:chOff x="0" y="0"/>
          <a:chExt cx="0" cy="0"/>
        </a:xfrm>
      </p:grpSpPr>
      <p:sp>
        <p:nvSpPr>
          <p:cNvPr id="759" name="Google Shape;759;p115"/>
          <p:cNvSpPr txBox="1"/>
          <p:nvPr>
            <p:ph idx="1" type="body"/>
          </p:nvPr>
        </p:nvSpPr>
        <p:spPr>
          <a:xfrm>
            <a:off x="701676" y="198295"/>
            <a:ext cx="9569448"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Răspuns greșit. Faceți față faptelor, abilităților și atitudinilor practice de care avem nevoie pentru a reuși într-un viitor al diversității culturale locale și globale. Vorbește despre diferențele tuturor. Predarea despre diferențele culturale trebuie să fie incluzivă pentru toți elevii, în orice </a:t>
            </a:r>
            <a:r>
              <a:rPr lang="en-US" sz="3600"/>
              <a:t>Mama</a:t>
            </a:r>
            <a:r>
              <a:rPr lang="en-US" sz="3600"/>
              <a:t>ent.</a:t>
            </a:r>
            <a:endParaRPr/>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4" name="Shape 764"/>
        <p:cNvGrpSpPr/>
        <p:nvPr/>
      </p:nvGrpSpPr>
      <p:grpSpPr>
        <a:xfrm>
          <a:off x="0" y="0"/>
          <a:ext cx="0" cy="0"/>
          <a:chOff x="0" y="0"/>
          <a:chExt cx="0" cy="0"/>
        </a:xfrm>
      </p:grpSpPr>
      <p:sp>
        <p:nvSpPr>
          <p:cNvPr id="765" name="Google Shape;765;p116"/>
          <p:cNvSpPr txBox="1"/>
          <p:nvPr>
            <p:ph idx="1" type="body"/>
          </p:nvPr>
        </p:nvSpPr>
        <p:spPr>
          <a:xfrm>
            <a:off x="701676" y="239274"/>
            <a:ext cx="9569448" cy="341832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0"/>
              </a:spcBef>
              <a:spcAft>
                <a:spcPts val="0"/>
              </a:spcAft>
              <a:buClr>
                <a:schemeClr val="dk1"/>
              </a:buClr>
              <a:buSzPct val="100000"/>
              <a:buNone/>
            </a:pPr>
            <a:r>
              <a:rPr lang="en-US" sz="5500"/>
              <a:t>Răspuns corect! Începe cu idei și concepte pozitive, cum ar fi beneficiile diversității culturale. Evidențiază faptul că toată lumea are o cultură și cere elevilor să reflecteze asupra propriilor credințe și practici culturale. Discută despre diversitatea culturală, lingvistică și religioasă a societății noastre multiculturale și subliniază că suntem toți imigranți sau descendenți ai imigranților.</a:t>
            </a:r>
            <a:endParaRPr i="1" sz="4400">
              <a:solidFill>
                <a:srgbClr val="0070C0"/>
              </a:solidFill>
              <a:latin typeface="Calibri"/>
              <a:ea typeface="Calibri"/>
              <a:cs typeface="Calibri"/>
              <a:sym typeface="Calibri"/>
            </a:endParaRPr>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117"/>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situația a fost rezolvată cu succes!</a:t>
            </a:r>
            <a:endParaRPr/>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p118"/>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Se pare că situația nu a fost rezolvată. Verifică teoria și încearcă din nou!</a:t>
            </a:r>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sp>
        <p:nvSpPr>
          <p:cNvPr id="782" name="Google Shape;782;p119"/>
          <p:cNvSpPr txBox="1"/>
          <p:nvPr>
            <p:ph idx="1" type="body"/>
          </p:nvPr>
        </p:nvSpPr>
        <p:spPr>
          <a:xfrm>
            <a:off x="1042819" y="1186703"/>
            <a:ext cx="8887161"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Verifică panoul și citește despre cele mai importante concluzii ale acestei situații.</a:t>
            </a:r>
            <a:endParaRPr sz="4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2"/>
          <p:cNvSpPr txBox="1"/>
          <p:nvPr>
            <p:ph idx="1" type="body"/>
          </p:nvPr>
        </p:nvSpPr>
        <p:spPr>
          <a:xfrm>
            <a:off x="820573" y="793289"/>
            <a:ext cx="9331653" cy="207102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Am fost foarte trist că nu am putut să mă joc cu amândoi. Nu putem lăsa aceste situații să se întâmple. Într-o zi ne vom supăra cu adevărat. Dacă nu ar fi fost profesorul, nu ai fi vorbit.</a:t>
            </a:r>
            <a:endParaRPr sz="3600">
              <a:latin typeface="Calibri"/>
              <a:ea typeface="Calibri"/>
              <a:cs typeface="Calibri"/>
              <a:sym typeface="Calibri"/>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6" name="Shape 786"/>
        <p:cNvGrpSpPr/>
        <p:nvPr/>
      </p:nvGrpSpPr>
      <p:grpSpPr>
        <a:xfrm>
          <a:off x="0" y="0"/>
          <a:ext cx="0" cy="0"/>
          <a:chOff x="0" y="0"/>
          <a:chExt cx="0" cy="0"/>
        </a:xfrm>
      </p:grpSpPr>
      <p:sp>
        <p:nvSpPr>
          <p:cNvPr id="787" name="Google Shape;787;p120"/>
          <p:cNvSpPr txBox="1"/>
          <p:nvPr>
            <p:ph idx="1" type="body"/>
          </p:nvPr>
        </p:nvSpPr>
        <p:spPr>
          <a:xfrm>
            <a:off x="754380" y="991720"/>
            <a:ext cx="9464040" cy="1674160"/>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Clr>
                <a:schemeClr val="dk1"/>
              </a:buClr>
              <a:buSzPct val="27500"/>
              <a:buFont typeface="Arial"/>
              <a:buNone/>
            </a:pPr>
            <a:r>
              <a:rPr lang="en-US" sz="4000"/>
              <a:t>Un incident a avut loc în clasa clasei a VII-a, în timpul unei ore de istorie despre sclavie de-a lungul istoriei universale.</a:t>
            </a:r>
            <a:endParaRPr sz="4000"/>
          </a:p>
          <a:p>
            <a:pPr indent="0" lvl="0" marL="0" rtl="0" algn="l">
              <a:lnSpc>
                <a:spcPct val="90000"/>
              </a:lnSpc>
              <a:spcBef>
                <a:spcPts val="533"/>
              </a:spcBef>
              <a:spcAft>
                <a:spcPts val="0"/>
              </a:spcAft>
              <a:buClr>
                <a:schemeClr val="dk1"/>
              </a:buClr>
              <a:buSzPct val="27500"/>
              <a:buFont typeface="Arial"/>
              <a:buNone/>
            </a:pPr>
            <a:r>
              <a:rPr lang="en-US" sz="4000"/>
              <a:t>Verifică panoul pentru a vedea ce s-a întâmplat.</a:t>
            </a:r>
            <a:endParaRPr sz="4000"/>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1" name="Shape 791"/>
        <p:cNvGrpSpPr/>
        <p:nvPr/>
      </p:nvGrpSpPr>
      <p:grpSpPr>
        <a:xfrm>
          <a:off x="0" y="0"/>
          <a:ext cx="0" cy="0"/>
          <a:chOff x="0" y="0"/>
          <a:chExt cx="0" cy="0"/>
        </a:xfrm>
      </p:grpSpPr>
      <p:sp>
        <p:nvSpPr>
          <p:cNvPr id="792" name="Google Shape;792;p121"/>
          <p:cNvSpPr txBox="1"/>
          <p:nvPr>
            <p:ph idx="1" type="body"/>
          </p:nvPr>
        </p:nvSpPr>
        <p:spPr>
          <a:xfrm>
            <a:off x="754380" y="1145941"/>
            <a:ext cx="9464040" cy="136571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Verifică panoul pentru a studia teoria și modul în care ar trebui abordată situația.</a:t>
            </a:r>
            <a:endParaRPr sz="4000"/>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6" name="Shape 796"/>
        <p:cNvGrpSpPr/>
        <p:nvPr/>
      </p:nvGrpSpPr>
      <p:grpSpPr>
        <a:xfrm>
          <a:off x="0" y="0"/>
          <a:ext cx="0" cy="0"/>
          <a:chOff x="0" y="0"/>
          <a:chExt cx="0" cy="0"/>
        </a:xfrm>
      </p:grpSpPr>
      <p:sp>
        <p:nvSpPr>
          <p:cNvPr id="797" name="Google Shape;797;p122"/>
          <p:cNvSpPr txBox="1"/>
          <p:nvPr>
            <p:ph idx="1" type="body"/>
          </p:nvPr>
        </p:nvSpPr>
        <p:spPr>
          <a:xfrm>
            <a:off x="754380" y="1142579"/>
            <a:ext cx="9464040" cy="137244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Acum, puteți aborda elevii din clasă și rezolva problema.</a:t>
            </a:r>
            <a:endParaRPr sz="4000"/>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123"/>
          <p:cNvSpPr txBox="1"/>
          <p:nvPr>
            <p:ph idx="1" type="body"/>
          </p:nvPr>
        </p:nvSpPr>
        <p:spPr>
          <a:xfrm>
            <a:off x="263275" y="210600"/>
            <a:ext cx="10604100" cy="3296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SzPts val="1800"/>
              <a:buNone/>
            </a:pPr>
            <a:r>
              <a:rPr lang="en-US" sz="2600"/>
              <a:t>Ce atitudine să adopți imediat după eveniment?</a:t>
            </a:r>
            <a:endParaRPr sz="2600"/>
          </a:p>
          <a:p>
            <a:pPr indent="-393700" lvl="0" marL="457200" rtl="0" algn="l">
              <a:lnSpc>
                <a:spcPct val="90000"/>
              </a:lnSpc>
              <a:spcBef>
                <a:spcPts val="533"/>
              </a:spcBef>
              <a:spcAft>
                <a:spcPts val="0"/>
              </a:spcAft>
              <a:buSzPts val="2600"/>
              <a:buAutoNum type="arabicPeriod"/>
            </a:pPr>
            <a:r>
              <a:rPr lang="en-US" sz="2600"/>
              <a:t>Prietenoasă, iertătoare și condescendentă.</a:t>
            </a:r>
            <a:endParaRPr sz="2600"/>
          </a:p>
          <a:p>
            <a:pPr indent="-393700" lvl="0" marL="457200" rtl="0" algn="l">
              <a:lnSpc>
                <a:spcPct val="90000"/>
              </a:lnSpc>
              <a:spcBef>
                <a:spcPts val="0"/>
              </a:spcBef>
              <a:spcAft>
                <a:spcPts val="0"/>
              </a:spcAft>
              <a:buSzPts val="2600"/>
              <a:buAutoNum type="arabicPeriod"/>
            </a:pPr>
            <a:r>
              <a:rPr lang="en-US" sz="2600"/>
              <a:t>"Ce-i cu voi băieți? De ce spui aceste lucruri? Nu sunteți toți prieteni? ”</a:t>
            </a:r>
            <a:endParaRPr sz="2600"/>
          </a:p>
          <a:p>
            <a:pPr indent="-393700" lvl="0" marL="457200" rtl="0" algn="l">
              <a:lnSpc>
                <a:spcPct val="90000"/>
              </a:lnSpc>
              <a:spcBef>
                <a:spcPts val="0"/>
              </a:spcBef>
              <a:spcAft>
                <a:spcPts val="0"/>
              </a:spcAft>
              <a:buSzPts val="2600"/>
              <a:buAutoNum type="arabicPeriod"/>
            </a:pPr>
            <a:r>
              <a:rPr lang="en-US" sz="2600"/>
              <a:t>Aspră, arogantî și superioară.</a:t>
            </a:r>
            <a:endParaRPr sz="2600"/>
          </a:p>
          <a:p>
            <a:pPr indent="-393700" lvl="0" marL="457200" rtl="0" algn="l">
              <a:lnSpc>
                <a:spcPct val="90000"/>
              </a:lnSpc>
              <a:spcBef>
                <a:spcPts val="0"/>
              </a:spcBef>
              <a:spcAft>
                <a:spcPts val="0"/>
              </a:spcAft>
              <a:buSzPts val="2600"/>
              <a:buAutoNum type="arabicPeriod"/>
            </a:pPr>
            <a:r>
              <a:rPr lang="en-US" sz="2600"/>
              <a:t>"Este de ajuns! Nu-mi plac aceste discuții în clasă, să continuăm cursul! ”</a:t>
            </a:r>
            <a:endParaRPr sz="2600"/>
          </a:p>
          <a:p>
            <a:pPr indent="-393700" lvl="0" marL="457200" rtl="0" algn="l">
              <a:lnSpc>
                <a:spcPct val="90000"/>
              </a:lnSpc>
              <a:spcBef>
                <a:spcPts val="0"/>
              </a:spcBef>
              <a:spcAft>
                <a:spcPts val="0"/>
              </a:spcAft>
              <a:buSzPts val="2600"/>
              <a:buAutoNum type="arabicPeriod"/>
            </a:pPr>
            <a:r>
              <a:rPr lang="en-US" sz="2600"/>
              <a:t>Atitudine fermă, încrezătoare și asertivă.</a:t>
            </a:r>
            <a:endParaRPr sz="2600"/>
          </a:p>
          <a:p>
            <a:pPr indent="-393700" lvl="0" marL="457200" rtl="0" algn="l">
              <a:lnSpc>
                <a:spcPct val="90000"/>
              </a:lnSpc>
              <a:spcBef>
                <a:spcPts val="0"/>
              </a:spcBef>
              <a:spcAft>
                <a:spcPts val="0"/>
              </a:spcAft>
              <a:buSzPts val="2600"/>
              <a:buAutoNum type="arabicPeriod"/>
            </a:pPr>
            <a:r>
              <a:rPr lang="en-US" sz="2600"/>
              <a:t>„Folosirea cuvântului (cuvintelor) respectiv (e) pentru a pune pe cineva în inferioaritate este inacceptabilă. Lasă imediat tot ceea ce faci și vorbește despre asta! ”.</a:t>
            </a:r>
            <a:endParaRPr sz="2600"/>
          </a:p>
          <a:p>
            <a:pPr indent="0" lvl="0" marL="0" rtl="0" algn="l">
              <a:lnSpc>
                <a:spcPct val="90000"/>
              </a:lnSpc>
              <a:spcBef>
                <a:spcPts val="533"/>
              </a:spcBef>
              <a:spcAft>
                <a:spcPts val="0"/>
              </a:spcAft>
              <a:buSzPts val="1800"/>
              <a:buNone/>
            </a:pPr>
            <a:r>
              <a:t/>
            </a:r>
            <a:endParaRPr sz="2600"/>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8" name="Shape 808"/>
        <p:cNvGrpSpPr/>
        <p:nvPr/>
      </p:nvGrpSpPr>
      <p:grpSpPr>
        <a:xfrm>
          <a:off x="0" y="0"/>
          <a:ext cx="0" cy="0"/>
          <a:chOff x="0" y="0"/>
          <a:chExt cx="0" cy="0"/>
        </a:xfrm>
      </p:grpSpPr>
      <p:sp>
        <p:nvSpPr>
          <p:cNvPr id="809" name="Google Shape;809;p124"/>
          <p:cNvSpPr txBox="1"/>
          <p:nvPr>
            <p:ph idx="1" type="body"/>
          </p:nvPr>
        </p:nvSpPr>
        <p:spPr>
          <a:xfrm>
            <a:off x="242200" y="115825"/>
            <a:ext cx="10562100" cy="3348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500"/>
              <a:buNone/>
            </a:pPr>
            <a:r>
              <a:t/>
            </a:r>
            <a:endParaRPr sz="15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rPr lang="en-US" sz="3600"/>
              <a:t>Răspuns greșit. Nu putem fi mulțumiți, aceste atitudini favorizează un comportament negativ și pot prelungi acest tip de comportament, atât în interiorul, cât și în afara clasei și subliniază și mai mult diferențele. Elevul implicat se poate simți și mai fragil pe măsură ce situația sa a fost subestimată.</a:t>
            </a:r>
            <a:endParaRPr/>
          </a:p>
        </p:txBody>
      </p:sp>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4" name="Shape 814"/>
        <p:cNvGrpSpPr/>
        <p:nvPr/>
      </p:nvGrpSpPr>
      <p:grpSpPr>
        <a:xfrm>
          <a:off x="0" y="0"/>
          <a:ext cx="0" cy="0"/>
          <a:chOff x="0" y="0"/>
          <a:chExt cx="0" cy="0"/>
        </a:xfrm>
      </p:grpSpPr>
      <p:sp>
        <p:nvSpPr>
          <p:cNvPr id="815" name="Google Shape;815;p125"/>
          <p:cNvSpPr txBox="1"/>
          <p:nvPr>
            <p:ph idx="1" type="body"/>
          </p:nvPr>
        </p:nvSpPr>
        <p:spPr>
          <a:xfrm>
            <a:off x="273800" y="315925"/>
            <a:ext cx="10477800" cy="3148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Răspuns greșit. Este important să atragem atenția, dar numai asta nu este suficient. Lăsarea acestor comportamente să treacă neobservate le poate spori.</a:t>
            </a:r>
            <a:endParaRPr/>
          </a:p>
        </p:txBody>
      </p:sp>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0" name="Shape 820"/>
        <p:cNvGrpSpPr/>
        <p:nvPr/>
      </p:nvGrpSpPr>
      <p:grpSpPr>
        <a:xfrm>
          <a:off x="0" y="0"/>
          <a:ext cx="0" cy="0"/>
          <a:chOff x="0" y="0"/>
          <a:chExt cx="0" cy="0"/>
        </a:xfrm>
      </p:grpSpPr>
      <p:sp>
        <p:nvSpPr>
          <p:cNvPr id="821" name="Google Shape;821;p126"/>
          <p:cNvSpPr txBox="1"/>
          <p:nvPr>
            <p:ph idx="1" type="body"/>
          </p:nvPr>
        </p:nvSpPr>
        <p:spPr>
          <a:xfrm>
            <a:off x="210600" y="200076"/>
            <a:ext cx="10762200" cy="32691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Clr>
                <a:schemeClr val="dk1"/>
              </a:buClr>
              <a:buSzPct val="28205"/>
              <a:buFont typeface="Arial"/>
              <a:buNone/>
            </a:pPr>
            <a:r>
              <a:rPr lang="en-US" sz="3900"/>
              <a:t>Răspuns corect! Este important ca profesorul să fie încrezător în acest </a:t>
            </a:r>
            <a:r>
              <a:rPr lang="en-US" sz="3900"/>
              <a:t>Mama</a:t>
            </a:r>
            <a:r>
              <a:rPr lang="en-US" sz="3900"/>
              <a:t>ent. Această problemă nu poate fi neglijată. Un astfel de comportament amplifică diferențele și poate perturba foarte mult viața tinerilor implicați.</a:t>
            </a:r>
            <a:endParaRPr sz="3900"/>
          </a:p>
          <a:p>
            <a:pPr indent="0" lvl="0" marL="0" rtl="0" algn="l">
              <a:lnSpc>
                <a:spcPct val="90000"/>
              </a:lnSpc>
              <a:spcBef>
                <a:spcPts val="533"/>
              </a:spcBef>
              <a:spcAft>
                <a:spcPts val="0"/>
              </a:spcAft>
              <a:buClr>
                <a:schemeClr val="dk1"/>
              </a:buClr>
              <a:buSzPct val="28205"/>
              <a:buFont typeface="Arial"/>
              <a:buNone/>
            </a:pPr>
            <a:r>
              <a:t/>
            </a:r>
            <a:endParaRPr sz="3900"/>
          </a:p>
          <a:p>
            <a:pPr indent="0" lvl="0" marL="0" rtl="0" algn="l">
              <a:lnSpc>
                <a:spcPct val="90000"/>
              </a:lnSpc>
              <a:spcBef>
                <a:spcPts val="533"/>
              </a:spcBef>
              <a:spcAft>
                <a:spcPts val="0"/>
              </a:spcAft>
              <a:buClr>
                <a:schemeClr val="dk1"/>
              </a:buClr>
              <a:buSzPct val="28205"/>
              <a:buFont typeface="Arial"/>
              <a:buNone/>
            </a:pPr>
            <a:r>
              <a:rPr lang="en-US" sz="3900"/>
              <a:t>Unul dintre rolurile școlii în acest domeniu ar fi pregătirea cetățenilor conștienți și critici, capabili să judece ce este mai bine pentru ei și pentru societate; și cea principală, respectând individualitățile altora, adică un cetățean care exercită cetățenia deplină.</a:t>
            </a:r>
            <a:endParaRPr sz="3900"/>
          </a:p>
          <a:p>
            <a:pPr indent="0" lvl="0" marL="0" rtl="0" algn="l">
              <a:lnSpc>
                <a:spcPct val="90000"/>
              </a:lnSpc>
              <a:spcBef>
                <a:spcPts val="533"/>
              </a:spcBef>
              <a:spcAft>
                <a:spcPts val="0"/>
              </a:spcAft>
              <a:buClr>
                <a:schemeClr val="dk1"/>
              </a:buClr>
              <a:buSzPct val="92306"/>
              <a:buNone/>
            </a:pPr>
            <a:r>
              <a:t/>
            </a:r>
            <a:endParaRPr sz="3900"/>
          </a:p>
        </p:txBody>
      </p:sp>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sp>
        <p:nvSpPr>
          <p:cNvPr id="827" name="Google Shape;827;p127"/>
          <p:cNvSpPr txBox="1"/>
          <p:nvPr>
            <p:ph idx="1" type="body"/>
          </p:nvPr>
        </p:nvSpPr>
        <p:spPr>
          <a:xfrm>
            <a:off x="505475" y="172350"/>
            <a:ext cx="9765600" cy="33237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60810"/>
              <a:buNone/>
            </a:pPr>
            <a:r>
              <a:rPr lang="en-US" sz="3200"/>
              <a:t>Cum să abordezi problema?</a:t>
            </a:r>
            <a:endParaRPr sz="3200"/>
          </a:p>
          <a:p>
            <a:pPr indent="0" lvl="0" marL="0" rtl="0" algn="l">
              <a:lnSpc>
                <a:spcPct val="90000"/>
              </a:lnSpc>
              <a:spcBef>
                <a:spcPts val="533"/>
              </a:spcBef>
              <a:spcAft>
                <a:spcPts val="0"/>
              </a:spcAft>
              <a:buSzPct val="60810"/>
              <a:buNone/>
            </a:pPr>
            <a:r>
              <a:t/>
            </a:r>
            <a:endParaRPr sz="3200"/>
          </a:p>
          <a:p>
            <a:pPr indent="-416560" lvl="0" marL="457200" rtl="0" algn="l">
              <a:lnSpc>
                <a:spcPct val="90000"/>
              </a:lnSpc>
              <a:spcBef>
                <a:spcPts val="533"/>
              </a:spcBef>
              <a:spcAft>
                <a:spcPts val="0"/>
              </a:spcAft>
              <a:buSzPct val="100000"/>
              <a:buAutoNum type="arabicPeriod"/>
            </a:pPr>
            <a:r>
              <a:rPr lang="en-US" sz="3200"/>
              <a:t>Pedepsești elevii prin trimiterea lor către consiliul școlar.</a:t>
            </a:r>
            <a:endParaRPr sz="3200"/>
          </a:p>
          <a:p>
            <a:pPr indent="-416560" lvl="0" marL="457200" rtl="0" algn="l">
              <a:lnSpc>
                <a:spcPct val="90000"/>
              </a:lnSpc>
              <a:spcBef>
                <a:spcPts val="0"/>
              </a:spcBef>
              <a:spcAft>
                <a:spcPts val="0"/>
              </a:spcAft>
              <a:buSzPct val="100000"/>
              <a:buAutoNum type="arabicPeriod"/>
            </a:pPr>
            <a:r>
              <a:rPr lang="en-US" sz="3200"/>
              <a:t>Corectezi comportamentul greșit și mergi mai departe ca și cum nu s-ar fi întâmplat nimic, diminuând astfel valoarea situației.</a:t>
            </a:r>
            <a:endParaRPr sz="3200"/>
          </a:p>
          <a:p>
            <a:pPr indent="-416560" lvl="0" marL="457200" rtl="0" algn="l">
              <a:lnSpc>
                <a:spcPct val="90000"/>
              </a:lnSpc>
              <a:spcBef>
                <a:spcPts val="0"/>
              </a:spcBef>
              <a:spcAft>
                <a:spcPts val="0"/>
              </a:spcAft>
              <a:buSzPct val="100000"/>
              <a:buAutoNum type="arabicPeriod"/>
            </a:pPr>
            <a:r>
              <a:rPr lang="en-US" sz="3200"/>
              <a:t>Corectezi comportamentul și profiți de această ocazie pentru a lucra la problemele de bază.</a:t>
            </a:r>
            <a:endParaRPr sz="3200"/>
          </a:p>
          <a:p>
            <a:pPr indent="0" lvl="0" marL="0" rtl="0" algn="l">
              <a:lnSpc>
                <a:spcPct val="90000"/>
              </a:lnSpc>
              <a:spcBef>
                <a:spcPts val="533"/>
              </a:spcBef>
              <a:spcAft>
                <a:spcPts val="0"/>
              </a:spcAft>
              <a:buSzPct val="60810"/>
              <a:buNone/>
            </a:pPr>
            <a:r>
              <a:t/>
            </a:r>
            <a:endParaRPr sz="3200"/>
          </a:p>
        </p:txBody>
      </p:sp>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2" name="Shape 832"/>
        <p:cNvGrpSpPr/>
        <p:nvPr/>
      </p:nvGrpSpPr>
      <p:grpSpPr>
        <a:xfrm>
          <a:off x="0" y="0"/>
          <a:ext cx="0" cy="0"/>
          <a:chOff x="0" y="0"/>
          <a:chExt cx="0" cy="0"/>
        </a:xfrm>
      </p:grpSpPr>
      <p:sp>
        <p:nvSpPr>
          <p:cNvPr id="833" name="Google Shape;833;p128"/>
          <p:cNvSpPr txBox="1"/>
          <p:nvPr>
            <p:ph idx="1" type="body"/>
          </p:nvPr>
        </p:nvSpPr>
        <p:spPr>
          <a:xfrm>
            <a:off x="263275" y="263275"/>
            <a:ext cx="10605000" cy="3357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900"/>
              <a:buNone/>
            </a:pPr>
            <a:r>
              <a:rPr lang="en-US" sz="3900"/>
              <a:t>Răspuns greșit. Pedepsirea elevilor pe cont propriu este în mod clar insuficientă. Trebuie să încerci să schimbi mentalitățile și să deschizi mintea către subiecte atât de importante, nu să consideri că aceste lucruri sunt tabu.</a:t>
            </a:r>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8" name="Shape 838"/>
        <p:cNvGrpSpPr/>
        <p:nvPr/>
      </p:nvGrpSpPr>
      <p:grpSpPr>
        <a:xfrm>
          <a:off x="0" y="0"/>
          <a:ext cx="0" cy="0"/>
          <a:chOff x="0" y="0"/>
          <a:chExt cx="0" cy="0"/>
        </a:xfrm>
      </p:grpSpPr>
      <p:sp>
        <p:nvSpPr>
          <p:cNvPr id="839" name="Google Shape;839;p129"/>
          <p:cNvSpPr txBox="1"/>
          <p:nvPr>
            <p:ph idx="1" type="body"/>
          </p:nvPr>
        </p:nvSpPr>
        <p:spPr>
          <a:xfrm>
            <a:off x="200075" y="210600"/>
            <a:ext cx="10562100" cy="3201300"/>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t/>
            </a:r>
            <a:endParaRPr sz="6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800"/>
              <a:t>Răspuns greșit. Este esențial să corectezi un comportament greșit, dar acesta în sine este insuficient. O mustrare nu este suficientă. Trebuie să schimbi mentalitățile și să introduci concepte noi. Trebuie să subliniezi coeziunea socială: modul în care diferențele se pot completa și beneficia reciproc. Trebuie să te concentrezi asupra valorilor comune și de bază, precum respectul, acceptarea, generozitatea și libertatea.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SzPts val="1800"/>
              <a:buNone/>
            </a:pPr>
            <a:r>
              <a:rPr lang="en-US" sz="2400"/>
              <a:t>După ce știi ce s-a întâmplat, cum i-ai aborda pe Sarah și John?</a:t>
            </a:r>
            <a:endParaRPr sz="2400"/>
          </a:p>
          <a:p>
            <a:pPr indent="0" lvl="0" marL="0" rtl="0" algn="l">
              <a:lnSpc>
                <a:spcPct val="90000"/>
              </a:lnSpc>
              <a:spcBef>
                <a:spcPts val="533"/>
              </a:spcBef>
              <a:spcAft>
                <a:spcPts val="0"/>
              </a:spcAft>
              <a:buSzPts val="1800"/>
              <a:buNone/>
            </a:pPr>
            <a:r>
              <a:t/>
            </a:r>
            <a:endParaRPr sz="2400"/>
          </a:p>
          <a:p>
            <a:pPr indent="-381000" lvl="0" marL="457200" rtl="0" algn="l">
              <a:lnSpc>
                <a:spcPct val="90000"/>
              </a:lnSpc>
              <a:spcBef>
                <a:spcPts val="533"/>
              </a:spcBef>
              <a:spcAft>
                <a:spcPts val="0"/>
              </a:spcAft>
              <a:buSzPts val="2400"/>
              <a:buAutoNum type="arabicPeriod"/>
            </a:pPr>
            <a:r>
              <a:rPr lang="en-US" sz="2400"/>
              <a:t>Aș începe să strig și nu i-aș lăsa să vorbească pentru că știu deja ce s-a întâmplat.</a:t>
            </a:r>
            <a:endParaRPr sz="2400"/>
          </a:p>
          <a:p>
            <a:pPr indent="-381000" lvl="0" marL="457200" rtl="0" algn="l">
              <a:lnSpc>
                <a:spcPct val="90000"/>
              </a:lnSpc>
              <a:spcBef>
                <a:spcPts val="0"/>
              </a:spcBef>
              <a:spcAft>
                <a:spcPts val="0"/>
              </a:spcAft>
              <a:buSzPts val="2400"/>
              <a:buAutoNum type="arabicPeriod"/>
            </a:pPr>
            <a:r>
              <a:rPr lang="en-US" sz="2400"/>
              <a:t>M-aș apropia de elevi cu încredere și aș aștepta explicația situației. În mijlocul explicațiilor lor, aș cere toate informațiile necesare pentru a înțelege mai bine situația, făcându-i să se simtă auziți.</a:t>
            </a:r>
            <a:endParaRPr sz="2400"/>
          </a:p>
          <a:p>
            <a:pPr indent="-381000" lvl="0" marL="457200" rtl="0" algn="l">
              <a:lnSpc>
                <a:spcPct val="90000"/>
              </a:lnSpc>
              <a:spcBef>
                <a:spcPts val="0"/>
              </a:spcBef>
              <a:spcAft>
                <a:spcPts val="0"/>
              </a:spcAft>
              <a:buSzPts val="2400"/>
              <a:buAutoNum type="arabicPeriod"/>
            </a:pPr>
            <a:r>
              <a:rPr lang="en-US" sz="2400"/>
              <a:t>I-aș asculta fără a fi convins de discursurile lor și le-aș neglija opiniile.</a:t>
            </a:r>
            <a:endParaRPr sz="2400"/>
          </a:p>
          <a:p>
            <a:pPr indent="0" lvl="0" marL="0" rtl="0" algn="l">
              <a:lnSpc>
                <a:spcPct val="90000"/>
              </a:lnSpc>
              <a:spcBef>
                <a:spcPts val="533"/>
              </a:spcBef>
              <a:spcAft>
                <a:spcPts val="0"/>
              </a:spcAft>
              <a:buSzPts val="1800"/>
              <a:buNone/>
            </a:pPr>
            <a:r>
              <a:t/>
            </a:r>
            <a:endParaRPr sz="2400"/>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130"/>
          <p:cNvSpPr txBox="1"/>
          <p:nvPr>
            <p:ph idx="1" type="body"/>
          </p:nvPr>
        </p:nvSpPr>
        <p:spPr>
          <a:xfrm>
            <a:off x="221150" y="157950"/>
            <a:ext cx="10656900" cy="3380400"/>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533"/>
              </a:spcBef>
              <a:spcAft>
                <a:spcPts val="0"/>
              </a:spcAft>
              <a:buClr>
                <a:schemeClr val="dk1"/>
              </a:buClr>
              <a:buSzPct val="39285"/>
              <a:buFont typeface="Arial"/>
              <a:buNone/>
            </a:pPr>
            <a:r>
              <a:rPr lang="en-US" sz="2800"/>
              <a:t>Răspuns corect! Dacă aceste teme nu au fost abordate anterior în clasă, a venit timpul să fie.</a:t>
            </a:r>
            <a:endParaRPr sz="2800"/>
          </a:p>
          <a:p>
            <a:pPr indent="0" lvl="0" marL="0" rtl="0" algn="l">
              <a:lnSpc>
                <a:spcPct val="90000"/>
              </a:lnSpc>
              <a:spcBef>
                <a:spcPts val="533"/>
              </a:spcBef>
              <a:spcAft>
                <a:spcPts val="0"/>
              </a:spcAft>
              <a:buClr>
                <a:schemeClr val="dk1"/>
              </a:buClr>
              <a:buSzPct val="39285"/>
              <a:buFont typeface="Arial"/>
              <a:buNone/>
            </a:pPr>
            <a:r>
              <a:rPr lang="en-US" sz="2800"/>
              <a:t>Vorbește în așa fel încât diferența să însemne “toți”: cine suntem în comparație cu ceilalți și cum ne raportăm la ceilalți în mediile noastre locale și globale.</a:t>
            </a:r>
            <a:endParaRPr sz="2800"/>
          </a:p>
          <a:p>
            <a:pPr indent="0" lvl="0" marL="0" rtl="0" algn="l">
              <a:lnSpc>
                <a:spcPct val="90000"/>
              </a:lnSpc>
              <a:spcBef>
                <a:spcPts val="533"/>
              </a:spcBef>
              <a:spcAft>
                <a:spcPts val="0"/>
              </a:spcAft>
              <a:buClr>
                <a:schemeClr val="dk1"/>
              </a:buClr>
              <a:buSzPct val="39285"/>
              <a:buFont typeface="Arial"/>
              <a:buNone/>
            </a:pPr>
            <a:r>
              <a:rPr lang="en-US" sz="2800"/>
              <a:t>Profesorii trebuie să se bazeze pe interesul propriu al fiecărui elev și pe beneficiile aduse de toți elevii pentru a profita la maximum de diferențele noastre. Fă față faptelor, abilităților și atitudinilor practice de care este nevoie pentru a reuși într-un viitor al diversității culturale locale și globale. Trebuie să-i inspiri să lucreze pentru dreptatea socială și să combată în mod activ agresiunea, stereotipurile și rasismul.</a:t>
            </a:r>
            <a:endParaRPr sz="2800"/>
          </a:p>
          <a:p>
            <a:pPr indent="0" lvl="0" marL="0" rtl="0" algn="l">
              <a:lnSpc>
                <a:spcPct val="90000"/>
              </a:lnSpc>
              <a:spcBef>
                <a:spcPts val="533"/>
              </a:spcBef>
              <a:spcAft>
                <a:spcPts val="0"/>
              </a:spcAft>
              <a:buClr>
                <a:schemeClr val="dk1"/>
              </a:buClr>
              <a:buSzPct val="100000"/>
              <a:buNone/>
            </a:pPr>
            <a:r>
              <a:t/>
            </a:r>
            <a:endParaRPr sz="2800"/>
          </a:p>
        </p:txBody>
      </p:sp>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131"/>
          <p:cNvSpPr txBox="1"/>
          <p:nvPr>
            <p:ph idx="1" type="body"/>
          </p:nvPr>
        </p:nvSpPr>
        <p:spPr>
          <a:xfrm>
            <a:off x="663775" y="239275"/>
            <a:ext cx="9569400" cy="32043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SzPct val="57233"/>
              <a:buNone/>
            </a:pPr>
            <a:r>
              <a:rPr lang="en-US" sz="3400"/>
              <a:t>Ce tip de comportament au prezentat astfel elevii în clasă?</a:t>
            </a:r>
            <a:endParaRPr sz="3400"/>
          </a:p>
          <a:p>
            <a:pPr indent="-428307" lvl="0" marL="457200" rtl="0" algn="l">
              <a:lnSpc>
                <a:spcPct val="90000"/>
              </a:lnSpc>
              <a:spcBef>
                <a:spcPts val="533"/>
              </a:spcBef>
              <a:spcAft>
                <a:spcPts val="0"/>
              </a:spcAft>
              <a:buSzPct val="100000"/>
              <a:buAutoNum type="arabicPeriod"/>
            </a:pPr>
            <a:r>
              <a:rPr lang="en-US" sz="3400"/>
              <a:t>A fost un conflict, dar bazat pe „tachinarea relațională”.</a:t>
            </a:r>
            <a:endParaRPr sz="3400"/>
          </a:p>
          <a:p>
            <a:pPr indent="-428307" lvl="0" marL="457200" rtl="0" algn="l">
              <a:lnSpc>
                <a:spcPct val="90000"/>
              </a:lnSpc>
              <a:spcBef>
                <a:spcPts val="0"/>
              </a:spcBef>
              <a:spcAft>
                <a:spcPts val="0"/>
              </a:spcAft>
              <a:buSzPct val="100000"/>
              <a:buAutoNum type="arabicPeriod"/>
            </a:pPr>
            <a:r>
              <a:rPr lang="en-US" sz="3400"/>
              <a:t>A fost un conflict bazat pe „tachinări enervante”.</a:t>
            </a:r>
            <a:endParaRPr sz="3400"/>
          </a:p>
          <a:p>
            <a:pPr indent="-428307" lvl="0" marL="457200" rtl="0" algn="l">
              <a:lnSpc>
                <a:spcPct val="90000"/>
              </a:lnSpc>
              <a:spcBef>
                <a:spcPts val="0"/>
              </a:spcBef>
              <a:spcAft>
                <a:spcPts val="0"/>
              </a:spcAft>
              <a:buSzPct val="100000"/>
              <a:buAutoNum type="arabicPeriod"/>
            </a:pPr>
            <a:r>
              <a:rPr lang="en-US" sz="3400"/>
              <a:t>A fost un conflict bazat pe „tachinări rău intenționate”. Se poate vorbi chiar despre agresiune.</a:t>
            </a:r>
            <a:endParaRPr sz="3400"/>
          </a:p>
          <a:p>
            <a:pPr indent="0" lvl="0" marL="0" rtl="0" algn="l">
              <a:lnSpc>
                <a:spcPct val="90000"/>
              </a:lnSpc>
              <a:spcBef>
                <a:spcPts val="533"/>
              </a:spcBef>
              <a:spcAft>
                <a:spcPts val="0"/>
              </a:spcAft>
              <a:buSzPct val="57233"/>
              <a:buNone/>
            </a:pPr>
            <a:r>
              <a:t/>
            </a:r>
            <a:endParaRPr sz="3400"/>
          </a:p>
        </p:txBody>
      </p:sp>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132"/>
          <p:cNvSpPr txBox="1"/>
          <p:nvPr>
            <p:ph idx="1" type="body"/>
          </p:nvPr>
        </p:nvSpPr>
        <p:spPr>
          <a:xfrm>
            <a:off x="701676" y="239274"/>
            <a:ext cx="9569448" cy="299508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800"/>
              <a:buNone/>
            </a:pPr>
            <a:r>
              <a:rPr lang="en-US" sz="3800"/>
              <a:t>Răspuns greșit. Tachinarea „relațională” este atunci când te simți plăcut și conectat la persoana care te tachinează. Este un eveniment jucăuș.</a:t>
            </a:r>
            <a:endParaRPr/>
          </a:p>
        </p:txBody>
      </p:sp>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p133"/>
          <p:cNvSpPr txBox="1"/>
          <p:nvPr>
            <p:ph idx="1" type="body"/>
          </p:nvPr>
        </p:nvSpPr>
        <p:spPr>
          <a:xfrm>
            <a:off x="701676" y="239274"/>
            <a:ext cx="9569448" cy="310481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800"/>
              <a:buNone/>
            </a:pPr>
            <a:r>
              <a:rPr lang="en-US" sz="3800"/>
              <a:t>Răspuns greșit. Tachinarea „enervantă” este atunci când persoana este insensibilă la reacțiile tale. Sună așa, dar este mai grav.</a:t>
            </a:r>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134"/>
          <p:cNvSpPr txBox="1"/>
          <p:nvPr>
            <p:ph idx="1" type="body"/>
          </p:nvPr>
        </p:nvSpPr>
        <p:spPr>
          <a:xfrm>
            <a:off x="701676" y="239274"/>
            <a:ext cx="9569448" cy="306824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800"/>
              <a:buNone/>
            </a:pPr>
            <a:r>
              <a:rPr lang="en-US" sz="3800"/>
              <a:t>Răspuns corect! Era o tachinare rău intenționată. Acesta este </a:t>
            </a:r>
            <a:r>
              <a:rPr lang="en-US" sz="3800"/>
              <a:t>Mama</a:t>
            </a:r>
            <a:r>
              <a:rPr lang="en-US" sz="3800"/>
              <a:t>entul în care agresorul se îndreaptă în mod repetat spre tine exploatând nesiguranța ta pentru a te umili în public.</a:t>
            </a:r>
            <a:endParaRPr/>
          </a:p>
        </p:txBody>
      </p:sp>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4" name="Shape 874"/>
        <p:cNvGrpSpPr/>
        <p:nvPr/>
      </p:nvGrpSpPr>
      <p:grpSpPr>
        <a:xfrm>
          <a:off x="0" y="0"/>
          <a:ext cx="0" cy="0"/>
          <a:chOff x="0" y="0"/>
          <a:chExt cx="0" cy="0"/>
        </a:xfrm>
      </p:grpSpPr>
      <p:sp>
        <p:nvSpPr>
          <p:cNvPr id="875" name="Google Shape;875;p135"/>
          <p:cNvSpPr txBox="1"/>
          <p:nvPr>
            <p:ph idx="1" type="body"/>
          </p:nvPr>
        </p:nvSpPr>
        <p:spPr>
          <a:xfrm>
            <a:off x="273800" y="221150"/>
            <a:ext cx="10425300" cy="32856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33333"/>
              <a:buFont typeface="Arial"/>
              <a:buNone/>
            </a:pPr>
            <a:r>
              <a:rPr lang="en-US" sz="3300"/>
              <a:t>În acest conflict, cum poți face față rasismului în sala de clasă?</a:t>
            </a:r>
            <a:endParaRPr sz="3300"/>
          </a:p>
          <a:p>
            <a:pPr indent="-391032" lvl="0" marL="457200" rtl="0" algn="l">
              <a:lnSpc>
                <a:spcPct val="90000"/>
              </a:lnSpc>
              <a:spcBef>
                <a:spcPts val="533"/>
              </a:spcBef>
              <a:spcAft>
                <a:spcPts val="0"/>
              </a:spcAft>
              <a:buSzPct val="100000"/>
              <a:buAutoNum type="arabicPeriod"/>
            </a:pPr>
            <a:r>
              <a:rPr lang="en-US" sz="3300"/>
              <a:t>Dând impresia că motivul pentru care discutați despre diferențe este „mainstream” sau ca „majoritatea” să se simtă mai bine în legătură cu „minoritățile”.</a:t>
            </a:r>
            <a:endParaRPr sz="3300"/>
          </a:p>
          <a:p>
            <a:pPr indent="-391032" lvl="0" marL="457200" rtl="0" algn="l">
              <a:lnSpc>
                <a:spcPct val="90000"/>
              </a:lnSpc>
              <a:spcBef>
                <a:spcPts val="0"/>
              </a:spcBef>
              <a:spcAft>
                <a:spcPts val="0"/>
              </a:spcAft>
              <a:buSzPct val="100000"/>
              <a:buAutoNum type="arabicPeriod"/>
            </a:pPr>
            <a:r>
              <a:rPr lang="en-US" sz="3300"/>
              <a:t>Fiind moralist și acuzând elevii de atitudinile lor proaste și scoțând în evidență particularitățile grupurilor mici, cum ar fi imigranții.</a:t>
            </a:r>
            <a:endParaRPr sz="3300"/>
          </a:p>
          <a:p>
            <a:pPr indent="-391032" lvl="0" marL="457200" rtl="0" algn="l">
              <a:lnSpc>
                <a:spcPct val="90000"/>
              </a:lnSpc>
              <a:spcBef>
                <a:spcPts val="0"/>
              </a:spcBef>
              <a:spcAft>
                <a:spcPts val="0"/>
              </a:spcAft>
              <a:buSzPct val="100000"/>
              <a:buAutoNum type="arabicPeriod"/>
            </a:pPr>
            <a:r>
              <a:rPr lang="en-US" sz="3300"/>
              <a:t>Începi cu cuvinte la care elevii se referă, cum ar fi „diferențe”, „acceptare”, „respect”, „dreptate” și „libertate”. Folosește-le pentru a începe discuția despre motivul pentru care școlile și guvernele au politici privind diversitatea și incluziunea.</a:t>
            </a:r>
            <a:endParaRPr sz="3300"/>
          </a:p>
          <a:p>
            <a:pPr indent="0" lvl="0" marL="0" rtl="0" algn="l">
              <a:lnSpc>
                <a:spcPct val="90000"/>
              </a:lnSpc>
              <a:spcBef>
                <a:spcPts val="533"/>
              </a:spcBef>
              <a:spcAft>
                <a:spcPts val="0"/>
              </a:spcAft>
              <a:buClr>
                <a:schemeClr val="dk1"/>
              </a:buClr>
              <a:buSzPct val="121212"/>
              <a:buNone/>
            </a:pPr>
            <a:r>
              <a:t/>
            </a:r>
            <a:endParaRPr sz="3300"/>
          </a:p>
        </p:txBody>
      </p:sp>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0" name="Shape 880"/>
        <p:cNvGrpSpPr/>
        <p:nvPr/>
      </p:nvGrpSpPr>
      <p:grpSpPr>
        <a:xfrm>
          <a:off x="0" y="0"/>
          <a:ext cx="0" cy="0"/>
          <a:chOff x="0" y="0"/>
          <a:chExt cx="0" cy="0"/>
        </a:xfrm>
      </p:grpSpPr>
      <p:sp>
        <p:nvSpPr>
          <p:cNvPr id="881" name="Google Shape;881;p136"/>
          <p:cNvSpPr txBox="1"/>
          <p:nvPr>
            <p:ph idx="1" type="body"/>
          </p:nvPr>
        </p:nvSpPr>
        <p:spPr>
          <a:xfrm>
            <a:off x="200075" y="231675"/>
            <a:ext cx="10498800" cy="3180300"/>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Clr>
                <a:schemeClr val="dk1"/>
              </a:buClr>
              <a:buSzPct val="25581"/>
              <a:buFont typeface="Arial"/>
              <a:buNone/>
            </a:pPr>
            <a:r>
              <a:rPr lang="en-US" sz="4300"/>
              <a:t>Răspuns greșit. Nu începe cu aspecte negative, cum ar fi rasismul sau prejudecățile. Acestea implică un fel de acuzație - o abordare puțin probabil să schimbe atitudini.</a:t>
            </a:r>
            <a:endParaRPr sz="4300"/>
          </a:p>
          <a:p>
            <a:pPr indent="0" lvl="0" marL="0" rtl="0" algn="l">
              <a:lnSpc>
                <a:spcPct val="90000"/>
              </a:lnSpc>
              <a:spcBef>
                <a:spcPts val="533"/>
              </a:spcBef>
              <a:spcAft>
                <a:spcPts val="0"/>
              </a:spcAft>
              <a:buClr>
                <a:schemeClr val="dk1"/>
              </a:buClr>
              <a:buSzPct val="25581"/>
              <a:buNone/>
            </a:pPr>
            <a:r>
              <a:rPr lang="en-US" sz="4300"/>
              <a:t>Vorbește în așa fel încât diferența să însemne “toți”: cine suntem în comparație cu ceilalți și cum ne raportăm la ceilalți în mediile noastre locale și globale. Profesorii trebuie să se bazeze pe interesul propriu al fiecărui elev și pe beneficiile aduse de toți elevii pentru a profita la maximum de diferențele noastre.</a:t>
            </a:r>
            <a:endParaRPr sz="4300"/>
          </a:p>
        </p:txBody>
      </p:sp>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137"/>
          <p:cNvSpPr txBox="1"/>
          <p:nvPr>
            <p:ph idx="1" type="body"/>
          </p:nvPr>
        </p:nvSpPr>
        <p:spPr>
          <a:xfrm>
            <a:off x="252725" y="136900"/>
            <a:ext cx="10562100" cy="3317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500"/>
              <a:t>Răspuns greșit. Începe prin a discuta gama de posibile atitudini față de diferențele culturale, fără a permite elevilor să se alinieze personal. Apoi, într-un mod oarecum mai detașat, pot trece prin consecințele diferitelor atitudini.</a:t>
            </a:r>
            <a:endParaRPr sz="2500"/>
          </a:p>
          <a:p>
            <a:pPr indent="0" lvl="0" marL="0" rtl="0" algn="l">
              <a:lnSpc>
                <a:spcPct val="90000"/>
              </a:lnSpc>
              <a:spcBef>
                <a:spcPts val="533"/>
              </a:spcBef>
              <a:spcAft>
                <a:spcPts val="0"/>
              </a:spcAft>
              <a:buClr>
                <a:schemeClr val="dk1"/>
              </a:buClr>
              <a:buSzPts val="1100"/>
              <a:buFont typeface="Arial"/>
              <a:buNone/>
            </a:pPr>
            <a:r>
              <a:rPr lang="en-US" sz="2500"/>
              <a:t>Nu începe prin a-i face pe elevi să își exprime atitudinea față de diferențele culturale. Aceasta ar putea fi prima dată când li se cere să-și exprime sentimentele cu privire la acest subiect într-un mod formal sau public și, odată ce le-au exprimat, pot simți că trebuie să rămână dedicați lor. Acest lucru se poate remedia și simplifica vizualizările care sunt probabil mai complexe și mai fluide.</a:t>
            </a:r>
            <a:endParaRPr sz="2500"/>
          </a:p>
          <a:p>
            <a:pPr indent="0" lvl="0" marL="0" rtl="0" algn="l">
              <a:lnSpc>
                <a:spcPct val="90000"/>
              </a:lnSpc>
              <a:spcBef>
                <a:spcPts val="533"/>
              </a:spcBef>
              <a:spcAft>
                <a:spcPts val="0"/>
              </a:spcAft>
              <a:buClr>
                <a:schemeClr val="dk1"/>
              </a:buClr>
              <a:buSzPts val="2800"/>
              <a:buNone/>
            </a:pPr>
            <a:r>
              <a:t/>
            </a:r>
            <a:endParaRPr sz="2500"/>
          </a:p>
        </p:txBody>
      </p:sp>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2" name="Shape 892"/>
        <p:cNvGrpSpPr/>
        <p:nvPr/>
      </p:nvGrpSpPr>
      <p:grpSpPr>
        <a:xfrm>
          <a:off x="0" y="0"/>
          <a:ext cx="0" cy="0"/>
          <a:chOff x="0" y="0"/>
          <a:chExt cx="0" cy="0"/>
        </a:xfrm>
      </p:grpSpPr>
      <p:sp>
        <p:nvSpPr>
          <p:cNvPr id="893" name="Google Shape;893;p138"/>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t/>
            </a:r>
            <a:endParaRPr sz="23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5500"/>
              <a:t>Răspuns corect! Începe cu idei și concepte pozitive, cum ar fi beneficiile diversității culturale. Evidențiază faptul că toată lumea are cultură și cere elevilor să reflecteze asupra propriilor credințe și practici culturale. Discută despre diversitatea culturală, lingvistică și religioasă a societății noastre multiculturale și subliniază că suntem cu toții imigranți sau descendenți ai imigranților.</a:t>
            </a:r>
            <a:endParaRPr i="1" sz="4400">
              <a:solidFill>
                <a:srgbClr val="0070C0"/>
              </a:solidFill>
              <a:latin typeface="Calibri"/>
              <a:ea typeface="Calibri"/>
              <a:cs typeface="Calibri"/>
              <a:sym typeface="Calibri"/>
            </a:endParaRPr>
          </a:p>
        </p:txBody>
      </p:sp>
    </p:spTree>
  </p:cSld>
  <p:clrMapOvr>
    <a:masterClrMapping/>
  </p:clrMapOvr>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139"/>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situația a fost rezolvată cu succes!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4"/>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3200"/>
              <a:buNone/>
            </a:pPr>
            <a:r>
              <a:t/>
            </a:r>
            <a:endParaRPr sz="3200"/>
          </a:p>
          <a:p>
            <a:pPr indent="0" lvl="0" marL="0" rtl="0" algn="l">
              <a:lnSpc>
                <a:spcPct val="90000"/>
              </a:lnSpc>
              <a:spcBef>
                <a:spcPts val="533"/>
              </a:spcBef>
              <a:spcAft>
                <a:spcPts val="0"/>
              </a:spcAft>
              <a:buClr>
                <a:schemeClr val="dk1"/>
              </a:buClr>
              <a:buSzPts val="3200"/>
              <a:buNone/>
            </a:pPr>
            <a:r>
              <a:rPr lang="en-US" sz="3200"/>
              <a:t>Răspuns greșit. Ar trebui să permiți întotdeauna elevilor să expună toate situațiile în care sunt implicați. Opusul îi poate împiedica să caute un adult cu care să își împărtășească problemele.</a:t>
            </a:r>
            <a:endParaRPr/>
          </a:p>
        </p:txBody>
      </p:sp>
    </p:spTree>
  </p:cSld>
  <p:clrMapOvr>
    <a:masterClrMapping/>
  </p:clrMapOvr>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4" name="Shape 904"/>
        <p:cNvGrpSpPr/>
        <p:nvPr/>
      </p:nvGrpSpPr>
      <p:grpSpPr>
        <a:xfrm>
          <a:off x="0" y="0"/>
          <a:ext cx="0" cy="0"/>
          <a:chOff x="0" y="0"/>
          <a:chExt cx="0" cy="0"/>
        </a:xfrm>
      </p:grpSpPr>
      <p:sp>
        <p:nvSpPr>
          <p:cNvPr id="905" name="Google Shape;905;p140"/>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Se pare că situația nu a fost rezolvată. Verifică teoria și încearcă din nou!</a:t>
            </a:r>
            <a:endParaRPr/>
          </a:p>
        </p:txBody>
      </p:sp>
    </p:spTree>
  </p:cSld>
  <p:clrMapOvr>
    <a:masterClrMapping/>
  </p:clrMapOvr>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9" name="Shape 909"/>
        <p:cNvGrpSpPr/>
        <p:nvPr/>
      </p:nvGrpSpPr>
      <p:grpSpPr>
        <a:xfrm>
          <a:off x="0" y="0"/>
          <a:ext cx="0" cy="0"/>
          <a:chOff x="0" y="0"/>
          <a:chExt cx="0" cy="0"/>
        </a:xfrm>
      </p:grpSpPr>
      <p:sp>
        <p:nvSpPr>
          <p:cNvPr id="910" name="Google Shape;910;p141"/>
          <p:cNvSpPr txBox="1"/>
          <p:nvPr>
            <p:ph idx="1" type="body"/>
          </p:nvPr>
        </p:nvSpPr>
        <p:spPr>
          <a:xfrm>
            <a:off x="1042819" y="1186703"/>
            <a:ext cx="8887161"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Verifică panoul și citește despre cele mai importante concluzii ale acestei situații.</a:t>
            </a:r>
            <a:endParaRPr sz="4000"/>
          </a:p>
        </p:txBody>
      </p:sp>
    </p:spTree>
  </p:cSld>
  <p:clrMapOvr>
    <a:masterClrMapping/>
  </p:clrMapOvr>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1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Verifică panoul pentru a studia teoria și modul în care ar trebui abordată situația.</a:t>
            </a:r>
            <a:endParaRPr sz="4000"/>
          </a:p>
          <a:p>
            <a:pPr indent="0" lvl="0" marL="0" rtl="0" algn="l">
              <a:lnSpc>
                <a:spcPct val="90000"/>
              </a:lnSpc>
              <a:spcBef>
                <a:spcPts val="533"/>
              </a:spcBef>
              <a:spcAft>
                <a:spcPts val="0"/>
              </a:spcAft>
              <a:buClr>
                <a:schemeClr val="dk1"/>
              </a:buClr>
              <a:buSzPts val="1100"/>
              <a:buFont typeface="Arial"/>
              <a:buNone/>
            </a:pPr>
            <a:r>
              <a:rPr lang="en-US" sz="4000"/>
              <a:t>Apoi intră în clasă pentru a face față unei situații relevante.</a:t>
            </a:r>
            <a:endParaRPr sz="4000"/>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1" name="Shape 921"/>
        <p:cNvGrpSpPr/>
        <p:nvPr/>
      </p:nvGrpSpPr>
      <p:grpSpPr>
        <a:xfrm>
          <a:off x="0" y="0"/>
          <a:ext cx="0" cy="0"/>
          <a:chOff x="0" y="0"/>
          <a:chExt cx="0" cy="0"/>
        </a:xfrm>
      </p:grpSpPr>
      <p:sp>
        <p:nvSpPr>
          <p:cNvPr id="922" name="Google Shape;922;p1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Astăzi vom avea un scurt test pentru a vă verifica cunoștințele.</a:t>
            </a:r>
            <a:endParaRPr sz="4000"/>
          </a:p>
        </p:txBody>
      </p:sp>
    </p:spTree>
  </p:cSld>
  <p:clrMapOvr>
    <a:masterClrMapping/>
  </p:clrMapOvr>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7" name="Shape 927"/>
        <p:cNvGrpSpPr/>
        <p:nvPr/>
      </p:nvGrpSpPr>
      <p:grpSpPr>
        <a:xfrm>
          <a:off x="0" y="0"/>
          <a:ext cx="0" cy="0"/>
          <a:chOff x="0" y="0"/>
          <a:chExt cx="0" cy="0"/>
        </a:xfrm>
      </p:grpSpPr>
      <p:sp>
        <p:nvSpPr>
          <p:cNvPr id="928" name="Google Shape;928;p1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i="1" lang="en-US" sz="4000">
                <a:solidFill>
                  <a:srgbClr val="8DA9DB"/>
                </a:solidFill>
              </a:rPr>
              <a:t>... Tom aruncă o carte spre tine.</a:t>
            </a:r>
            <a:endParaRPr i="1" sz="4000">
              <a:solidFill>
                <a:srgbClr val="8DA9DB"/>
              </a:solidFill>
            </a:endParaRPr>
          </a:p>
          <a:p>
            <a:pPr indent="0" lvl="0" marL="0" rtl="0" algn="l">
              <a:lnSpc>
                <a:spcPct val="90000"/>
              </a:lnSpc>
              <a:spcBef>
                <a:spcPts val="533"/>
              </a:spcBef>
              <a:spcAft>
                <a:spcPts val="0"/>
              </a:spcAft>
              <a:buClr>
                <a:schemeClr val="dk1"/>
              </a:buClr>
              <a:buSzPts val="1100"/>
              <a:buFont typeface="Arial"/>
              <a:buNone/>
            </a:pPr>
            <a:r>
              <a:t/>
            </a:r>
            <a:endParaRPr i="1" sz="4000">
              <a:solidFill>
                <a:srgbClr val="8DA9DB"/>
              </a:solidFill>
            </a:endParaRPr>
          </a:p>
          <a:p>
            <a:pPr indent="0" lvl="0" marL="0" rtl="0" algn="l">
              <a:lnSpc>
                <a:spcPct val="90000"/>
              </a:lnSpc>
              <a:spcBef>
                <a:spcPts val="533"/>
              </a:spcBef>
              <a:spcAft>
                <a:spcPts val="0"/>
              </a:spcAft>
              <a:buClr>
                <a:schemeClr val="dk1"/>
              </a:buClr>
              <a:buSzPts val="1100"/>
              <a:buFont typeface="Arial"/>
              <a:buNone/>
            </a:pPr>
            <a:r>
              <a:rPr lang="en-US" sz="4000">
                <a:solidFill>
                  <a:srgbClr val="000000"/>
                </a:solidFill>
              </a:rPr>
              <a:t>Este o idee idioată!</a:t>
            </a:r>
            <a:endParaRPr sz="4000">
              <a:solidFill>
                <a:srgbClr val="000000"/>
              </a:solidFill>
            </a:endParaRPr>
          </a:p>
          <a:p>
            <a:pPr indent="0" lvl="0" marL="0" rtl="0" algn="l">
              <a:lnSpc>
                <a:spcPct val="90000"/>
              </a:lnSpc>
              <a:spcBef>
                <a:spcPts val="533"/>
              </a:spcBef>
              <a:spcAft>
                <a:spcPts val="0"/>
              </a:spcAft>
              <a:buClr>
                <a:schemeClr val="dk1"/>
              </a:buClr>
              <a:buSzPts val="4000"/>
              <a:buNone/>
            </a:pPr>
            <a:r>
              <a:t/>
            </a:r>
            <a:endParaRPr i="1" sz="4000">
              <a:solidFill>
                <a:srgbClr val="8DA9DB"/>
              </a:solidFill>
            </a:endParaRPr>
          </a:p>
        </p:txBody>
      </p:sp>
    </p:spTree>
  </p:cSld>
  <p:clrMapOvr>
    <a:masterClrMapping/>
  </p:clrMapOvr>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3" name="Shape 933"/>
        <p:cNvGrpSpPr/>
        <p:nvPr/>
      </p:nvGrpSpPr>
      <p:grpSpPr>
        <a:xfrm>
          <a:off x="0" y="0"/>
          <a:ext cx="0" cy="0"/>
          <a:chOff x="0" y="0"/>
          <a:chExt cx="0" cy="0"/>
        </a:xfrm>
      </p:grpSpPr>
      <p:sp>
        <p:nvSpPr>
          <p:cNvPr id="934" name="Google Shape;934;p1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Ai depășit foarte bine situația.</a:t>
            </a:r>
            <a:endParaRPr sz="4000"/>
          </a:p>
        </p:txBody>
      </p:sp>
    </p:spTree>
  </p:cSld>
  <p:clrMapOvr>
    <a:masterClrMapping/>
  </p:clrMapOvr>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1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Îmi pare rău! Nu ai gestionat situația corect. Revino la panoul de teorie, citește teoria și fă din nou testul.</a:t>
            </a:r>
            <a:endParaRPr sz="4000"/>
          </a:p>
        </p:txBody>
      </p:sp>
    </p:spTree>
  </p:cSld>
  <p:clrMapOvr>
    <a:masterClrMapping/>
  </p:clrMapOvr>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1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533"/>
              </a:spcBef>
              <a:spcAft>
                <a:spcPts val="0"/>
              </a:spcAft>
              <a:buClr>
                <a:schemeClr val="dk1"/>
              </a:buClr>
              <a:buSzPct val="27500"/>
              <a:buFont typeface="Arial"/>
              <a:buNone/>
            </a:pPr>
            <a:r>
              <a:rPr lang="en-US" sz="4000"/>
              <a:t>Tom tocmai a aruncat o carte spre tine. Care va fi reacția ta?</a:t>
            </a:r>
            <a:endParaRPr sz="4000"/>
          </a:p>
          <a:p>
            <a:pPr indent="0" lvl="0" marL="0" rtl="0" algn="l">
              <a:lnSpc>
                <a:spcPct val="90000"/>
              </a:lnSpc>
              <a:spcBef>
                <a:spcPts val="533"/>
              </a:spcBef>
              <a:spcAft>
                <a:spcPts val="0"/>
              </a:spcAft>
              <a:buClr>
                <a:schemeClr val="dk1"/>
              </a:buClr>
              <a:buSzPct val="27500"/>
              <a:buFont typeface="Arial"/>
              <a:buNone/>
            </a:pPr>
            <a:r>
              <a:t/>
            </a:r>
            <a:endParaRPr sz="4000"/>
          </a:p>
          <a:p>
            <a:pPr indent="-425450" lvl="0" marL="457200" rtl="0" algn="l">
              <a:lnSpc>
                <a:spcPct val="90000"/>
              </a:lnSpc>
              <a:spcBef>
                <a:spcPts val="533"/>
              </a:spcBef>
              <a:spcAft>
                <a:spcPts val="0"/>
              </a:spcAft>
              <a:buSzPct val="100000"/>
              <a:buAutoNum type="arabicPeriod"/>
            </a:pPr>
            <a:r>
              <a:rPr lang="en-US" sz="4000"/>
              <a:t>Apuc brațul lui Tom și îl scot din clasă.</a:t>
            </a:r>
            <a:endParaRPr sz="4000"/>
          </a:p>
          <a:p>
            <a:pPr indent="-425450" lvl="0" marL="457200" rtl="0" algn="l">
              <a:lnSpc>
                <a:spcPct val="90000"/>
              </a:lnSpc>
              <a:spcBef>
                <a:spcPts val="0"/>
              </a:spcBef>
              <a:spcAft>
                <a:spcPts val="0"/>
              </a:spcAft>
              <a:buSzPct val="100000"/>
              <a:buAutoNum type="arabicPeriod"/>
            </a:pPr>
            <a:r>
              <a:rPr lang="en-US" sz="4000"/>
              <a:t>Îi spun: „Tom, te rog, ia-ți cartea și stai la locul tău. După lecție vom vorbi despre comportamentul tău”.</a:t>
            </a:r>
            <a:endParaRPr sz="4000"/>
          </a:p>
          <a:p>
            <a:pPr indent="-425450" lvl="0" marL="457200" rtl="0" algn="l">
              <a:lnSpc>
                <a:spcPct val="90000"/>
              </a:lnSpc>
              <a:spcBef>
                <a:spcPts val="0"/>
              </a:spcBef>
              <a:spcAft>
                <a:spcPts val="0"/>
              </a:spcAft>
              <a:buSzPct val="100000"/>
              <a:buAutoNum type="arabicPeriod"/>
            </a:pPr>
            <a:r>
              <a:rPr lang="en-US" sz="4000"/>
              <a:t>Strig către Tom: „Ce faci? Tu esti un baiat rau!”.</a:t>
            </a:r>
            <a:endParaRPr sz="4000"/>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sp>
        <p:nvSpPr>
          <p:cNvPr id="952" name="Google Shape;952;p1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Răspuns greșit.</a:t>
            </a:r>
            <a:endParaRPr sz="4000"/>
          </a:p>
          <a:p>
            <a:pPr indent="0" lvl="0" marL="0" rtl="0" algn="l">
              <a:lnSpc>
                <a:spcPct val="90000"/>
              </a:lnSpc>
              <a:spcBef>
                <a:spcPts val="533"/>
              </a:spcBef>
              <a:spcAft>
                <a:spcPts val="0"/>
              </a:spcAft>
              <a:buClr>
                <a:schemeClr val="dk1"/>
              </a:buClr>
              <a:buSzPts val="1100"/>
              <a:buFont typeface="Arial"/>
              <a:buNone/>
            </a:pPr>
            <a:r>
              <a:rPr lang="en-US" sz="4000"/>
              <a:t>Nu ar trebui să folosești forța împotriva lui Tom.</a:t>
            </a:r>
            <a:endParaRPr sz="4000"/>
          </a:p>
          <a:p>
            <a:pPr indent="0" lvl="0" marL="0" rtl="0" algn="l">
              <a:lnSpc>
                <a:spcPct val="90000"/>
              </a:lnSpc>
              <a:spcBef>
                <a:spcPts val="533"/>
              </a:spcBef>
              <a:spcAft>
                <a:spcPts val="0"/>
              </a:spcAft>
              <a:buClr>
                <a:schemeClr val="dk1"/>
              </a:buClr>
              <a:buSzPts val="1100"/>
              <a:buFont typeface="Arial"/>
              <a:buNone/>
            </a:pPr>
            <a:r>
              <a:rPr lang="en-US" sz="4000"/>
              <a:t>Agresiunea duce la agresiune.</a:t>
            </a:r>
            <a:endParaRPr sz="4000"/>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p14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a:t>
            </a:r>
            <a:endParaRPr sz="4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5"/>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Este important să nu fii condescendent. Este important să arăți siguranță și să arăți că sunt auziți și mai presus de toate înțeleși.</a:t>
            </a:r>
            <a:endParaRPr/>
          </a:p>
        </p:txBody>
      </p:sp>
    </p:spTree>
  </p:cSld>
  <p:clrMapOvr>
    <a:masterClrMapping/>
  </p:clrMapOvr>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15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Răspuns greșit.</a:t>
            </a:r>
            <a:endParaRPr sz="4000"/>
          </a:p>
          <a:p>
            <a:pPr indent="0" lvl="0" marL="0" rtl="0" algn="l">
              <a:lnSpc>
                <a:spcPct val="90000"/>
              </a:lnSpc>
              <a:spcBef>
                <a:spcPts val="533"/>
              </a:spcBef>
              <a:spcAft>
                <a:spcPts val="0"/>
              </a:spcAft>
              <a:buClr>
                <a:schemeClr val="dk1"/>
              </a:buClr>
              <a:buSzPts val="1100"/>
              <a:buFont typeface="Arial"/>
              <a:buNone/>
            </a:pPr>
            <a:r>
              <a:rPr lang="en-US" sz="4000"/>
              <a:t>Nu trebuie să strigi la un copil.</a:t>
            </a:r>
            <a:endParaRPr sz="4000"/>
          </a:p>
          <a:p>
            <a:pPr indent="0" lvl="0" marL="0" rtl="0" algn="l">
              <a:lnSpc>
                <a:spcPct val="90000"/>
              </a:lnSpc>
              <a:spcBef>
                <a:spcPts val="533"/>
              </a:spcBef>
              <a:spcAft>
                <a:spcPts val="0"/>
              </a:spcAft>
              <a:buClr>
                <a:schemeClr val="dk1"/>
              </a:buClr>
              <a:buSzPts val="1100"/>
              <a:buNone/>
            </a:pPr>
            <a:r>
              <a:rPr lang="en-US" sz="4000"/>
              <a:t>Nu ar trebui să încerci să rezolvi problema imediat. Ar trebui să aștepți până se calmează Tom.</a:t>
            </a:r>
            <a:endParaRPr sz="4000"/>
          </a:p>
        </p:txBody>
      </p:sp>
    </p:spTree>
  </p:cSld>
  <p:clrMapOvr>
    <a:masterClrMapping/>
  </p:clrMapOvr>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9" name="Shape 969"/>
        <p:cNvGrpSpPr/>
        <p:nvPr/>
      </p:nvGrpSpPr>
      <p:grpSpPr>
        <a:xfrm>
          <a:off x="0" y="0"/>
          <a:ext cx="0" cy="0"/>
          <a:chOff x="0" y="0"/>
          <a:chExt cx="0" cy="0"/>
        </a:xfrm>
      </p:grpSpPr>
      <p:sp>
        <p:nvSpPr>
          <p:cNvPr id="970" name="Google Shape;970;p15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Clr>
                <a:schemeClr val="dk1"/>
              </a:buClr>
              <a:buSzPct val="27500"/>
              <a:buFont typeface="Arial"/>
              <a:buNone/>
            </a:pPr>
            <a:r>
              <a:rPr lang="en-US" sz="4000"/>
              <a:t>Tom se întoarce la birou, dar dă cu picioarele în rucsacurile altor elevi. Care va fi reacția ta?</a:t>
            </a:r>
            <a:endParaRPr sz="4000"/>
          </a:p>
          <a:p>
            <a:pPr indent="0" lvl="0" marL="0" rtl="0" algn="l">
              <a:lnSpc>
                <a:spcPct val="90000"/>
              </a:lnSpc>
              <a:spcBef>
                <a:spcPts val="533"/>
              </a:spcBef>
              <a:spcAft>
                <a:spcPts val="0"/>
              </a:spcAft>
              <a:buClr>
                <a:schemeClr val="dk1"/>
              </a:buClr>
              <a:buSzPct val="27500"/>
              <a:buFont typeface="Arial"/>
              <a:buNone/>
            </a:pPr>
            <a:r>
              <a:t/>
            </a:r>
            <a:endParaRPr sz="4000"/>
          </a:p>
          <a:p>
            <a:pPr indent="-406400" lvl="0" marL="457200" rtl="0" algn="l">
              <a:lnSpc>
                <a:spcPct val="90000"/>
              </a:lnSpc>
              <a:spcBef>
                <a:spcPts val="533"/>
              </a:spcBef>
              <a:spcAft>
                <a:spcPts val="0"/>
              </a:spcAft>
              <a:buSzPct val="100000"/>
              <a:buAutoNum type="arabicPeriod"/>
            </a:pPr>
            <a:r>
              <a:rPr lang="en-US" sz="4000"/>
              <a:t>Îi propui cu amabilitate lui Tom să iasă sau să stea în spatele clasei câteva minute pentru a se liniști.</a:t>
            </a:r>
            <a:endParaRPr sz="4000"/>
          </a:p>
          <a:p>
            <a:pPr indent="-406400" lvl="0" marL="457200" rtl="0" algn="l">
              <a:lnSpc>
                <a:spcPct val="90000"/>
              </a:lnSpc>
              <a:spcBef>
                <a:spcPts val="0"/>
              </a:spcBef>
              <a:spcAft>
                <a:spcPts val="0"/>
              </a:spcAft>
              <a:buSzPct val="100000"/>
              <a:buAutoNum type="arabicPeriod"/>
            </a:pPr>
            <a:r>
              <a:rPr lang="en-US" sz="4000"/>
              <a:t>Îi spui lui Tom: „Nu face asta! Îți voi lovi cu piciorul rucsacul - vrei? Cum te-ai simti?"</a:t>
            </a:r>
            <a:endParaRPr sz="4000"/>
          </a:p>
          <a:p>
            <a:pPr indent="-406400" lvl="0" marL="457200" rtl="0" algn="l">
              <a:lnSpc>
                <a:spcPct val="90000"/>
              </a:lnSpc>
              <a:spcBef>
                <a:spcPts val="0"/>
              </a:spcBef>
              <a:spcAft>
                <a:spcPts val="0"/>
              </a:spcAft>
              <a:buSzPct val="100000"/>
              <a:buAutoNum type="arabicPeriod"/>
            </a:pPr>
            <a:r>
              <a:rPr lang="en-US" sz="4000"/>
              <a:t>Te prefaci că nu l-ai văzut lovind rucsacurile</a:t>
            </a:r>
            <a:endParaRPr sz="4000"/>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5" name="Shape 975"/>
        <p:cNvGrpSpPr/>
        <p:nvPr/>
      </p:nvGrpSpPr>
      <p:grpSpPr>
        <a:xfrm>
          <a:off x="0" y="0"/>
          <a:ext cx="0" cy="0"/>
          <a:chOff x="0" y="0"/>
          <a:chExt cx="0" cy="0"/>
        </a:xfrm>
      </p:grpSpPr>
      <p:sp>
        <p:nvSpPr>
          <p:cNvPr id="976" name="Google Shape;976;p15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Este foarte important să îți păstrezi calmul și să nu lași ceilalți copii să facă parte din situația dificilă. Bunătatea ta față de Tom îl poate ajuta să se liniștească și poate ajuta și alți elevi să vadă că controlezi situația.</a:t>
            </a:r>
            <a:endParaRPr sz="4000"/>
          </a:p>
        </p:txBody>
      </p:sp>
    </p:spTree>
  </p:cSld>
  <p:clrMapOvr>
    <a:masterClrMapping/>
  </p:clrMapOvr>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1" name="Shape 981"/>
        <p:cNvGrpSpPr/>
        <p:nvPr/>
      </p:nvGrpSpPr>
      <p:grpSpPr>
        <a:xfrm>
          <a:off x="0" y="0"/>
          <a:ext cx="0" cy="0"/>
          <a:chOff x="0" y="0"/>
          <a:chExt cx="0" cy="0"/>
        </a:xfrm>
      </p:grpSpPr>
      <p:sp>
        <p:nvSpPr>
          <p:cNvPr id="982" name="Google Shape;982;p15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Desigur, ar trebui să vorbești cu Tom despre acest incident, dar nu în acest </a:t>
            </a:r>
            <a:r>
              <a:rPr lang="en-US" sz="4000"/>
              <a:t>Mama</a:t>
            </a:r>
            <a:r>
              <a:rPr lang="en-US" sz="4000"/>
              <a:t>ent. O vei face mai târziu. În primul rând trebuie să se așeze.</a:t>
            </a:r>
            <a:endParaRPr sz="4000"/>
          </a:p>
        </p:txBody>
      </p:sp>
    </p:spTree>
  </p:cSld>
  <p:clrMapOvr>
    <a:masterClrMapping/>
  </p:clrMapOvr>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15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Uneori este bine să nu discuți problema. Dar în această situație, alți elevi se pot simți nesiguri. Trebuie să le arăți că controlezi situația.</a:t>
            </a:r>
            <a:endParaRPr sz="4000"/>
          </a:p>
        </p:txBody>
      </p:sp>
    </p:spTree>
  </p:cSld>
  <p:clrMapOvr>
    <a:masterClrMapping/>
  </p:clrMapOvr>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3" name="Shape 993"/>
        <p:cNvGrpSpPr/>
        <p:nvPr/>
      </p:nvGrpSpPr>
      <p:grpSpPr>
        <a:xfrm>
          <a:off x="0" y="0"/>
          <a:ext cx="0" cy="0"/>
          <a:chOff x="0" y="0"/>
          <a:chExt cx="0" cy="0"/>
        </a:xfrm>
      </p:grpSpPr>
      <p:sp>
        <p:nvSpPr>
          <p:cNvPr id="994" name="Google Shape;994;p15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SzPct val="64285"/>
              <a:buNone/>
            </a:pPr>
            <a:r>
              <a:rPr lang="en-US" sz="4000"/>
              <a:t>După lecție, copiii ies din clasă. Vrei să vorbești cu Tom. Cum îl vei invita la discuție?</a:t>
            </a:r>
            <a:endParaRPr sz="4000"/>
          </a:p>
          <a:p>
            <a:pPr indent="-406400" lvl="0" marL="457200" rtl="0" algn="l">
              <a:lnSpc>
                <a:spcPct val="90000"/>
              </a:lnSpc>
              <a:spcBef>
                <a:spcPts val="533"/>
              </a:spcBef>
              <a:spcAft>
                <a:spcPts val="0"/>
              </a:spcAft>
              <a:buSzPct val="100000"/>
              <a:buAutoNum type="arabicPeriod"/>
            </a:pPr>
            <a:r>
              <a:rPr lang="en-US" sz="4000"/>
              <a:t>Spui: „Tom! Stai aici. Comportamentul tău este teribil. Nu ar trebui să fii atât de agresiv. Trebuie să vorbesc cu tine”.</a:t>
            </a:r>
            <a:endParaRPr sz="4000"/>
          </a:p>
          <a:p>
            <a:pPr indent="-406400" lvl="0" marL="457200" rtl="0" algn="l">
              <a:lnSpc>
                <a:spcPct val="90000"/>
              </a:lnSpc>
              <a:spcBef>
                <a:spcPts val="0"/>
              </a:spcBef>
              <a:spcAft>
                <a:spcPts val="0"/>
              </a:spcAft>
              <a:buSzPct val="100000"/>
              <a:buAutoNum type="arabicPeriod"/>
            </a:pPr>
            <a:r>
              <a:rPr lang="en-US" sz="4000"/>
              <a:t>Spui: „Tom, te rog, rămâi în clasă, aș vrea să vorbesc cu tine. Așează-te confortabil. Voi închide ușa, astfel încât să putem avea o anumită intimitate ”.</a:t>
            </a:r>
            <a:endParaRPr sz="4000"/>
          </a:p>
          <a:p>
            <a:pPr indent="-406400" lvl="0" marL="457200" rtl="0" algn="l">
              <a:lnSpc>
                <a:spcPct val="90000"/>
              </a:lnSpc>
              <a:spcBef>
                <a:spcPts val="0"/>
              </a:spcBef>
              <a:spcAft>
                <a:spcPts val="0"/>
              </a:spcAft>
              <a:buSzPct val="100000"/>
              <a:buAutoNum type="arabicPeriod"/>
            </a:pPr>
            <a:r>
              <a:rPr lang="en-US" sz="4000"/>
              <a:t>Nu faci nimic și îl lași pe Tom să iasă din clasă.</a:t>
            </a:r>
            <a:endParaRPr sz="4000"/>
          </a:p>
          <a:p>
            <a:pPr indent="0" lvl="0" marL="0" rtl="0" algn="l">
              <a:lnSpc>
                <a:spcPct val="90000"/>
              </a:lnSpc>
              <a:spcBef>
                <a:spcPts val="533"/>
              </a:spcBef>
              <a:spcAft>
                <a:spcPts val="0"/>
              </a:spcAft>
              <a:buSzPct val="64285"/>
              <a:buNone/>
            </a:pPr>
            <a:r>
              <a:t/>
            </a:r>
            <a:endParaRPr sz="4000"/>
          </a:p>
        </p:txBody>
      </p:sp>
    </p:spTree>
  </p:cSld>
  <p:clrMapOvr>
    <a:masterClrMapping/>
  </p:clrMapOvr>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15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Ești prea emoțional și închizi ușa pentru a vorbi cu elevul. Se poate simți jignit și neînțeles. El nu va dori să coopereze.</a:t>
            </a:r>
            <a:endParaRPr sz="4000"/>
          </a:p>
        </p:txBody>
      </p:sp>
    </p:spTree>
  </p:cSld>
  <p:clrMapOvr>
    <a:masterClrMapping/>
  </p:clrMapOvr>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sp>
        <p:nvSpPr>
          <p:cNvPr id="1006" name="Google Shape;1006;p15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Ești bun și calm. Îți arăți respectul față de copil. Este un punct bun pentru a începe o conversație.</a:t>
            </a:r>
            <a:endParaRPr sz="4000"/>
          </a:p>
        </p:txBody>
      </p:sp>
    </p:spTree>
  </p:cSld>
  <p:clrMapOvr>
    <a:masterClrMapping/>
  </p:clrMapOvr>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1" name="Shape 1011"/>
        <p:cNvGrpSpPr/>
        <p:nvPr/>
      </p:nvGrpSpPr>
      <p:grpSpPr>
        <a:xfrm>
          <a:off x="0" y="0"/>
          <a:ext cx="0" cy="0"/>
          <a:chOff x="0" y="0"/>
          <a:chExt cx="0" cy="0"/>
        </a:xfrm>
      </p:grpSpPr>
      <p:sp>
        <p:nvSpPr>
          <p:cNvPr id="1012" name="Google Shape;1012;p15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 trebui să lași situația nerezolvată - ar fi un mesaj adresat lui Tom și altor copii că pot fi agresivi. Trebuie să tragi elevul la răspundere pentru faptele sale.</a:t>
            </a:r>
            <a:endParaRPr sz="4000"/>
          </a:p>
        </p:txBody>
      </p:sp>
    </p:spTree>
  </p:cSld>
  <p:clrMapOvr>
    <a:masterClrMapping/>
  </p:clrMapOvr>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sp>
        <p:nvSpPr>
          <p:cNvPr id="1018" name="Google Shape;1018;p15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10000"/>
          </a:bodyPr>
          <a:lstStyle/>
          <a:p>
            <a:pPr indent="0" lvl="0" marL="0" rtl="0" algn="l">
              <a:lnSpc>
                <a:spcPct val="90000"/>
              </a:lnSpc>
              <a:spcBef>
                <a:spcPts val="533"/>
              </a:spcBef>
              <a:spcAft>
                <a:spcPts val="0"/>
              </a:spcAft>
              <a:buSzPct val="72000"/>
              <a:buNone/>
            </a:pPr>
            <a:r>
              <a:rPr lang="en-US" sz="4000"/>
              <a:t>Cum vei începe discuția cu Tom?</a:t>
            </a:r>
            <a:endParaRPr sz="4000"/>
          </a:p>
          <a:p>
            <a:pPr indent="0" lvl="0" marL="0" rtl="0" algn="l">
              <a:lnSpc>
                <a:spcPct val="90000"/>
              </a:lnSpc>
              <a:spcBef>
                <a:spcPts val="533"/>
              </a:spcBef>
              <a:spcAft>
                <a:spcPts val="0"/>
              </a:spcAft>
              <a:buSzPct val="72000"/>
              <a:buNone/>
            </a:pPr>
            <a:r>
              <a:t/>
            </a:r>
            <a:endParaRPr sz="4000"/>
          </a:p>
          <a:p>
            <a:pPr indent="-387350" lvl="0" marL="457200" rtl="0" algn="l">
              <a:lnSpc>
                <a:spcPct val="90000"/>
              </a:lnSpc>
              <a:spcBef>
                <a:spcPts val="533"/>
              </a:spcBef>
              <a:spcAft>
                <a:spcPts val="0"/>
              </a:spcAft>
              <a:buSzPct val="100000"/>
              <a:buAutoNum type="arabicPeriod"/>
            </a:pPr>
            <a:r>
              <a:rPr lang="en-US" sz="4000"/>
              <a:t>Vei spune: „De ce te comporti așa? De ce ești agresiv? Ce este în neregulă cu tine?"</a:t>
            </a:r>
            <a:endParaRPr sz="4000"/>
          </a:p>
          <a:p>
            <a:pPr indent="-387350" lvl="0" marL="457200" rtl="0" algn="l">
              <a:lnSpc>
                <a:spcPct val="90000"/>
              </a:lnSpc>
              <a:spcBef>
                <a:spcPts val="0"/>
              </a:spcBef>
              <a:spcAft>
                <a:spcPts val="0"/>
              </a:spcAft>
              <a:buSzPct val="100000"/>
              <a:buAutoNum type="arabicPeriod"/>
            </a:pPr>
            <a:r>
              <a:rPr lang="en-US" sz="4000"/>
              <a:t>Vei spune: „Nu o mai face niciodată. Ești prost educat. Nu veți obține nimic cu acest comportament ”</a:t>
            </a:r>
            <a:endParaRPr sz="4000"/>
          </a:p>
          <a:p>
            <a:pPr indent="-387350" lvl="0" marL="457200" rtl="0" algn="l">
              <a:lnSpc>
                <a:spcPct val="90000"/>
              </a:lnSpc>
              <a:spcBef>
                <a:spcPts val="0"/>
              </a:spcBef>
              <a:spcAft>
                <a:spcPts val="0"/>
              </a:spcAft>
              <a:buSzPct val="100000"/>
              <a:buAutoNum type="arabicPeriod"/>
            </a:pPr>
            <a:r>
              <a:rPr lang="en-US" sz="4000"/>
              <a:t>Vei spune: „Tom, știi că comportamentul tău a fost inacceptabil, nu-i așa? Aș dori să te ajut și să găsesc o modalitate de a rezolva problema ”.</a:t>
            </a:r>
            <a:endParaRPr sz="4000"/>
          </a:p>
          <a:p>
            <a:pPr indent="0" lvl="0" marL="0" rtl="0" algn="l">
              <a:lnSpc>
                <a:spcPct val="90000"/>
              </a:lnSpc>
              <a:spcBef>
                <a:spcPts val="533"/>
              </a:spcBef>
              <a:spcAft>
                <a:spcPts val="0"/>
              </a:spcAft>
              <a:buSzPct val="72000"/>
              <a:buNone/>
            </a:pPr>
            <a:r>
              <a:t/>
            </a:r>
            <a:endParaRPr sz="4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Este important ca tinerii / copiii să simtă că sunt auziți. Acest comportament al tău le-ar inhiba din nou voința de a împărtăși ceva cu adulții într-o dată viitoare.</a:t>
            </a:r>
            <a:endParaRPr/>
          </a:p>
        </p:txBody>
      </p:sp>
    </p:spTree>
  </p:cSld>
  <p:clrMapOvr>
    <a:masterClrMapping/>
  </p:clrMapOvr>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3" name="Shape 1023"/>
        <p:cNvGrpSpPr/>
        <p:nvPr/>
      </p:nvGrpSpPr>
      <p:grpSpPr>
        <a:xfrm>
          <a:off x="0" y="0"/>
          <a:ext cx="0" cy="0"/>
          <a:chOff x="0" y="0"/>
          <a:chExt cx="0" cy="0"/>
        </a:xfrm>
      </p:grpSpPr>
      <p:sp>
        <p:nvSpPr>
          <p:cNvPr id="1024" name="Google Shape;1024;p16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Când pui prea multe întrebări, un elev poate simți că este la un interogatoriu la poliție. Tom poate fi neîncrezător în această situație.</a:t>
            </a:r>
            <a:endParaRPr sz="4000"/>
          </a:p>
        </p:txBody>
      </p:sp>
    </p:spTree>
  </p:cSld>
  <p:clrMapOvr>
    <a:masterClrMapping/>
  </p:clrMapOvr>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9" name="Shape 1029"/>
        <p:cNvGrpSpPr/>
        <p:nvPr/>
      </p:nvGrpSpPr>
      <p:grpSpPr>
        <a:xfrm>
          <a:off x="0" y="0"/>
          <a:ext cx="0" cy="0"/>
          <a:chOff x="0" y="0"/>
          <a:chExt cx="0" cy="0"/>
        </a:xfrm>
      </p:grpSpPr>
      <p:sp>
        <p:nvSpPr>
          <p:cNvPr id="1030" name="Google Shape;1030;p16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Este bine să stabilești limite unui copil, dar nu așa. Ar trebui să fii deschis și util - probabil că Tom are unele probleme.</a:t>
            </a:r>
            <a:endParaRPr sz="4000"/>
          </a:p>
        </p:txBody>
      </p:sp>
    </p:spTree>
  </p:cSld>
  <p:clrMapOvr>
    <a:masterClrMapping/>
  </p:clrMapOvr>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5" name="Shape 1035"/>
        <p:cNvGrpSpPr/>
        <p:nvPr/>
      </p:nvGrpSpPr>
      <p:grpSpPr>
        <a:xfrm>
          <a:off x="0" y="0"/>
          <a:ext cx="0" cy="0"/>
          <a:chOff x="0" y="0"/>
          <a:chExt cx="0" cy="0"/>
        </a:xfrm>
      </p:grpSpPr>
      <p:sp>
        <p:nvSpPr>
          <p:cNvPr id="1036" name="Google Shape;1036;p16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Ești bun și controlezi situația. Arăți că vrei să-l ajuți pe Tom.</a:t>
            </a:r>
            <a:endParaRPr sz="4000"/>
          </a:p>
        </p:txBody>
      </p:sp>
    </p:spTree>
  </p:cSld>
  <p:clrMapOvr>
    <a:masterClrMapping/>
  </p:clrMapOvr>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1" name="Shape 1041"/>
        <p:cNvGrpSpPr/>
        <p:nvPr/>
      </p:nvGrpSpPr>
      <p:grpSpPr>
        <a:xfrm>
          <a:off x="0" y="0"/>
          <a:ext cx="0" cy="0"/>
          <a:chOff x="0" y="0"/>
          <a:chExt cx="0" cy="0"/>
        </a:xfrm>
      </p:grpSpPr>
      <p:sp>
        <p:nvSpPr>
          <p:cNvPr id="1042" name="Google Shape;1042;p16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SzPct val="64285"/>
              <a:buNone/>
            </a:pPr>
            <a:r>
              <a:rPr lang="en-US" sz="4000"/>
              <a:t>Ce ai face în continuare?</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Aș amenința că îl voi pedepsi.</a:t>
            </a:r>
            <a:endParaRPr sz="4000"/>
          </a:p>
          <a:p>
            <a:pPr indent="-406400" lvl="0" marL="457200" rtl="0" algn="l">
              <a:lnSpc>
                <a:spcPct val="90000"/>
              </a:lnSpc>
              <a:spcBef>
                <a:spcPts val="0"/>
              </a:spcBef>
              <a:spcAft>
                <a:spcPts val="0"/>
              </a:spcAft>
              <a:buSzPct val="100000"/>
              <a:buAutoNum type="arabicPeriod"/>
            </a:pPr>
            <a:r>
              <a:rPr lang="en-US" sz="4000"/>
              <a:t>În primul rând i-aș spune despre reguli și că fiecare elev trebuie să le respecte. Și aș spune despre nevoia de a ne respecta reciproc.</a:t>
            </a:r>
            <a:endParaRPr sz="4000"/>
          </a:p>
          <a:p>
            <a:pPr indent="-406400" lvl="0" marL="457200" rtl="0" algn="l">
              <a:lnSpc>
                <a:spcPct val="90000"/>
              </a:lnSpc>
              <a:spcBef>
                <a:spcPts val="0"/>
              </a:spcBef>
              <a:spcAft>
                <a:spcPts val="0"/>
              </a:spcAft>
              <a:buSzPct val="100000"/>
              <a:buAutoNum type="arabicPeriod"/>
            </a:pPr>
            <a:r>
              <a:rPr lang="en-US" sz="4000"/>
              <a:t>L-aș întreba pe Tom despre sentimentele sale. Dar nu prea insistent. L-aș lăsa să vorbească.</a:t>
            </a:r>
            <a:endParaRPr sz="4000"/>
          </a:p>
          <a:p>
            <a:pPr indent="0" lvl="0" marL="0" rtl="0" algn="l">
              <a:lnSpc>
                <a:spcPct val="90000"/>
              </a:lnSpc>
              <a:spcBef>
                <a:spcPts val="533"/>
              </a:spcBef>
              <a:spcAft>
                <a:spcPts val="0"/>
              </a:spcAft>
              <a:buSzPct val="64285"/>
              <a:buNone/>
            </a:pPr>
            <a:r>
              <a:t/>
            </a:r>
            <a:endParaRPr sz="4000"/>
          </a:p>
        </p:txBody>
      </p:sp>
    </p:spTree>
  </p:cSld>
  <p:clrMapOvr>
    <a:masterClrMapping/>
  </p:clrMapOvr>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7" name="Shape 1047"/>
        <p:cNvGrpSpPr/>
        <p:nvPr/>
      </p:nvGrpSpPr>
      <p:grpSpPr>
        <a:xfrm>
          <a:off x="0" y="0"/>
          <a:ext cx="0" cy="0"/>
          <a:chOff x="0" y="0"/>
          <a:chExt cx="0" cy="0"/>
        </a:xfrm>
      </p:grpSpPr>
      <p:sp>
        <p:nvSpPr>
          <p:cNvPr id="1048" name="Google Shape;1048;p16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Pedepsirea fără a înțelege o situație? Este cu siguranță o idee proastă.</a:t>
            </a:r>
            <a:endParaRPr sz="4000"/>
          </a:p>
        </p:txBody>
      </p:sp>
    </p:spTree>
  </p:cSld>
  <p:clrMapOvr>
    <a:masterClrMapping/>
  </p:clrMapOvr>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3" name="Shape 1053"/>
        <p:cNvGrpSpPr/>
        <p:nvPr/>
      </p:nvGrpSpPr>
      <p:grpSpPr>
        <a:xfrm>
          <a:off x="0" y="0"/>
          <a:ext cx="0" cy="0"/>
          <a:chOff x="0" y="0"/>
          <a:chExt cx="0" cy="0"/>
        </a:xfrm>
      </p:grpSpPr>
      <p:sp>
        <p:nvSpPr>
          <p:cNvPr id="1054" name="Google Shape;1054;p16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Desigur, trebuie să-i reamintești regulile și să îl încurajezi să le urmeze, dar nu în acest </a:t>
            </a:r>
            <a:r>
              <a:rPr lang="en-US" sz="4000"/>
              <a:t>Mama</a:t>
            </a:r>
            <a:r>
              <a:rPr lang="en-US" sz="4000"/>
              <a:t>ent. În primul rând ar trebui să înțelegeți problema amândoi.</a:t>
            </a:r>
            <a:endParaRPr sz="4000"/>
          </a:p>
        </p:txBody>
      </p:sp>
    </p:spTree>
  </p:cSld>
  <p:clrMapOvr>
    <a:masterClrMapping/>
  </p:clrMapOvr>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9" name="Shape 1059"/>
        <p:cNvGrpSpPr/>
        <p:nvPr/>
      </p:nvGrpSpPr>
      <p:grpSpPr>
        <a:xfrm>
          <a:off x="0" y="0"/>
          <a:ext cx="0" cy="0"/>
          <a:chOff x="0" y="0"/>
          <a:chExt cx="0" cy="0"/>
        </a:xfrm>
      </p:grpSpPr>
      <p:sp>
        <p:nvSpPr>
          <p:cNvPr id="1060" name="Google Shape;1060;p16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Este foarte important să înțelegi problema care provoacă comportamentul lui Tom. Înainte de a judeca situația, ar trebui să-l asculți.</a:t>
            </a:r>
            <a:endParaRPr sz="4000"/>
          </a:p>
        </p:txBody>
      </p:sp>
    </p:spTree>
  </p:cSld>
  <p:clrMapOvr>
    <a:masterClrMapping/>
  </p:clrMapOvr>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5" name="Shape 1065"/>
        <p:cNvGrpSpPr/>
        <p:nvPr/>
      </p:nvGrpSpPr>
      <p:grpSpPr>
        <a:xfrm>
          <a:off x="0" y="0"/>
          <a:ext cx="0" cy="0"/>
          <a:chOff x="0" y="0"/>
          <a:chExt cx="0" cy="0"/>
        </a:xfrm>
      </p:grpSpPr>
      <p:sp>
        <p:nvSpPr>
          <p:cNvPr id="1066" name="Google Shape;1066;p16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27500"/>
              <a:buNone/>
            </a:pPr>
            <a:r>
              <a:rPr lang="en-US" sz="4000"/>
              <a:t>Ce atitudine ar trebui să iei în timpul discuției cu Tom?</a:t>
            </a:r>
            <a:endParaRPr sz="4000"/>
          </a:p>
          <a:p>
            <a:pPr indent="0" lvl="0" marL="0" rtl="0" algn="l">
              <a:lnSpc>
                <a:spcPct val="90000"/>
              </a:lnSpc>
              <a:spcBef>
                <a:spcPts val="533"/>
              </a:spcBef>
              <a:spcAft>
                <a:spcPts val="0"/>
              </a:spcAft>
              <a:buClr>
                <a:schemeClr val="dk1"/>
              </a:buClr>
              <a:buSzPct val="27500"/>
              <a:buFont typeface="Arial"/>
              <a:buNone/>
            </a:pPr>
            <a:r>
              <a:t/>
            </a:r>
            <a:endParaRPr sz="4000"/>
          </a:p>
          <a:p>
            <a:pPr indent="-444500" lvl="0" marL="457200" rtl="0" algn="l">
              <a:lnSpc>
                <a:spcPct val="90000"/>
              </a:lnSpc>
              <a:spcBef>
                <a:spcPts val="533"/>
              </a:spcBef>
              <a:spcAft>
                <a:spcPts val="0"/>
              </a:spcAft>
              <a:buSzPct val="100000"/>
              <a:buAutoNum type="arabicPeriod"/>
            </a:pPr>
            <a:r>
              <a:rPr lang="en-US" sz="4000"/>
              <a:t>Prietenoasă, pregătită pentru a oferi ajutor, îngăduitoare.</a:t>
            </a:r>
            <a:endParaRPr sz="4000"/>
          </a:p>
          <a:p>
            <a:pPr indent="-444500" lvl="0" marL="457200" rtl="0" algn="l">
              <a:lnSpc>
                <a:spcPct val="90000"/>
              </a:lnSpc>
              <a:spcBef>
                <a:spcPts val="0"/>
              </a:spcBef>
              <a:spcAft>
                <a:spcPts val="0"/>
              </a:spcAft>
              <a:buSzPct val="100000"/>
              <a:buAutoNum type="arabicPeriod"/>
            </a:pPr>
            <a:r>
              <a:rPr lang="en-US" sz="4000"/>
              <a:t>Inaccesibilă, strictă, arătând superioritate.</a:t>
            </a:r>
            <a:endParaRPr sz="4000"/>
          </a:p>
          <a:p>
            <a:pPr indent="-444500" lvl="0" marL="457200" rtl="0" algn="l">
              <a:lnSpc>
                <a:spcPct val="90000"/>
              </a:lnSpc>
              <a:spcBef>
                <a:spcPts val="0"/>
              </a:spcBef>
              <a:spcAft>
                <a:spcPts val="0"/>
              </a:spcAft>
              <a:buSzPct val="100000"/>
              <a:buAutoNum type="arabicPeriod"/>
            </a:pPr>
            <a:r>
              <a:rPr lang="en-US" sz="4000"/>
              <a:t>Prietenoasă, dar și strictă și exigentă.</a:t>
            </a:r>
            <a:endParaRPr sz="4000"/>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1" name="Shape 1071"/>
        <p:cNvGrpSpPr/>
        <p:nvPr/>
      </p:nvGrpSpPr>
      <p:grpSpPr>
        <a:xfrm>
          <a:off x="0" y="0"/>
          <a:ext cx="0" cy="0"/>
          <a:chOff x="0" y="0"/>
          <a:chExt cx="0" cy="0"/>
        </a:xfrm>
      </p:grpSpPr>
      <p:sp>
        <p:nvSpPr>
          <p:cNvPr id="1072" name="Google Shape;1072;p16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A fi indulgent probabil nu va opri comportamentul rău al lui Tom. Trebuie să stabilești limite.</a:t>
            </a:r>
            <a:endParaRPr sz="4000"/>
          </a:p>
        </p:txBody>
      </p:sp>
    </p:spTree>
  </p:cSld>
  <p:clrMapOvr>
    <a:masterClrMapping/>
  </p:clrMapOvr>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7" name="Shape 1077"/>
        <p:cNvGrpSpPr/>
        <p:nvPr/>
      </p:nvGrpSpPr>
      <p:grpSpPr>
        <a:xfrm>
          <a:off x="0" y="0"/>
          <a:ext cx="0" cy="0"/>
          <a:chOff x="0" y="0"/>
          <a:chExt cx="0" cy="0"/>
        </a:xfrm>
      </p:grpSpPr>
      <p:sp>
        <p:nvSpPr>
          <p:cNvPr id="1078" name="Google Shape;1078;p16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O astfel de atitudine poate să respingă cooperarea cu tine.</a:t>
            </a:r>
            <a:endParaRPr sz="4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7"/>
          <p:cNvSpPr txBox="1"/>
          <p:nvPr>
            <p:ph idx="1" type="body"/>
          </p:nvPr>
        </p:nvSpPr>
        <p:spPr>
          <a:xfrm>
            <a:off x="701676" y="64462"/>
            <a:ext cx="9569448" cy="35931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SzPts val="1800"/>
              <a:buNone/>
            </a:pPr>
            <a:r>
              <a:rPr lang="en-US" sz="2400"/>
              <a:t>Ce atitudine ar trebui să ai în timpul conversației?</a:t>
            </a:r>
            <a:endParaRPr sz="2400"/>
          </a:p>
          <a:p>
            <a:pPr indent="-381000" lvl="0" marL="457200" rtl="0" algn="l">
              <a:lnSpc>
                <a:spcPct val="90000"/>
              </a:lnSpc>
              <a:spcBef>
                <a:spcPts val="533"/>
              </a:spcBef>
              <a:spcAft>
                <a:spcPts val="0"/>
              </a:spcAft>
              <a:buSzPts val="2400"/>
              <a:buAutoNum type="arabicPeriod"/>
            </a:pPr>
            <a:r>
              <a:rPr lang="en-US" sz="2400"/>
              <a:t>Atitudine prietenoasă, iertătoare și condescendentă</a:t>
            </a:r>
            <a:endParaRPr sz="2400"/>
          </a:p>
          <a:p>
            <a:pPr indent="-381000" lvl="0" marL="457200" rtl="0" algn="l">
              <a:lnSpc>
                <a:spcPct val="90000"/>
              </a:lnSpc>
              <a:spcBef>
                <a:spcPts val="0"/>
              </a:spcBef>
              <a:spcAft>
                <a:spcPts val="0"/>
              </a:spcAft>
              <a:buSzPts val="2400"/>
              <a:buAutoNum type="arabicPeriod"/>
            </a:pPr>
            <a:r>
              <a:rPr lang="en-US" sz="2400"/>
              <a:t>Vei spune: „Nu vă faceți griji, nu ați făcut nimic rău. Aceste lucruri se întâmplă”.</a:t>
            </a:r>
            <a:endParaRPr sz="2400"/>
          </a:p>
          <a:p>
            <a:pPr indent="-381000" lvl="0" marL="457200" rtl="0" algn="l">
              <a:lnSpc>
                <a:spcPct val="90000"/>
              </a:lnSpc>
              <a:spcBef>
                <a:spcPts val="0"/>
              </a:spcBef>
              <a:spcAft>
                <a:spcPts val="0"/>
              </a:spcAft>
              <a:buSzPts val="2400"/>
              <a:buAutoNum type="arabicPeriod"/>
            </a:pPr>
            <a:r>
              <a:rPr lang="en-US" sz="2400"/>
              <a:t>Aspru, arogant și superior</a:t>
            </a:r>
            <a:endParaRPr sz="2400"/>
          </a:p>
          <a:p>
            <a:pPr indent="-381000" lvl="0" marL="457200" rtl="0" algn="l">
              <a:lnSpc>
                <a:spcPct val="90000"/>
              </a:lnSpc>
              <a:spcBef>
                <a:spcPts val="0"/>
              </a:spcBef>
              <a:spcAft>
                <a:spcPts val="0"/>
              </a:spcAft>
              <a:buSzPts val="2400"/>
              <a:buAutoNum type="arabicPeriod"/>
            </a:pPr>
            <a:r>
              <a:rPr lang="en-US" sz="2400"/>
              <a:t>Vei spune: „Părerea ta nu contează. Știu tot ce s-a întâmplat! "</a:t>
            </a:r>
            <a:endParaRPr sz="2400"/>
          </a:p>
          <a:p>
            <a:pPr indent="-381000" lvl="0" marL="457200" rtl="0" algn="l">
              <a:lnSpc>
                <a:spcPct val="90000"/>
              </a:lnSpc>
              <a:spcBef>
                <a:spcPts val="0"/>
              </a:spcBef>
              <a:spcAft>
                <a:spcPts val="0"/>
              </a:spcAft>
              <a:buSzPts val="2400"/>
              <a:buAutoNum type="arabicPeriod"/>
            </a:pPr>
            <a:r>
              <a:rPr lang="en-US" sz="2400"/>
              <a:t>Atitudine fermă, încrezătoare și asertivă</a:t>
            </a:r>
            <a:endParaRPr sz="2400"/>
          </a:p>
          <a:p>
            <a:pPr indent="-381000" lvl="0" marL="457200" rtl="0" algn="l">
              <a:lnSpc>
                <a:spcPct val="90000"/>
              </a:lnSpc>
              <a:spcBef>
                <a:spcPts val="0"/>
              </a:spcBef>
              <a:spcAft>
                <a:spcPts val="0"/>
              </a:spcAft>
              <a:buSzPts val="2400"/>
              <a:buAutoNum type="arabicPeriod"/>
            </a:pPr>
            <a:r>
              <a:rPr lang="en-US" sz="2400"/>
              <a:t>Vei spune: „Spune-mi ce s-a întâmplat, sunt aici să te ascult. Trebuie să clarificăm faptele. Există comportamente inacceptabile ”.</a:t>
            </a:r>
            <a:endParaRPr sz="2400"/>
          </a:p>
          <a:p>
            <a:pPr indent="0" lvl="0" marL="0" rtl="0" algn="l">
              <a:lnSpc>
                <a:spcPct val="90000"/>
              </a:lnSpc>
              <a:spcBef>
                <a:spcPts val="533"/>
              </a:spcBef>
              <a:spcAft>
                <a:spcPts val="0"/>
              </a:spcAft>
              <a:buSzPts val="1800"/>
              <a:buNone/>
            </a:pPr>
            <a:r>
              <a:t/>
            </a:r>
            <a:endParaRPr sz="2400"/>
          </a:p>
        </p:txBody>
      </p:sp>
    </p:spTree>
  </p:cSld>
  <p:clrMapOvr>
    <a:masterClrMapping/>
  </p:clrMapOvr>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3" name="Shape 1083"/>
        <p:cNvGrpSpPr/>
        <p:nvPr/>
      </p:nvGrpSpPr>
      <p:grpSpPr>
        <a:xfrm>
          <a:off x="0" y="0"/>
          <a:ext cx="0" cy="0"/>
          <a:chOff x="0" y="0"/>
          <a:chExt cx="0" cy="0"/>
        </a:xfrm>
      </p:grpSpPr>
      <p:sp>
        <p:nvSpPr>
          <p:cNvPr id="1084" name="Google Shape;1084;p17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Este important să-i arăți lui Tom că vrei să-l ajuți și să-l înțelegi, dar, de asemenea, este necesar să arăți granițele capriciului și să îl mustrezi pentru comportamentul neadecvat.</a:t>
            </a:r>
            <a:endParaRPr sz="4000"/>
          </a:p>
        </p:txBody>
      </p:sp>
    </p:spTree>
  </p:cSld>
  <p:clrMapOvr>
    <a:masterClrMapping/>
  </p:clrMapOvr>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9" name="Shape 1089"/>
        <p:cNvGrpSpPr/>
        <p:nvPr/>
      </p:nvGrpSpPr>
      <p:grpSpPr>
        <a:xfrm>
          <a:off x="0" y="0"/>
          <a:ext cx="0" cy="0"/>
          <a:chOff x="0" y="0"/>
          <a:chExt cx="0" cy="0"/>
        </a:xfrm>
      </p:grpSpPr>
      <p:sp>
        <p:nvSpPr>
          <p:cNvPr id="1090" name="Google Shape;1090;p17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SzPct val="58064"/>
              <a:buNone/>
            </a:pPr>
            <a:r>
              <a:rPr lang="en-US" sz="4000"/>
              <a:t>Cum îl vei mustra pe Tom?</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Îi voi da teme suplimentare.</a:t>
            </a:r>
            <a:endParaRPr sz="4000"/>
          </a:p>
          <a:p>
            <a:pPr indent="-425450" lvl="0" marL="457200" rtl="0" algn="l">
              <a:lnSpc>
                <a:spcPct val="90000"/>
              </a:lnSpc>
              <a:spcBef>
                <a:spcPts val="0"/>
              </a:spcBef>
              <a:spcAft>
                <a:spcPts val="0"/>
              </a:spcAft>
              <a:buSzPct val="100000"/>
              <a:buAutoNum type="arabicPeriod"/>
            </a:pPr>
            <a:r>
              <a:rPr lang="en-US" sz="4000"/>
              <a:t>Îl voi cere să ceară scuze copiilor cărora le-a lovit geanta. Și voi face o înțelegere cu el ca în următoarea situație asemănătoare să existe mai multe sancțiuni (enumeră-le).</a:t>
            </a:r>
            <a:endParaRPr sz="4000"/>
          </a:p>
          <a:p>
            <a:pPr indent="-425450" lvl="0" marL="457200" rtl="0" algn="l">
              <a:lnSpc>
                <a:spcPct val="90000"/>
              </a:lnSpc>
              <a:spcBef>
                <a:spcPts val="0"/>
              </a:spcBef>
              <a:spcAft>
                <a:spcPts val="0"/>
              </a:spcAft>
              <a:buSzPct val="100000"/>
              <a:buAutoNum type="arabicPeriod"/>
            </a:pPr>
            <a:r>
              <a:rPr lang="en-US" sz="4000"/>
              <a:t>Voi scrie o notă într-un registru școlar.</a:t>
            </a:r>
            <a:endParaRPr sz="4000"/>
          </a:p>
          <a:p>
            <a:pPr indent="0" lvl="0" marL="0" rtl="0" algn="l">
              <a:lnSpc>
                <a:spcPct val="90000"/>
              </a:lnSpc>
              <a:spcBef>
                <a:spcPts val="533"/>
              </a:spcBef>
              <a:spcAft>
                <a:spcPts val="0"/>
              </a:spcAft>
              <a:buSzPct val="58064"/>
              <a:buNone/>
            </a:pPr>
            <a:r>
              <a:t/>
            </a:r>
            <a:endParaRPr sz="4000"/>
          </a:p>
        </p:txBody>
      </p:sp>
    </p:spTree>
  </p:cSld>
  <p:clrMapOvr>
    <a:masterClrMapping/>
  </p:clrMapOvr>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17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amesteca două ordine: învățare și comportament.</a:t>
            </a:r>
            <a:endParaRPr sz="4000"/>
          </a:p>
        </p:txBody>
      </p:sp>
    </p:spTree>
  </p:cSld>
  <p:clrMapOvr>
    <a:masterClrMapping/>
  </p:clrMapOvr>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1" name="Shape 1101"/>
        <p:cNvGrpSpPr/>
        <p:nvPr/>
      </p:nvGrpSpPr>
      <p:grpSpPr>
        <a:xfrm>
          <a:off x="0" y="0"/>
          <a:ext cx="0" cy="0"/>
          <a:chOff x="0" y="0"/>
          <a:chExt cx="0" cy="0"/>
        </a:xfrm>
      </p:grpSpPr>
      <p:sp>
        <p:nvSpPr>
          <p:cNvPr id="1102" name="Google Shape;1102;p17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Nu este bine să dai o pedeapsă prea mare, mai ales atunci când a avut loc o situație pentru prima dată. Dar stabilește cu copilul o pedeapsă în cazul în care agresiunea se repetă.</a:t>
            </a:r>
            <a:endParaRPr sz="4000"/>
          </a:p>
        </p:txBody>
      </p:sp>
    </p:spTree>
  </p:cSld>
  <p:clrMapOvr>
    <a:masterClrMapping/>
  </p:clrMapOvr>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7" name="Shape 1107"/>
        <p:cNvGrpSpPr/>
        <p:nvPr/>
      </p:nvGrpSpPr>
      <p:grpSpPr>
        <a:xfrm>
          <a:off x="0" y="0"/>
          <a:ext cx="0" cy="0"/>
          <a:chOff x="0" y="0"/>
          <a:chExt cx="0" cy="0"/>
        </a:xfrm>
      </p:grpSpPr>
      <p:sp>
        <p:nvSpPr>
          <p:cNvPr id="1108" name="Google Shape;1108;p17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Această pedeapsă probabil nu va fi simțită de Tom.</a:t>
            </a:r>
            <a:endParaRPr sz="4000"/>
          </a:p>
        </p:txBody>
      </p:sp>
    </p:spTree>
  </p:cSld>
  <p:clrMapOvr>
    <a:masterClrMapping/>
  </p:clrMapOvr>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3" name="Shape 1113"/>
        <p:cNvGrpSpPr/>
        <p:nvPr/>
      </p:nvGrpSpPr>
      <p:grpSpPr>
        <a:xfrm>
          <a:off x="0" y="0"/>
          <a:ext cx="0" cy="0"/>
          <a:chOff x="0" y="0"/>
          <a:chExt cx="0" cy="0"/>
        </a:xfrm>
      </p:grpSpPr>
      <p:sp>
        <p:nvSpPr>
          <p:cNvPr id="1114" name="Google Shape;1114;p1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a:t>
            </a:r>
            <a:endParaRPr sz="4000"/>
          </a:p>
        </p:txBody>
      </p:sp>
    </p:spTree>
  </p:cSld>
  <p:clrMapOvr>
    <a:masterClrMapping/>
  </p:clrMapOvr>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9" name="Shape 1119"/>
        <p:cNvGrpSpPr/>
        <p:nvPr/>
      </p:nvGrpSpPr>
      <p:grpSpPr>
        <a:xfrm>
          <a:off x="0" y="0"/>
          <a:ext cx="0" cy="0"/>
          <a:chOff x="0" y="0"/>
          <a:chExt cx="0" cy="0"/>
        </a:xfrm>
      </p:grpSpPr>
      <p:sp>
        <p:nvSpPr>
          <p:cNvPr id="1120" name="Google Shape;1120;p1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a:t>
            </a:r>
            <a:endParaRPr sz="4000"/>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5" name="Shape 1125"/>
        <p:cNvGrpSpPr/>
        <p:nvPr/>
      </p:nvGrpSpPr>
      <p:grpSpPr>
        <a:xfrm>
          <a:off x="0" y="0"/>
          <a:ext cx="0" cy="0"/>
          <a:chOff x="0" y="0"/>
          <a:chExt cx="0" cy="0"/>
        </a:xfrm>
      </p:grpSpPr>
      <p:sp>
        <p:nvSpPr>
          <p:cNvPr id="1126" name="Google Shape;1126;p1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ofer fișe de lucru cu câteva exerciții. Vă rog să citiți textul și să răspundeți la întrebări</a:t>
            </a:r>
            <a:endParaRPr sz="4000"/>
          </a:p>
        </p:txBody>
      </p:sp>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1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După câteva minute vezi că Jack nu lucrează.</a:t>
            </a:r>
            <a:endParaRPr sz="4000"/>
          </a:p>
        </p:txBody>
      </p:sp>
    </p:spTree>
  </p:cSld>
  <p:clrMapOvr>
    <a:masterClrMapping/>
  </p:clrMapOvr>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7" name="Shape 1137"/>
        <p:cNvGrpSpPr/>
        <p:nvPr/>
      </p:nvGrpSpPr>
      <p:grpSpPr>
        <a:xfrm>
          <a:off x="0" y="0"/>
          <a:ext cx="0" cy="0"/>
          <a:chOff x="0" y="0"/>
          <a:chExt cx="0" cy="0"/>
        </a:xfrm>
      </p:grpSpPr>
      <p:sp>
        <p:nvSpPr>
          <p:cNvPr id="1138" name="Google Shape;1138;p1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 ce nu lucrezi, Jack?</a:t>
            </a:r>
            <a:endParaRPr sz="4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Acest tip de atitudine probabil nu va opri comportamentul lui John. S-ar putea să-i dea senzația că a avut o reacție ușoară și că poate fi acceptată.</a:t>
            </a:r>
            <a:endParaRPr/>
          </a:p>
        </p:txBody>
      </p:sp>
    </p:spTree>
  </p:cSld>
  <p:clrMapOvr>
    <a:masterClrMapping/>
  </p:clrMapOvr>
</p:sld>
</file>

<file path=ppt/slides/slide1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3" name="Shape 1143"/>
        <p:cNvGrpSpPr/>
        <p:nvPr/>
      </p:nvGrpSpPr>
      <p:grpSpPr>
        <a:xfrm>
          <a:off x="0" y="0"/>
          <a:ext cx="0" cy="0"/>
          <a:chOff x="0" y="0"/>
          <a:chExt cx="0" cy="0"/>
        </a:xfrm>
      </p:grpSpPr>
      <p:sp>
        <p:nvSpPr>
          <p:cNvPr id="1144" name="Google Shape;1144;p1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Jack doar ridică din umeri.</a:t>
            </a:r>
            <a:endParaRPr i="1" sz="4000">
              <a:solidFill>
                <a:srgbClr val="8DA9DB"/>
              </a:solidFill>
            </a:endParaRPr>
          </a:p>
        </p:txBody>
      </p:sp>
    </p:spTree>
  </p:cSld>
  <p:clrMapOvr>
    <a:masterClrMapping/>
  </p:clrMapOvr>
</p:sld>
</file>

<file path=ppt/slides/slide1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9" name="Shape 1149"/>
        <p:cNvGrpSpPr/>
        <p:nvPr/>
      </p:nvGrpSpPr>
      <p:grpSpPr>
        <a:xfrm>
          <a:off x="0" y="0"/>
          <a:ext cx="0" cy="0"/>
          <a:chOff x="0" y="0"/>
          <a:chExt cx="0" cy="0"/>
        </a:xfrm>
      </p:grpSpPr>
      <p:sp>
        <p:nvSpPr>
          <p:cNvPr id="1150" name="Google Shape;1150;p1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Înțelegi exercițiul?</a:t>
            </a:r>
            <a:endParaRPr sz="4000"/>
          </a:p>
        </p:txBody>
      </p:sp>
    </p:spTree>
  </p:cSld>
  <p:clrMapOvr>
    <a:masterClrMapping/>
  </p:clrMapOvr>
</p:sld>
</file>

<file path=ppt/slides/slide1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5" name="Shape 1155"/>
        <p:cNvGrpSpPr/>
        <p:nvPr/>
      </p:nvGrpSpPr>
      <p:grpSpPr>
        <a:xfrm>
          <a:off x="0" y="0"/>
          <a:ext cx="0" cy="0"/>
          <a:chOff x="0" y="0"/>
          <a:chExt cx="0" cy="0"/>
        </a:xfrm>
      </p:grpSpPr>
      <p:sp>
        <p:nvSpPr>
          <p:cNvPr id="1156" name="Google Shape;1156;p1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Jack dă din cap.</a:t>
            </a:r>
            <a:endParaRPr i="1" sz="4000">
              <a:solidFill>
                <a:srgbClr val="8DA9DB"/>
              </a:solidFill>
            </a:endParaRPr>
          </a:p>
        </p:txBody>
      </p:sp>
    </p:spTree>
  </p:cSld>
  <p:clrMapOvr>
    <a:masterClrMapping/>
  </p:clrMapOvr>
</p:sld>
</file>

<file path=ppt/slides/slide1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1" name="Shape 1161"/>
        <p:cNvGrpSpPr/>
        <p:nvPr/>
      </p:nvGrpSpPr>
      <p:grpSpPr>
        <a:xfrm>
          <a:off x="0" y="0"/>
          <a:ext cx="0" cy="0"/>
          <a:chOff x="0" y="0"/>
          <a:chExt cx="0" cy="0"/>
        </a:xfrm>
      </p:grpSpPr>
      <p:sp>
        <p:nvSpPr>
          <p:cNvPr id="1162" name="Google Shape;1162;p1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 ce nu lucrezi?</a:t>
            </a:r>
            <a:endParaRPr sz="4000"/>
          </a:p>
        </p:txBody>
      </p:sp>
    </p:spTree>
  </p:cSld>
  <p:clrMapOvr>
    <a:masterClrMapping/>
  </p:clrMapOvr>
</p:sld>
</file>

<file path=ppt/slides/slide1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7" name="Shape 1167"/>
        <p:cNvGrpSpPr/>
        <p:nvPr/>
      </p:nvGrpSpPr>
      <p:grpSpPr>
        <a:xfrm>
          <a:off x="0" y="0"/>
          <a:ext cx="0" cy="0"/>
          <a:chOff x="0" y="0"/>
          <a:chExt cx="0" cy="0"/>
        </a:xfrm>
      </p:grpSpPr>
      <p:sp>
        <p:nvSpPr>
          <p:cNvPr id="1168" name="Google Shape;1168;p1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Jack nu răspunde și se uită în jos.</a:t>
            </a:r>
            <a:endParaRPr i="1" sz="4000">
              <a:solidFill>
                <a:srgbClr val="8DA9DB"/>
              </a:solidFill>
            </a:endParaRPr>
          </a:p>
        </p:txBody>
      </p:sp>
    </p:spTree>
  </p:cSld>
  <p:clrMapOvr>
    <a:masterClrMapping/>
  </p:clrMapOvr>
</p:sld>
</file>

<file path=ppt/slides/slide1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3" name="Shape 1173"/>
        <p:cNvGrpSpPr/>
        <p:nvPr/>
      </p:nvGrpSpPr>
      <p:grpSpPr>
        <a:xfrm>
          <a:off x="0" y="0"/>
          <a:ext cx="0" cy="0"/>
          <a:chOff x="0" y="0"/>
          <a:chExt cx="0" cy="0"/>
        </a:xfrm>
      </p:grpSpPr>
      <p:sp>
        <p:nvSpPr>
          <p:cNvPr id="1174" name="Google Shape;1174;p1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Jack de multe ori nu vrea să facă exerciții</a:t>
            </a:r>
            <a:endParaRPr sz="4000"/>
          </a:p>
        </p:txBody>
      </p:sp>
    </p:spTree>
  </p:cSld>
  <p:clrMapOvr>
    <a:masterClrMapping/>
  </p:clrMapOvr>
</p:sld>
</file>

<file path=ppt/slides/slide1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9" name="Shape 1179"/>
        <p:cNvGrpSpPr/>
        <p:nvPr/>
      </p:nvGrpSpPr>
      <p:grpSpPr>
        <a:xfrm>
          <a:off x="0" y="0"/>
          <a:ext cx="0" cy="0"/>
          <a:chOff x="0" y="0"/>
          <a:chExt cx="0" cy="0"/>
        </a:xfrm>
      </p:grpSpPr>
      <p:sp>
        <p:nvSpPr>
          <p:cNvPr id="1180" name="Google Shape;1180;p18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Clr>
                <a:schemeClr val="dk1"/>
              </a:buClr>
              <a:buSzPct val="27500"/>
              <a:buNone/>
            </a:pPr>
            <a:r>
              <a:rPr lang="en-US" sz="4000" u="sng"/>
              <a:t>Ce știi despre Jack:</a:t>
            </a:r>
            <a:endParaRPr sz="4000" u="sng"/>
          </a:p>
          <a:p>
            <a:pPr indent="0" lvl="0" marL="0" rtl="0" algn="l">
              <a:lnSpc>
                <a:spcPct val="90000"/>
              </a:lnSpc>
              <a:spcBef>
                <a:spcPts val="533"/>
              </a:spcBef>
              <a:spcAft>
                <a:spcPts val="0"/>
              </a:spcAft>
              <a:buClr>
                <a:schemeClr val="dk1"/>
              </a:buClr>
              <a:buSzPct val="27500"/>
              <a:buFont typeface="Arial"/>
              <a:buNone/>
            </a:pPr>
            <a:r>
              <a:t/>
            </a:r>
            <a:endParaRPr sz="4000" u="sng"/>
          </a:p>
          <a:p>
            <a:pPr indent="0" lvl="0" marL="0" rtl="0" algn="l">
              <a:lnSpc>
                <a:spcPct val="90000"/>
              </a:lnSpc>
              <a:spcBef>
                <a:spcPts val="533"/>
              </a:spcBef>
              <a:spcAft>
                <a:spcPts val="0"/>
              </a:spcAft>
              <a:buClr>
                <a:schemeClr val="dk1"/>
              </a:buClr>
              <a:buSzPct val="27500"/>
              <a:buFont typeface="Arial"/>
              <a:buNone/>
            </a:pPr>
            <a:r>
              <a:rPr lang="en-US" sz="4000"/>
              <a:t>Ești un profesor nou în această clasă. Profesoara anterioară nu le cerea suficient de mult elevilor. Când Jack nu a vrut să lucreze, profesoara l-a lăsat pentru asta. Așa că Jack s-a obișnuit cu astfel de situații. Mai mult, părinții lui Jack nu sunt interesați de activitatea de la școală a fiului lor. Deci nu are nicio motivație să lucreze. Trebuie să faci ceva cu această situație.</a:t>
            </a:r>
            <a:endParaRPr sz="4000"/>
          </a:p>
          <a:p>
            <a:pPr indent="0" lvl="0" marL="0" rtl="0" algn="l">
              <a:lnSpc>
                <a:spcPct val="90000"/>
              </a:lnSpc>
              <a:spcBef>
                <a:spcPts val="533"/>
              </a:spcBef>
              <a:spcAft>
                <a:spcPts val="0"/>
              </a:spcAft>
              <a:buClr>
                <a:schemeClr val="dk1"/>
              </a:buClr>
              <a:buSzPct val="70000"/>
              <a:buNone/>
            </a:pPr>
            <a:r>
              <a:t/>
            </a:r>
            <a:endParaRPr sz="4000"/>
          </a:p>
        </p:txBody>
      </p:sp>
    </p:spTree>
  </p:cSld>
  <p:clrMapOvr>
    <a:masterClrMapping/>
  </p:clrMapOvr>
</p:sld>
</file>

<file path=ppt/slides/slide1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5" name="Shape 1185"/>
        <p:cNvGrpSpPr/>
        <p:nvPr/>
      </p:nvGrpSpPr>
      <p:grpSpPr>
        <a:xfrm>
          <a:off x="0" y="0"/>
          <a:ext cx="0" cy="0"/>
          <a:chOff x="0" y="0"/>
          <a:chExt cx="0" cy="0"/>
        </a:xfrm>
      </p:grpSpPr>
      <p:sp>
        <p:nvSpPr>
          <p:cNvPr id="1186" name="Google Shape;1186;p18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Răspunde la următoarele întrebări pentru a rezolva situația.</a:t>
            </a:r>
            <a:endParaRPr sz="4000"/>
          </a:p>
        </p:txBody>
      </p:sp>
    </p:spTree>
  </p:cSld>
  <p:clrMapOvr>
    <a:masterClrMapping/>
  </p:clrMapOvr>
</p:sld>
</file>

<file path=ppt/slides/slide1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1" name="Shape 1191"/>
        <p:cNvGrpSpPr/>
        <p:nvPr/>
      </p:nvGrpSpPr>
      <p:grpSpPr>
        <a:xfrm>
          <a:off x="0" y="0"/>
          <a:ext cx="0" cy="0"/>
          <a:chOff x="0" y="0"/>
          <a:chExt cx="0" cy="0"/>
        </a:xfrm>
      </p:grpSpPr>
      <p:sp>
        <p:nvSpPr>
          <p:cNvPr id="1192" name="Google Shape;1192;p18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Clr>
                <a:schemeClr val="dk1"/>
              </a:buClr>
              <a:buSzPct val="27500"/>
              <a:buNone/>
            </a:pPr>
            <a:r>
              <a:rPr lang="en-US" sz="4000"/>
              <a:t>Jack nu lucrează în timpul lecției. Ce îi spui?</a:t>
            </a:r>
            <a:endParaRPr sz="4000"/>
          </a:p>
          <a:p>
            <a:pPr indent="0" lvl="0" marL="0" rtl="0" algn="l">
              <a:lnSpc>
                <a:spcPct val="90000"/>
              </a:lnSpc>
              <a:spcBef>
                <a:spcPts val="533"/>
              </a:spcBef>
              <a:spcAft>
                <a:spcPts val="0"/>
              </a:spcAft>
              <a:buClr>
                <a:schemeClr val="dk1"/>
              </a:buClr>
              <a:buSzPct val="27500"/>
              <a:buFont typeface="Arial"/>
              <a:buNone/>
            </a:pPr>
            <a:r>
              <a:t/>
            </a:r>
            <a:endParaRPr sz="4000"/>
          </a:p>
          <a:p>
            <a:pPr indent="-406400" lvl="0" marL="457200" rtl="0" algn="l">
              <a:lnSpc>
                <a:spcPct val="90000"/>
              </a:lnSpc>
              <a:spcBef>
                <a:spcPts val="533"/>
              </a:spcBef>
              <a:spcAft>
                <a:spcPts val="0"/>
              </a:spcAft>
              <a:buSzPct val="100000"/>
              <a:buAutoNum type="arabicPeriod"/>
            </a:pPr>
            <a:r>
              <a:rPr lang="en-US" sz="4000"/>
              <a:t>„Dacă nu faci asta, îți voi acorda notă mică”</a:t>
            </a:r>
            <a:endParaRPr sz="4000"/>
          </a:p>
          <a:p>
            <a:pPr indent="-406400" lvl="0" marL="457200" rtl="0" algn="l">
              <a:lnSpc>
                <a:spcPct val="90000"/>
              </a:lnSpc>
              <a:spcBef>
                <a:spcPts val="0"/>
              </a:spcBef>
              <a:spcAft>
                <a:spcPts val="0"/>
              </a:spcAft>
              <a:buSzPct val="100000"/>
              <a:buAutoNum type="arabicPeriod"/>
            </a:pPr>
            <a:r>
              <a:rPr lang="en-US" sz="4000"/>
              <a:t>„Începeți să lucrați, vă rog. După 5 minute vom verifica răspunsurile. Jack, vei răspunde la prima întrebare”.</a:t>
            </a:r>
            <a:endParaRPr sz="4000"/>
          </a:p>
          <a:p>
            <a:pPr indent="-406400" lvl="0" marL="457200" rtl="0" algn="l">
              <a:lnSpc>
                <a:spcPct val="90000"/>
              </a:lnSpc>
              <a:spcBef>
                <a:spcPts val="0"/>
              </a:spcBef>
              <a:spcAft>
                <a:spcPts val="0"/>
              </a:spcAft>
              <a:buSzPct val="100000"/>
              <a:buAutoNum type="arabicPeriod"/>
            </a:pPr>
            <a:r>
              <a:rPr lang="en-US" sz="4000"/>
              <a:t>„Ești elev și datoria ta este să muncești! Uită-te la alți elevi - lucrează. Toată lumea trebuie să lucreze. În viață trebuie să muncești. Fă-ți exercitiul! ”</a:t>
            </a:r>
            <a:endParaRPr sz="4000"/>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7" name="Shape 1197"/>
        <p:cNvGrpSpPr/>
        <p:nvPr/>
      </p:nvGrpSpPr>
      <p:grpSpPr>
        <a:xfrm>
          <a:off x="0" y="0"/>
          <a:ext cx="0" cy="0"/>
          <a:chOff x="0" y="0"/>
          <a:chExt cx="0" cy="0"/>
        </a:xfrm>
      </p:grpSpPr>
      <p:sp>
        <p:nvSpPr>
          <p:cNvPr id="1198" name="Google Shape;1198;p18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O încercare de a speria un elev cu consecințe negative probabil nu va da rezultate pozitive. Poate că un copil va îndeplini sarcina, dar sigur, fără motivație și entuziasm.</a:t>
            </a:r>
            <a:endParaRPr sz="4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9"/>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O astfel de atitudine l-ar putea face pe John să-și piardă dorința de a împărtăși problema. L-ar putea face să se simtă neînțeles și să-l facă și mai agresiv.</a:t>
            </a:r>
            <a:endParaRPr/>
          </a:p>
        </p:txBody>
      </p:sp>
    </p:spTree>
  </p:cSld>
  <p:clrMapOvr>
    <a:masterClrMapping/>
  </p:clrMapOvr>
</p:sld>
</file>

<file path=ppt/slides/slide1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3" name="Shape 1203"/>
        <p:cNvGrpSpPr/>
        <p:nvPr/>
      </p:nvGrpSpPr>
      <p:grpSpPr>
        <a:xfrm>
          <a:off x="0" y="0"/>
          <a:ext cx="0" cy="0"/>
          <a:chOff x="0" y="0"/>
          <a:chExt cx="0" cy="0"/>
        </a:xfrm>
      </p:grpSpPr>
      <p:sp>
        <p:nvSpPr>
          <p:cNvPr id="1204" name="Google Shape;1204;p19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Încearcă să motivezi elevul și să îi oferi o sarcină anume. Un elev poate vedea că ai nevoie ca el să muncească.</a:t>
            </a:r>
            <a:endParaRPr sz="4000"/>
          </a:p>
        </p:txBody>
      </p:sp>
    </p:spTree>
  </p:cSld>
  <p:clrMapOvr>
    <a:masterClrMapping/>
  </p:clrMapOvr>
</p:sld>
</file>

<file path=ppt/slides/slide1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9" name="Shape 1209"/>
        <p:cNvGrpSpPr/>
        <p:nvPr/>
      </p:nvGrpSpPr>
      <p:grpSpPr>
        <a:xfrm>
          <a:off x="0" y="0"/>
          <a:ext cx="0" cy="0"/>
          <a:chOff x="0" y="0"/>
          <a:chExt cx="0" cy="0"/>
        </a:xfrm>
      </p:grpSpPr>
      <p:sp>
        <p:nvSpPr>
          <p:cNvPr id="1210" name="Google Shape;1210;p19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Evită morala - este enervant pentru toată lumea.</a:t>
            </a:r>
            <a:endParaRPr sz="4000"/>
          </a:p>
        </p:txBody>
      </p:sp>
    </p:spTree>
  </p:cSld>
  <p:clrMapOvr>
    <a:masterClrMapping/>
  </p:clrMapOvr>
</p:sld>
</file>

<file path=ppt/slides/slide1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5" name="Shape 1215"/>
        <p:cNvGrpSpPr/>
        <p:nvPr/>
      </p:nvGrpSpPr>
      <p:grpSpPr>
        <a:xfrm>
          <a:off x="0" y="0"/>
          <a:ext cx="0" cy="0"/>
          <a:chOff x="0" y="0"/>
          <a:chExt cx="0" cy="0"/>
        </a:xfrm>
      </p:grpSpPr>
      <p:sp>
        <p:nvSpPr>
          <p:cNvPr id="1216" name="Google Shape;1216;p19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a:bodyPr>
          <a:lstStyle/>
          <a:p>
            <a:pPr indent="0" lvl="0" marL="0" rtl="0" algn="l">
              <a:lnSpc>
                <a:spcPct val="90000"/>
              </a:lnSpc>
              <a:spcBef>
                <a:spcPts val="533"/>
              </a:spcBef>
              <a:spcAft>
                <a:spcPts val="0"/>
              </a:spcAft>
              <a:buSzPct val="72000"/>
              <a:buNone/>
            </a:pPr>
            <a:r>
              <a:rPr lang="en-US" sz="4000"/>
              <a:t>După câteva minute, Jack nu mai are nimic pe foaia de lucru. Ce faci?</a:t>
            </a:r>
            <a:endParaRPr sz="4000"/>
          </a:p>
          <a:p>
            <a:pPr indent="0" lvl="0" marL="0" rtl="0" algn="l">
              <a:lnSpc>
                <a:spcPct val="90000"/>
              </a:lnSpc>
              <a:spcBef>
                <a:spcPts val="533"/>
              </a:spcBef>
              <a:spcAft>
                <a:spcPts val="0"/>
              </a:spcAft>
              <a:buSzPct val="72000"/>
              <a:buNone/>
            </a:pPr>
            <a:r>
              <a:t/>
            </a:r>
            <a:endParaRPr sz="4000"/>
          </a:p>
          <a:p>
            <a:pPr indent="-387350" lvl="0" marL="457200" rtl="0" algn="l">
              <a:lnSpc>
                <a:spcPct val="90000"/>
              </a:lnSpc>
              <a:spcBef>
                <a:spcPts val="533"/>
              </a:spcBef>
              <a:spcAft>
                <a:spcPts val="0"/>
              </a:spcAft>
              <a:buSzPct val="100000"/>
              <a:buAutoNum type="arabicPeriod"/>
            </a:pPr>
            <a:r>
              <a:rPr lang="en-US" sz="4000"/>
              <a:t>Încerc să înțeleg de ce Jack nu a îndeplinit sarcina. Îl întreb de ce. Dacă nu răspunde, îl las, dar intenționez să vorbesc cu el despre asta după lecție.</a:t>
            </a:r>
            <a:endParaRPr sz="4000"/>
          </a:p>
          <a:p>
            <a:pPr indent="-387350" lvl="0" marL="457200" rtl="0" algn="l">
              <a:lnSpc>
                <a:spcPct val="90000"/>
              </a:lnSpc>
              <a:spcBef>
                <a:spcPts val="0"/>
              </a:spcBef>
              <a:spcAft>
                <a:spcPts val="0"/>
              </a:spcAft>
              <a:buSzPct val="100000"/>
              <a:buAutoNum type="arabicPeriod"/>
            </a:pPr>
            <a:r>
              <a:rPr lang="en-US" sz="4000"/>
              <a:t>Sunt nervos. Ar fi trebuit să o facă! Îi spun că este neascultător și leneș.</a:t>
            </a:r>
            <a:endParaRPr sz="4000"/>
          </a:p>
          <a:p>
            <a:pPr indent="-387350" lvl="0" marL="457200" rtl="0" algn="l">
              <a:lnSpc>
                <a:spcPct val="90000"/>
              </a:lnSpc>
              <a:spcBef>
                <a:spcPts val="0"/>
              </a:spcBef>
              <a:spcAft>
                <a:spcPts val="0"/>
              </a:spcAft>
              <a:buSzPct val="100000"/>
              <a:buAutoNum type="arabicPeriod"/>
            </a:pPr>
            <a:r>
              <a:rPr lang="en-US" sz="4000"/>
              <a:t>Clatin din cap cu dezaprobare și nu spun nimic. Cer unui alt copil să dea răspunsul.</a:t>
            </a:r>
            <a:endParaRPr sz="4000"/>
          </a:p>
          <a:p>
            <a:pPr indent="0" lvl="0" marL="0" rtl="0" algn="l">
              <a:lnSpc>
                <a:spcPct val="90000"/>
              </a:lnSpc>
              <a:spcBef>
                <a:spcPts val="533"/>
              </a:spcBef>
              <a:spcAft>
                <a:spcPts val="0"/>
              </a:spcAft>
              <a:buSzPct val="72000"/>
              <a:buNone/>
            </a:pPr>
            <a:r>
              <a:t/>
            </a:r>
            <a:endParaRPr sz="4000"/>
          </a:p>
        </p:txBody>
      </p:sp>
    </p:spTree>
  </p:cSld>
  <p:clrMapOvr>
    <a:masterClrMapping/>
  </p:clrMapOvr>
</p:sld>
</file>

<file path=ppt/slides/slide1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sp>
        <p:nvSpPr>
          <p:cNvPr id="1222" name="Google Shape;1222;p19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Răspuns corect! Este bine să întrebi elevul despre sentimentele sale. Ar trebui să fii foarte tacticos pentru că nu știi cauzele problemei. Și, bineînțeles, ar trebui să vorbești cu elevul, dar nu în mijlocul lecției - trebuie să te gândești și la ceilalți elevi.</a:t>
            </a:r>
            <a:endParaRPr sz="4000"/>
          </a:p>
        </p:txBody>
      </p:sp>
    </p:spTree>
  </p:cSld>
  <p:clrMapOvr>
    <a:masterClrMapping/>
  </p:clrMapOvr>
</p:sld>
</file>

<file path=ppt/slides/slide1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sp>
        <p:nvSpPr>
          <p:cNvPr id="1228" name="Google Shape;1228;p19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arăta emoții negative. Nu judeca prea repede. Nu cunoști cauzele.</a:t>
            </a:r>
            <a:endParaRPr sz="4000"/>
          </a:p>
        </p:txBody>
      </p:sp>
    </p:spTree>
  </p:cSld>
  <p:clrMapOvr>
    <a:masterClrMapping/>
  </p:clrMapOvr>
</p:sld>
</file>

<file path=ppt/slides/slide1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3" name="Shape 1233"/>
        <p:cNvGrpSpPr/>
        <p:nvPr/>
      </p:nvGrpSpPr>
      <p:grpSpPr>
        <a:xfrm>
          <a:off x="0" y="0"/>
          <a:ext cx="0" cy="0"/>
          <a:chOff x="0" y="0"/>
          <a:chExt cx="0" cy="0"/>
        </a:xfrm>
      </p:grpSpPr>
      <p:sp>
        <p:nvSpPr>
          <p:cNvPr id="1234" name="Google Shape;1234;p19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Printr-un astfel de comportament îi arăți lui Jack că nu are voie să facă nimic în timpul lecției. Nu-l vei ajuta în acest fel.</a:t>
            </a:r>
            <a:endParaRPr sz="4000"/>
          </a:p>
        </p:txBody>
      </p:sp>
    </p:spTree>
  </p:cSld>
  <p:clrMapOvr>
    <a:masterClrMapping/>
  </p:clrMapOvr>
</p:sld>
</file>

<file path=ppt/slides/slide1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9" name="Shape 1239"/>
        <p:cNvGrpSpPr/>
        <p:nvPr/>
      </p:nvGrpSpPr>
      <p:grpSpPr>
        <a:xfrm>
          <a:off x="0" y="0"/>
          <a:ext cx="0" cy="0"/>
          <a:chOff x="0" y="0"/>
          <a:chExt cx="0" cy="0"/>
        </a:xfrm>
      </p:grpSpPr>
      <p:sp>
        <p:nvSpPr>
          <p:cNvPr id="1240" name="Google Shape;1240;p19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a:bodyPr>
          <a:lstStyle/>
          <a:p>
            <a:pPr indent="0" lvl="0" marL="0" rtl="0" algn="l">
              <a:lnSpc>
                <a:spcPct val="90000"/>
              </a:lnSpc>
              <a:spcBef>
                <a:spcPts val="533"/>
              </a:spcBef>
              <a:spcAft>
                <a:spcPts val="0"/>
              </a:spcAft>
              <a:buSzPct val="72000"/>
              <a:buNone/>
            </a:pPr>
            <a:r>
              <a:rPr lang="en-US" sz="4000"/>
              <a:t>După lecție îl rogi pe Jack să rămână în clasă. Cum vei începe conversația?</a:t>
            </a:r>
            <a:endParaRPr sz="4000"/>
          </a:p>
          <a:p>
            <a:pPr indent="0" lvl="0" marL="0" rtl="0" algn="l">
              <a:lnSpc>
                <a:spcPct val="90000"/>
              </a:lnSpc>
              <a:spcBef>
                <a:spcPts val="533"/>
              </a:spcBef>
              <a:spcAft>
                <a:spcPts val="0"/>
              </a:spcAft>
              <a:buSzPct val="72000"/>
              <a:buNone/>
            </a:pPr>
            <a:r>
              <a:t/>
            </a:r>
            <a:endParaRPr sz="4000"/>
          </a:p>
          <a:p>
            <a:pPr indent="-387350" lvl="0" marL="457200" rtl="0" algn="l">
              <a:lnSpc>
                <a:spcPct val="90000"/>
              </a:lnSpc>
              <a:spcBef>
                <a:spcPts val="533"/>
              </a:spcBef>
              <a:spcAft>
                <a:spcPts val="0"/>
              </a:spcAft>
              <a:buSzPct val="100000"/>
              <a:buAutoNum type="arabicPeriod"/>
            </a:pPr>
            <a:r>
              <a:rPr lang="en-US" sz="4000"/>
              <a:t>Răspuns greșit. Nu ar trebui să fii atât de insistent. Mai întâi arată-i lui Jack că ești interesat de el și de problemele sale.</a:t>
            </a:r>
            <a:endParaRPr sz="4000"/>
          </a:p>
          <a:p>
            <a:pPr indent="-387350" lvl="0" marL="457200" rtl="0" algn="l">
              <a:lnSpc>
                <a:spcPct val="90000"/>
              </a:lnSpc>
              <a:spcBef>
                <a:spcPts val="0"/>
              </a:spcBef>
              <a:spcAft>
                <a:spcPts val="0"/>
              </a:spcAft>
              <a:buSzPct val="100000"/>
              <a:buAutoNum type="arabicPeriod"/>
            </a:pPr>
            <a:r>
              <a:rPr lang="en-US" sz="4000"/>
              <a:t>„Văd că ceva nu merge bine, Jack. Ai o problemă. Ai nevoie de ajutor"</a:t>
            </a:r>
            <a:endParaRPr sz="4000"/>
          </a:p>
          <a:p>
            <a:pPr indent="-387350" lvl="0" marL="457200" rtl="0" algn="l">
              <a:lnSpc>
                <a:spcPct val="90000"/>
              </a:lnSpc>
              <a:spcBef>
                <a:spcPts val="0"/>
              </a:spcBef>
              <a:spcAft>
                <a:spcPts val="0"/>
              </a:spcAft>
              <a:buSzPct val="100000"/>
              <a:buAutoNum type="arabicPeriod"/>
            </a:pPr>
            <a:r>
              <a:rPr lang="en-US" sz="4000"/>
              <a:t>„Relaxează-te, Jack. Nu voi fi supărat pe tine. Vreau doar să înțeleg situația ”</a:t>
            </a:r>
            <a:endParaRPr sz="4000"/>
          </a:p>
          <a:p>
            <a:pPr indent="0" lvl="0" marL="0" rtl="0" algn="l">
              <a:lnSpc>
                <a:spcPct val="90000"/>
              </a:lnSpc>
              <a:spcBef>
                <a:spcPts val="533"/>
              </a:spcBef>
              <a:spcAft>
                <a:spcPts val="0"/>
              </a:spcAft>
              <a:buSzPct val="72000"/>
              <a:buNone/>
            </a:pPr>
            <a:r>
              <a:t/>
            </a:r>
            <a:endParaRPr sz="4000"/>
          </a:p>
        </p:txBody>
      </p:sp>
    </p:spTree>
  </p:cSld>
  <p:clrMapOvr>
    <a:masterClrMapping/>
  </p:clrMapOvr>
</p:sld>
</file>

<file path=ppt/slides/slide1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19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 trebui să fii atât de insistent. Mai întâi arată-i lui Jack că ești interesat de el și de problemele sale.</a:t>
            </a:r>
            <a:endParaRPr sz="4000"/>
          </a:p>
        </p:txBody>
      </p:sp>
    </p:spTree>
  </p:cSld>
  <p:clrMapOvr>
    <a:masterClrMapping/>
  </p:clrMapOvr>
</p:sld>
</file>

<file path=ppt/slides/slide1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1" name="Shape 1251"/>
        <p:cNvGrpSpPr/>
        <p:nvPr/>
      </p:nvGrpSpPr>
      <p:grpSpPr>
        <a:xfrm>
          <a:off x="0" y="0"/>
          <a:ext cx="0" cy="0"/>
          <a:chOff x="0" y="0"/>
          <a:chExt cx="0" cy="0"/>
        </a:xfrm>
      </p:grpSpPr>
      <p:sp>
        <p:nvSpPr>
          <p:cNvPr id="1252" name="Google Shape;1252;p19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 trebui să pleci de la lucruri negative. Jack se poate simți nesigur și poate nega. Trebuie să câștigi încrederea lui.</a:t>
            </a:r>
            <a:endParaRPr sz="4000"/>
          </a:p>
        </p:txBody>
      </p:sp>
    </p:spTree>
  </p:cSld>
  <p:clrMapOvr>
    <a:masterClrMapping/>
  </p:clrMapOvr>
</p:sld>
</file>

<file path=ppt/slides/slide1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19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Jack este probabil stresat. Un nou profesor tocmai i-a cerut să rămână în clasă. Poate crede că ești supărat pe el. Arată-i că nu ești dușman și vrei să-l ajuți.</a:t>
            </a:r>
            <a:endParaRPr sz="4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
          <p:cNvSpPr txBox="1"/>
          <p:nvPr>
            <p:ph idx="1" type="body"/>
          </p:nvPr>
        </p:nvSpPr>
        <p:spPr>
          <a:xfrm>
            <a:off x="663764" y="239275"/>
            <a:ext cx="9464040"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Verifică panoul pentru a studia teoria și modul în care ar trebui abordată situația.</a:t>
            </a:r>
            <a:endParaRPr sz="32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0"/>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Este important să-i arătăm lui John că suntem disponibili să-l ascultăm. Totuși, suntem conștienți de gravitatea evenimentelor și trebuie clarificat totul.</a:t>
            </a:r>
            <a:endParaRPr/>
          </a:p>
        </p:txBody>
      </p:sp>
    </p:spTree>
  </p:cSld>
  <p:clrMapOvr>
    <a:masterClrMapping/>
  </p:clrMapOvr>
</p:sld>
</file>

<file path=ppt/slides/slide2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3" name="Shape 1263"/>
        <p:cNvGrpSpPr/>
        <p:nvPr/>
      </p:nvGrpSpPr>
      <p:grpSpPr>
        <a:xfrm>
          <a:off x="0" y="0"/>
          <a:ext cx="0" cy="0"/>
          <a:chOff x="0" y="0"/>
          <a:chExt cx="0" cy="0"/>
        </a:xfrm>
      </p:grpSpPr>
      <p:sp>
        <p:nvSpPr>
          <p:cNvPr id="1264" name="Google Shape;1264;p20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SzPct val="64285"/>
              <a:buNone/>
            </a:pPr>
            <a:r>
              <a:rPr lang="en-US" sz="4000"/>
              <a:t>Cum îi vei spune lui Jack că vezi o problemă în lipsa lui de implicare în exerciții?</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„Sunt puțin îngrijorat de tine. Nu lucrezi în timpul lecției. Mă întreb care este cauza. M-ai putea ajuta să o înțeleg? ”</a:t>
            </a:r>
            <a:endParaRPr sz="4000"/>
          </a:p>
          <a:p>
            <a:pPr indent="-406400" lvl="0" marL="457200" rtl="0" algn="l">
              <a:lnSpc>
                <a:spcPct val="90000"/>
              </a:lnSpc>
              <a:spcBef>
                <a:spcPts val="0"/>
              </a:spcBef>
              <a:spcAft>
                <a:spcPts val="0"/>
              </a:spcAft>
              <a:buSzPct val="100000"/>
              <a:buAutoNum type="arabicPeriod"/>
            </a:pPr>
            <a:r>
              <a:rPr lang="en-US" sz="4000"/>
              <a:t>"Tu nu lucrezi. Nu știu ce să fac cu tine. Nu am nici o idee".</a:t>
            </a:r>
            <a:endParaRPr sz="4000"/>
          </a:p>
          <a:p>
            <a:pPr indent="-406400" lvl="0" marL="457200" rtl="0" algn="l">
              <a:lnSpc>
                <a:spcPct val="90000"/>
              </a:lnSpc>
              <a:spcBef>
                <a:spcPts val="0"/>
              </a:spcBef>
              <a:spcAft>
                <a:spcPts val="0"/>
              </a:spcAft>
              <a:buSzPct val="100000"/>
              <a:buAutoNum type="arabicPeriod"/>
            </a:pPr>
            <a:r>
              <a:rPr lang="en-US" sz="4000"/>
              <a:t>„Toată lumea a văzut că nu lucrezi. Îi descurajezi pe alți elevi. Trebuie să facem ceva cu această problemă ”</a:t>
            </a:r>
            <a:endParaRPr sz="4000"/>
          </a:p>
          <a:p>
            <a:pPr indent="0" lvl="0" marL="0" rtl="0" algn="l">
              <a:lnSpc>
                <a:spcPct val="90000"/>
              </a:lnSpc>
              <a:spcBef>
                <a:spcPts val="533"/>
              </a:spcBef>
              <a:spcAft>
                <a:spcPts val="0"/>
              </a:spcAft>
              <a:buSzPct val="64285"/>
              <a:buNone/>
            </a:pPr>
            <a:r>
              <a:t/>
            </a:r>
            <a:endParaRPr sz="4000"/>
          </a:p>
        </p:txBody>
      </p:sp>
    </p:spTree>
  </p:cSld>
  <p:clrMapOvr>
    <a:masterClrMapping/>
  </p:clrMapOvr>
</p:sld>
</file>

<file path=ppt/slides/slide2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9" name="Shape 1269"/>
        <p:cNvGrpSpPr/>
        <p:nvPr/>
      </p:nvGrpSpPr>
      <p:grpSpPr>
        <a:xfrm>
          <a:off x="0" y="0"/>
          <a:ext cx="0" cy="0"/>
          <a:chOff x="0" y="0"/>
          <a:chExt cx="0" cy="0"/>
        </a:xfrm>
      </p:grpSpPr>
      <p:sp>
        <p:nvSpPr>
          <p:cNvPr id="1270" name="Google Shape;1270;p20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Spui despre sentimentele tale și demonstrezi că îți pasă de elev.</a:t>
            </a:r>
            <a:endParaRPr sz="4000"/>
          </a:p>
        </p:txBody>
      </p:sp>
    </p:spTree>
  </p:cSld>
  <p:clrMapOvr>
    <a:masterClrMapping/>
  </p:clrMapOvr>
</p:sld>
</file>

<file path=ppt/slides/slide2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5" name="Shape 1275"/>
        <p:cNvGrpSpPr/>
        <p:nvPr/>
      </p:nvGrpSpPr>
      <p:grpSpPr>
        <a:xfrm>
          <a:off x="0" y="0"/>
          <a:ext cx="0" cy="0"/>
          <a:chOff x="0" y="0"/>
          <a:chExt cx="0" cy="0"/>
        </a:xfrm>
      </p:grpSpPr>
      <p:sp>
        <p:nvSpPr>
          <p:cNvPr id="1276" name="Google Shape;1276;p20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Nu-ți arăta neputința.</a:t>
            </a:r>
            <a:endParaRPr sz="4000"/>
          </a:p>
        </p:txBody>
      </p:sp>
    </p:spTree>
  </p:cSld>
  <p:clrMapOvr>
    <a:masterClrMapping/>
  </p:clrMapOvr>
</p:sld>
</file>

<file path=ppt/slides/slide2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1" name="Shape 1281"/>
        <p:cNvGrpSpPr/>
        <p:nvPr/>
      </p:nvGrpSpPr>
      <p:grpSpPr>
        <a:xfrm>
          <a:off x="0" y="0"/>
          <a:ext cx="0" cy="0"/>
          <a:chOff x="0" y="0"/>
          <a:chExt cx="0" cy="0"/>
        </a:xfrm>
      </p:grpSpPr>
      <p:sp>
        <p:nvSpPr>
          <p:cNvPr id="1282" name="Google Shape;1282;p2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Jack poate simți că nu-ți pasă de el, ci de alți elevi.</a:t>
            </a:r>
            <a:endParaRPr sz="4000"/>
          </a:p>
        </p:txBody>
      </p:sp>
    </p:spTree>
  </p:cSld>
  <p:clrMapOvr>
    <a:masterClrMapping/>
  </p:clrMapOvr>
</p:sld>
</file>

<file path=ppt/slides/slide2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7" name="Shape 1287"/>
        <p:cNvGrpSpPr/>
        <p:nvPr/>
      </p:nvGrpSpPr>
      <p:grpSpPr>
        <a:xfrm>
          <a:off x="0" y="0"/>
          <a:ext cx="0" cy="0"/>
          <a:chOff x="0" y="0"/>
          <a:chExt cx="0" cy="0"/>
        </a:xfrm>
      </p:grpSpPr>
      <p:sp>
        <p:nvSpPr>
          <p:cNvPr id="1288" name="Google Shape;1288;p2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10000"/>
          </a:bodyPr>
          <a:lstStyle/>
          <a:p>
            <a:pPr indent="0" lvl="0" marL="0" rtl="0" algn="l">
              <a:lnSpc>
                <a:spcPct val="90000"/>
              </a:lnSpc>
              <a:spcBef>
                <a:spcPts val="533"/>
              </a:spcBef>
              <a:spcAft>
                <a:spcPts val="0"/>
              </a:spcAft>
              <a:buSzPct val="72000"/>
              <a:buNone/>
            </a:pPr>
            <a:r>
              <a:rPr lang="en-US" sz="4000"/>
              <a:t>Cum îl poți încuraja pe Jack (și pe alți copii) să învețe?</a:t>
            </a:r>
            <a:endParaRPr sz="4000"/>
          </a:p>
          <a:p>
            <a:pPr indent="0" lvl="0" marL="0" rtl="0" algn="l">
              <a:lnSpc>
                <a:spcPct val="90000"/>
              </a:lnSpc>
              <a:spcBef>
                <a:spcPts val="533"/>
              </a:spcBef>
              <a:spcAft>
                <a:spcPts val="0"/>
              </a:spcAft>
              <a:buSzPct val="72000"/>
              <a:buNone/>
            </a:pPr>
            <a:r>
              <a:t/>
            </a:r>
            <a:endParaRPr sz="4000"/>
          </a:p>
          <a:p>
            <a:pPr indent="-387350" lvl="0" marL="457200" rtl="0" algn="l">
              <a:lnSpc>
                <a:spcPct val="90000"/>
              </a:lnSpc>
              <a:spcBef>
                <a:spcPts val="533"/>
              </a:spcBef>
              <a:spcAft>
                <a:spcPts val="0"/>
              </a:spcAft>
              <a:buSzPct val="100000"/>
              <a:buAutoNum type="arabicPeriod"/>
            </a:pPr>
            <a:r>
              <a:rPr lang="en-US" sz="4000"/>
              <a:t>Folosește un sistem de penalizare și recompensă.</a:t>
            </a:r>
            <a:endParaRPr sz="4000"/>
          </a:p>
          <a:p>
            <a:pPr indent="-387350" lvl="0" marL="457200" rtl="0" algn="l">
              <a:lnSpc>
                <a:spcPct val="90000"/>
              </a:lnSpc>
              <a:spcBef>
                <a:spcPts val="0"/>
              </a:spcBef>
              <a:spcAft>
                <a:spcPts val="0"/>
              </a:spcAft>
              <a:buSzPct val="100000"/>
              <a:buAutoNum type="arabicPeriod"/>
            </a:pPr>
            <a:r>
              <a:rPr lang="en-US" sz="4000"/>
              <a:t>Spune elevilor că, fără să învețe, nu vor primi slujba pe care și-o doresc și că nu vor fi fericiți.</a:t>
            </a:r>
            <a:endParaRPr sz="4000"/>
          </a:p>
          <a:p>
            <a:pPr indent="-387350" lvl="0" marL="457200" rtl="0" algn="l">
              <a:lnSpc>
                <a:spcPct val="90000"/>
              </a:lnSpc>
              <a:spcBef>
                <a:spcPts val="0"/>
              </a:spcBef>
              <a:spcAft>
                <a:spcPts val="0"/>
              </a:spcAft>
              <a:buSzPct val="100000"/>
              <a:buAutoNum type="arabicPeriod"/>
            </a:pPr>
            <a:r>
              <a:rPr lang="en-US" sz="4000"/>
              <a:t>Le poți spune despre oamenii de știință celebri și despre influența lor asupra lumii. De asemenea, le poți oferi câteva citate inspiratoare ale unor oameni celebri care subliniază importanța învățării.</a:t>
            </a:r>
            <a:endParaRPr sz="4000"/>
          </a:p>
          <a:p>
            <a:pPr indent="0" lvl="0" marL="0" rtl="0" algn="l">
              <a:lnSpc>
                <a:spcPct val="90000"/>
              </a:lnSpc>
              <a:spcBef>
                <a:spcPts val="533"/>
              </a:spcBef>
              <a:spcAft>
                <a:spcPts val="0"/>
              </a:spcAft>
              <a:buSzPct val="72000"/>
              <a:buNone/>
            </a:pPr>
            <a:r>
              <a:t/>
            </a:r>
            <a:endParaRPr sz="4000"/>
          </a:p>
        </p:txBody>
      </p:sp>
    </p:spTree>
  </p:cSld>
  <p:clrMapOvr>
    <a:masterClrMapping/>
  </p:clrMapOvr>
</p:sld>
</file>

<file path=ppt/slides/slide2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3" name="Shape 1293"/>
        <p:cNvGrpSpPr/>
        <p:nvPr/>
      </p:nvGrpSpPr>
      <p:grpSpPr>
        <a:xfrm>
          <a:off x="0" y="0"/>
          <a:ext cx="0" cy="0"/>
          <a:chOff x="0" y="0"/>
          <a:chExt cx="0" cy="0"/>
        </a:xfrm>
      </p:grpSpPr>
      <p:sp>
        <p:nvSpPr>
          <p:cNvPr id="1294" name="Google Shape;1294;p2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Pedepsele și recompensele îi vor face pe elevi să lucreze, dar nu vor schimba percepția lor cu privire la învățare. Vrei ca copiii să lucreze numai motivați de recompense.</a:t>
            </a:r>
            <a:endParaRPr sz="4000"/>
          </a:p>
        </p:txBody>
      </p:sp>
    </p:spTree>
  </p:cSld>
  <p:clrMapOvr>
    <a:masterClrMapping/>
  </p:clrMapOvr>
</p:sld>
</file>

<file path=ppt/slides/slide2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9" name="Shape 1299"/>
        <p:cNvGrpSpPr/>
        <p:nvPr/>
      </p:nvGrpSpPr>
      <p:grpSpPr>
        <a:xfrm>
          <a:off x="0" y="0"/>
          <a:ext cx="0" cy="0"/>
          <a:chOff x="0" y="0"/>
          <a:chExt cx="0" cy="0"/>
        </a:xfrm>
      </p:grpSpPr>
      <p:sp>
        <p:nvSpPr>
          <p:cNvPr id="1300" name="Google Shape;1300;p2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Elevii se simt fericiți fără teme și teste - nu te vor crede. Și probabil cunosc pe cineva care nu a învățat la școală și are o slujbă bună acum. Viața este o loterie.</a:t>
            </a:r>
            <a:endParaRPr sz="4000"/>
          </a:p>
        </p:txBody>
      </p:sp>
    </p:spTree>
  </p:cSld>
  <p:clrMapOvr>
    <a:masterClrMapping/>
  </p:clrMapOvr>
</p:sld>
</file>

<file path=ppt/slides/slide2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5" name="Shape 1305"/>
        <p:cNvGrpSpPr/>
        <p:nvPr/>
      </p:nvGrpSpPr>
      <p:grpSpPr>
        <a:xfrm>
          <a:off x="0" y="0"/>
          <a:ext cx="0" cy="0"/>
          <a:chOff x="0" y="0"/>
          <a:chExt cx="0" cy="0"/>
        </a:xfrm>
      </p:grpSpPr>
      <p:sp>
        <p:nvSpPr>
          <p:cNvPr id="1306" name="Google Shape;1306;p2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Exemplele bune sunt întotdeauna motivante.</a:t>
            </a:r>
            <a:endParaRPr sz="4000"/>
          </a:p>
        </p:txBody>
      </p:sp>
    </p:spTree>
  </p:cSld>
  <p:clrMapOvr>
    <a:masterClrMapping/>
  </p:clrMapOvr>
</p:sld>
</file>

<file path=ppt/slides/slide2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sp>
        <p:nvSpPr>
          <p:cNvPr id="1312" name="Google Shape;1312;p2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SzPct val="64285"/>
              <a:buNone/>
            </a:pPr>
            <a:r>
              <a:rPr lang="en-US" sz="4000"/>
              <a:t>Alegeți și ideea care NU este o idee bună pentru a încuraja copiii să învețe.</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Arătă-le că îți place să înveți. Ia întotdeauna o carte cu tine. Arată că ești pasionat. Exemplele sunt atrăgătoare.</a:t>
            </a:r>
            <a:endParaRPr sz="4000"/>
          </a:p>
          <a:p>
            <a:pPr indent="-406400" lvl="0" marL="457200" rtl="0" algn="l">
              <a:lnSpc>
                <a:spcPct val="90000"/>
              </a:lnSpc>
              <a:spcBef>
                <a:spcPts val="0"/>
              </a:spcBef>
              <a:spcAft>
                <a:spcPts val="0"/>
              </a:spcAft>
              <a:buSzPct val="100000"/>
              <a:buAutoNum type="arabicPeriod"/>
            </a:pPr>
            <a:r>
              <a:rPr lang="en-US" sz="4000"/>
              <a:t>Nu ignora niciodată întrebările. Arătă-le copiilor că curiozitatea este o caracteristică foarte valoroasă.</a:t>
            </a:r>
            <a:endParaRPr sz="4000"/>
          </a:p>
          <a:p>
            <a:pPr indent="-406400" lvl="0" marL="457200" rtl="0" algn="l">
              <a:lnSpc>
                <a:spcPct val="90000"/>
              </a:lnSpc>
              <a:spcBef>
                <a:spcPts val="0"/>
              </a:spcBef>
              <a:spcAft>
                <a:spcPts val="0"/>
              </a:spcAft>
              <a:buSzPct val="100000"/>
              <a:buAutoNum type="arabicPeriod"/>
            </a:pPr>
            <a:r>
              <a:rPr lang="en-US" sz="4000"/>
              <a:t>Fii foarte strict. Nu este loc pentru greșeli.</a:t>
            </a:r>
            <a:endParaRPr sz="4000"/>
          </a:p>
          <a:p>
            <a:pPr indent="0" lvl="0" marL="0" rtl="0" algn="l">
              <a:lnSpc>
                <a:spcPct val="90000"/>
              </a:lnSpc>
              <a:spcBef>
                <a:spcPts val="533"/>
              </a:spcBef>
              <a:spcAft>
                <a:spcPts val="0"/>
              </a:spcAft>
              <a:buSzPct val="64285"/>
              <a:buNone/>
            </a:pPr>
            <a:r>
              <a:t/>
            </a:r>
            <a:endParaRPr sz="4000"/>
          </a:p>
        </p:txBody>
      </p:sp>
    </p:spTree>
  </p:cSld>
  <p:clrMapOvr>
    <a:masterClrMapping/>
  </p:clrMapOvr>
</p:sld>
</file>

<file path=ppt/slides/slide2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7" name="Shape 1317"/>
        <p:cNvGrpSpPr/>
        <p:nvPr/>
      </p:nvGrpSpPr>
      <p:grpSpPr>
        <a:xfrm>
          <a:off x="0" y="0"/>
          <a:ext cx="0" cy="0"/>
          <a:chOff x="0" y="0"/>
          <a:chExt cx="0" cy="0"/>
        </a:xfrm>
      </p:grpSpPr>
      <p:sp>
        <p:nvSpPr>
          <p:cNvPr id="1318" name="Google Shape;1318;p2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Exemplele sunt cu adevărat atrăgătoare!</a:t>
            </a:r>
            <a:endParaRPr sz="4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1"/>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SzPts val="1800"/>
              <a:buNone/>
            </a:pPr>
            <a:r>
              <a:rPr lang="en-US" sz="2400"/>
              <a:t>Ce ai spune ca modalitate de rezolvare a problemei?</a:t>
            </a:r>
            <a:endParaRPr sz="2400"/>
          </a:p>
          <a:p>
            <a:pPr indent="0" lvl="0" marL="0" rtl="0" algn="l">
              <a:lnSpc>
                <a:spcPct val="90000"/>
              </a:lnSpc>
              <a:spcBef>
                <a:spcPts val="533"/>
              </a:spcBef>
              <a:spcAft>
                <a:spcPts val="0"/>
              </a:spcAft>
              <a:buSzPts val="1800"/>
              <a:buNone/>
            </a:pPr>
            <a:r>
              <a:t/>
            </a:r>
            <a:endParaRPr sz="2400"/>
          </a:p>
          <a:p>
            <a:pPr indent="0" lvl="0" marL="0" rtl="0" algn="l">
              <a:lnSpc>
                <a:spcPct val="90000"/>
              </a:lnSpc>
              <a:spcBef>
                <a:spcPts val="533"/>
              </a:spcBef>
              <a:spcAft>
                <a:spcPts val="0"/>
              </a:spcAft>
              <a:buSzPts val="1800"/>
              <a:buNone/>
            </a:pPr>
            <a:r>
              <a:t/>
            </a:r>
            <a:endParaRPr sz="2400"/>
          </a:p>
          <a:p>
            <a:pPr indent="-381000" lvl="0" marL="457200" rtl="0" algn="l">
              <a:lnSpc>
                <a:spcPct val="90000"/>
              </a:lnSpc>
              <a:spcBef>
                <a:spcPts val="533"/>
              </a:spcBef>
              <a:spcAft>
                <a:spcPts val="0"/>
              </a:spcAft>
              <a:buSzPts val="2400"/>
              <a:buAutoNum type="arabicPeriod"/>
            </a:pPr>
            <a:r>
              <a:rPr lang="en-US" sz="2400"/>
              <a:t>Vei spune: „Ce ai făcut, John? De ce ești agresiv? Ce e în neregulă cu tine?"</a:t>
            </a:r>
            <a:endParaRPr sz="2400"/>
          </a:p>
          <a:p>
            <a:pPr indent="-381000" lvl="0" marL="457200" rtl="0" algn="l">
              <a:lnSpc>
                <a:spcPct val="90000"/>
              </a:lnSpc>
              <a:spcBef>
                <a:spcPts val="0"/>
              </a:spcBef>
              <a:spcAft>
                <a:spcPts val="0"/>
              </a:spcAft>
              <a:buSzPts val="2400"/>
              <a:buAutoNum type="arabicPeriod"/>
            </a:pPr>
            <a:r>
              <a:rPr lang="en-US" sz="2400"/>
              <a:t>Vei spune: „Te comporți așa pentru că ești un tânăr rău. Nu există nicio modalitate de a te schimba. Ești fără speranță."</a:t>
            </a:r>
            <a:endParaRPr sz="2400"/>
          </a:p>
          <a:p>
            <a:pPr indent="-381000" lvl="0" marL="457200" rtl="0" algn="l">
              <a:lnSpc>
                <a:spcPct val="90000"/>
              </a:lnSpc>
              <a:spcBef>
                <a:spcPts val="0"/>
              </a:spcBef>
              <a:spcAft>
                <a:spcPts val="0"/>
              </a:spcAft>
              <a:buSzPts val="2400"/>
              <a:buAutoNum type="arabicPeriod"/>
            </a:pPr>
            <a:r>
              <a:rPr lang="en-US" sz="2400"/>
              <a:t>Vei spune: „Știi că comportamentul tău a fost inacceptabil, nu-i așa? Să vorbim despre asta și să vedem dacă ne dăm seama ce s-a întâmplat și să găsim o soluție la problemă ”.</a:t>
            </a:r>
            <a:endParaRPr sz="2400"/>
          </a:p>
          <a:p>
            <a:pPr indent="0" lvl="0" marL="0" rtl="0" algn="l">
              <a:lnSpc>
                <a:spcPct val="90000"/>
              </a:lnSpc>
              <a:spcBef>
                <a:spcPts val="533"/>
              </a:spcBef>
              <a:spcAft>
                <a:spcPts val="0"/>
              </a:spcAft>
              <a:buSzPts val="1800"/>
              <a:buNone/>
            </a:pPr>
            <a:r>
              <a:t/>
            </a:r>
            <a:endParaRPr sz="2400"/>
          </a:p>
        </p:txBody>
      </p:sp>
    </p:spTree>
  </p:cSld>
  <p:clrMapOvr>
    <a:masterClrMapping/>
  </p:clrMapOvr>
</p:sld>
</file>

<file path=ppt/slides/slide2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3" name="Shape 1323"/>
        <p:cNvGrpSpPr/>
        <p:nvPr/>
      </p:nvGrpSpPr>
      <p:grpSpPr>
        <a:xfrm>
          <a:off x="0" y="0"/>
          <a:ext cx="0" cy="0"/>
          <a:chOff x="0" y="0"/>
          <a:chExt cx="0" cy="0"/>
        </a:xfrm>
      </p:grpSpPr>
      <p:sp>
        <p:nvSpPr>
          <p:cNvPr id="1324" name="Google Shape;1324;p21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Întrebările sunt o nevoie naturală a copiilor. Dacă nu le tratezi serios, copii …..</a:t>
            </a:r>
            <a:endParaRPr sz="4000"/>
          </a:p>
        </p:txBody>
      </p:sp>
    </p:spTree>
  </p:cSld>
  <p:clrMapOvr>
    <a:masterClrMapping/>
  </p:clrMapOvr>
</p:sld>
</file>

<file path=ppt/slides/slide2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9" name="Shape 1329"/>
        <p:cNvGrpSpPr/>
        <p:nvPr/>
      </p:nvGrpSpPr>
      <p:grpSpPr>
        <a:xfrm>
          <a:off x="0" y="0"/>
          <a:ext cx="0" cy="0"/>
          <a:chOff x="0" y="0"/>
          <a:chExt cx="0" cy="0"/>
        </a:xfrm>
      </p:grpSpPr>
      <p:sp>
        <p:nvSpPr>
          <p:cNvPr id="1330" name="Google Shape;1330;p2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A fi prea strict poate descuraja pe toată lumea. Ține minte! Greșelile sunt foarte importante într-un proces de învățare.</a:t>
            </a:r>
            <a:endParaRPr sz="4000"/>
          </a:p>
        </p:txBody>
      </p:sp>
    </p:spTree>
  </p:cSld>
  <p:clrMapOvr>
    <a:masterClrMapping/>
  </p:clrMapOvr>
</p:sld>
</file>

<file path=ppt/slides/slide2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5" name="Shape 1335"/>
        <p:cNvGrpSpPr/>
        <p:nvPr/>
      </p:nvGrpSpPr>
      <p:grpSpPr>
        <a:xfrm>
          <a:off x="0" y="0"/>
          <a:ext cx="0" cy="0"/>
          <a:chOff x="0" y="0"/>
          <a:chExt cx="0" cy="0"/>
        </a:xfrm>
      </p:grpSpPr>
      <p:sp>
        <p:nvSpPr>
          <p:cNvPr id="1336" name="Google Shape;1336;p2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SzPct val="64285"/>
              <a:buNone/>
            </a:pPr>
            <a:r>
              <a:rPr lang="en-US" sz="4000"/>
              <a:t>Cum îi veți implica pe părinții lui Jack în a-l încuraja să lucreze?</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Le voi spune cât de leneș și neascultător este fiul lor și că trebuie să facă ceva cu el.</a:t>
            </a:r>
            <a:endParaRPr sz="4000"/>
          </a:p>
          <a:p>
            <a:pPr indent="-406400" lvl="0" marL="457200" rtl="0" algn="l">
              <a:lnSpc>
                <a:spcPct val="90000"/>
              </a:lnSpc>
              <a:spcBef>
                <a:spcPts val="0"/>
              </a:spcBef>
              <a:spcAft>
                <a:spcPts val="0"/>
              </a:spcAft>
              <a:buSzPct val="100000"/>
              <a:buAutoNum type="arabicPeriod"/>
            </a:pPr>
            <a:r>
              <a:rPr lang="en-US" sz="4000"/>
              <a:t>Le voi explica problema și că angajamentul lor ar fi de mare ajutor. Le-aș da idei despre cum ar putea să-și încurajeze copilul să lucreze și să-i arăt valoarea de învățare.</a:t>
            </a:r>
            <a:endParaRPr sz="4000"/>
          </a:p>
          <a:p>
            <a:pPr indent="-406400" lvl="0" marL="457200" rtl="0" algn="l">
              <a:lnSpc>
                <a:spcPct val="90000"/>
              </a:lnSpc>
              <a:spcBef>
                <a:spcPts val="0"/>
              </a:spcBef>
              <a:spcAft>
                <a:spcPts val="0"/>
              </a:spcAft>
              <a:buSzPct val="100000"/>
              <a:buAutoNum type="arabicPeriod"/>
            </a:pPr>
            <a:r>
              <a:rPr lang="en-US" sz="4000"/>
              <a:t>Nu voi face nimic. Părinții nu sunt necesari în acest proces.</a:t>
            </a:r>
            <a:endParaRPr sz="4000"/>
          </a:p>
          <a:p>
            <a:pPr indent="0" lvl="0" marL="0" rtl="0" algn="l">
              <a:lnSpc>
                <a:spcPct val="90000"/>
              </a:lnSpc>
              <a:spcBef>
                <a:spcPts val="533"/>
              </a:spcBef>
              <a:spcAft>
                <a:spcPts val="0"/>
              </a:spcAft>
              <a:buSzPct val="64285"/>
              <a:buNone/>
            </a:pPr>
            <a:r>
              <a:t/>
            </a:r>
            <a:endParaRPr sz="4000"/>
          </a:p>
        </p:txBody>
      </p:sp>
    </p:spTree>
  </p:cSld>
  <p:clrMapOvr>
    <a:masterClrMapping/>
  </p:clrMapOvr>
</p:sld>
</file>

<file path=ppt/slides/slide2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1" name="Shape 1341"/>
        <p:cNvGrpSpPr/>
        <p:nvPr/>
      </p:nvGrpSpPr>
      <p:grpSpPr>
        <a:xfrm>
          <a:off x="0" y="0"/>
          <a:ext cx="0" cy="0"/>
          <a:chOff x="0" y="0"/>
          <a:chExt cx="0" cy="0"/>
        </a:xfrm>
      </p:grpSpPr>
      <p:sp>
        <p:nvSpPr>
          <p:cNvPr id="1342" name="Google Shape;1342;p21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Dacă povestești doar lucruri negative despre un copil, părinții își vor pierde probabil încrederea în tine. Ar trebui să le arătați că vezi și lucruri bune la copilul lor și că unele probleme pot fi rezolvate.</a:t>
            </a:r>
            <a:endParaRPr sz="4000"/>
          </a:p>
        </p:txBody>
      </p:sp>
    </p:spTree>
  </p:cSld>
  <p:clrMapOvr>
    <a:masterClrMapping/>
  </p:clrMapOvr>
</p:sld>
</file>

<file path=ppt/slides/slide2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7" name="Shape 1347"/>
        <p:cNvGrpSpPr/>
        <p:nvPr/>
      </p:nvGrpSpPr>
      <p:grpSpPr>
        <a:xfrm>
          <a:off x="0" y="0"/>
          <a:ext cx="0" cy="0"/>
          <a:chOff x="0" y="0"/>
          <a:chExt cx="0" cy="0"/>
        </a:xfrm>
      </p:grpSpPr>
      <p:sp>
        <p:nvSpPr>
          <p:cNvPr id="1348" name="Google Shape;1348;p21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Te rugăm să explici problema și să arăți acțiuni specifice pe care le-ar putea face elevii.</a:t>
            </a:r>
            <a:endParaRPr sz="4000"/>
          </a:p>
        </p:txBody>
      </p:sp>
    </p:spTree>
  </p:cSld>
  <p:clrMapOvr>
    <a:masterClrMapping/>
  </p:clrMapOvr>
</p:sld>
</file>

<file path=ppt/slides/slide2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3" name="Shape 1353"/>
        <p:cNvGrpSpPr/>
        <p:nvPr/>
      </p:nvGrpSpPr>
      <p:grpSpPr>
        <a:xfrm>
          <a:off x="0" y="0"/>
          <a:ext cx="0" cy="0"/>
          <a:chOff x="0" y="0"/>
          <a:chExt cx="0" cy="0"/>
        </a:xfrm>
      </p:grpSpPr>
      <p:sp>
        <p:nvSpPr>
          <p:cNvPr id="1354" name="Google Shape;1354;p21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uita: părinții sunt foarte importanți. Atitudinea lor față de școală poate fi copiată de un copil. Ei petrec cu copilul mai mult timp decât tine, astfel încât influența lor poate aduce efecte mai rapide.</a:t>
            </a:r>
            <a:endParaRPr sz="4000"/>
          </a:p>
        </p:txBody>
      </p:sp>
    </p:spTree>
  </p:cSld>
  <p:clrMapOvr>
    <a:masterClrMapping/>
  </p:clrMapOvr>
</p:sld>
</file>

<file path=ppt/slides/slide2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9" name="Shape 1359"/>
        <p:cNvGrpSpPr/>
        <p:nvPr/>
      </p:nvGrpSpPr>
      <p:grpSpPr>
        <a:xfrm>
          <a:off x="0" y="0"/>
          <a:ext cx="0" cy="0"/>
          <a:chOff x="0" y="0"/>
          <a:chExt cx="0" cy="0"/>
        </a:xfrm>
      </p:grpSpPr>
      <p:sp>
        <p:nvSpPr>
          <p:cNvPr id="1360" name="Google Shape;1360;p21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Pe măsură ce ne stabilim, astăzi avem un examen. Vă rugăm să închideți caietele și să luați pixurile.</a:t>
            </a:r>
            <a:endParaRPr sz="4000"/>
          </a:p>
        </p:txBody>
      </p:sp>
    </p:spTree>
  </p:cSld>
  <p:clrMapOvr>
    <a:masterClrMapping/>
  </p:clrMapOvr>
</p:sld>
</file>

<file path=ppt/slides/slide2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5" name="Shape 1365"/>
        <p:cNvGrpSpPr/>
        <p:nvPr/>
      </p:nvGrpSpPr>
      <p:grpSpPr>
        <a:xfrm>
          <a:off x="0" y="0"/>
          <a:ext cx="0" cy="0"/>
          <a:chOff x="0" y="0"/>
          <a:chExt cx="0" cy="0"/>
        </a:xfrm>
      </p:grpSpPr>
      <p:sp>
        <p:nvSpPr>
          <p:cNvPr id="1366" name="Google Shape;1366;p21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am putut învăța pentru examen. Pot să-l scriu în altă zi?</a:t>
            </a:r>
            <a:endParaRPr sz="4000"/>
          </a:p>
        </p:txBody>
      </p:sp>
    </p:spTree>
  </p:cSld>
  <p:clrMapOvr>
    <a:masterClrMapping/>
  </p:clrMapOvr>
</p:sld>
</file>

<file path=ppt/slides/slide2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1" name="Shape 1371"/>
        <p:cNvGrpSpPr/>
        <p:nvPr/>
      </p:nvGrpSpPr>
      <p:grpSpPr>
        <a:xfrm>
          <a:off x="0" y="0"/>
          <a:ext cx="0" cy="0"/>
          <a:chOff x="0" y="0"/>
          <a:chExt cx="0" cy="0"/>
        </a:xfrm>
      </p:grpSpPr>
      <p:sp>
        <p:nvSpPr>
          <p:cNvPr id="1372" name="Google Shape;1372;p2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27500"/>
              <a:buNone/>
            </a:pPr>
            <a:r>
              <a:rPr lang="en-US" sz="4000" u="sng"/>
              <a:t>Ce știi despre Anne:</a:t>
            </a:r>
            <a:endParaRPr sz="4000" u="sng"/>
          </a:p>
          <a:p>
            <a:pPr indent="0" lvl="0" marL="0" rtl="0" algn="l">
              <a:lnSpc>
                <a:spcPct val="90000"/>
              </a:lnSpc>
              <a:spcBef>
                <a:spcPts val="533"/>
              </a:spcBef>
              <a:spcAft>
                <a:spcPts val="0"/>
              </a:spcAft>
              <a:buClr>
                <a:schemeClr val="dk1"/>
              </a:buClr>
              <a:buSzPct val="27500"/>
              <a:buFont typeface="Arial"/>
              <a:buNone/>
            </a:pPr>
            <a:r>
              <a:t/>
            </a:r>
            <a:endParaRPr sz="4000" u="sng"/>
          </a:p>
          <a:p>
            <a:pPr indent="0" lvl="0" marL="0" rtl="0" algn="l">
              <a:lnSpc>
                <a:spcPct val="90000"/>
              </a:lnSpc>
              <a:spcBef>
                <a:spcPts val="533"/>
              </a:spcBef>
              <a:spcAft>
                <a:spcPts val="0"/>
              </a:spcAft>
              <a:buClr>
                <a:schemeClr val="dk1"/>
              </a:buClr>
              <a:buSzPct val="27500"/>
              <a:buFont typeface="Arial"/>
              <a:buNone/>
            </a:pPr>
            <a:r>
              <a:rPr lang="en-US" sz="4000"/>
              <a:t>Știi de la alți profesori că Anne este o persoană care încearcă să-i manipuleze pe profesori. Ea folosește multe metode pentru a-i determina pe ceilalți să facă ceea ce vrea. Încearcă să forțeze profesorii să își schimbe planurile, folosește șantajul emoțional, spune amenințări etc.</a:t>
            </a:r>
            <a:endParaRPr sz="4000"/>
          </a:p>
          <a:p>
            <a:pPr indent="0" lvl="0" marL="0" rtl="0" algn="l">
              <a:lnSpc>
                <a:spcPct val="90000"/>
              </a:lnSpc>
              <a:spcBef>
                <a:spcPts val="533"/>
              </a:spcBef>
              <a:spcAft>
                <a:spcPts val="0"/>
              </a:spcAft>
              <a:buClr>
                <a:schemeClr val="dk1"/>
              </a:buClr>
              <a:buSzPct val="70000"/>
              <a:buNone/>
            </a:pPr>
            <a:r>
              <a:t/>
            </a:r>
            <a:endParaRPr sz="4000"/>
          </a:p>
        </p:txBody>
      </p:sp>
    </p:spTree>
  </p:cSld>
  <p:clrMapOvr>
    <a:masterClrMapping/>
  </p:clrMapOvr>
</p:sld>
</file>

<file path=ppt/slides/slide2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sp>
        <p:nvSpPr>
          <p:cNvPr id="1378" name="Google Shape;1378;p21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 ce nu ai putut învăța pentru examen?</a:t>
            </a:r>
            <a:endParaRPr sz="4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Aceste tipuri de probleme pot intimida copiii / tinerii, determinându-i să se retragă. Este esențial să se simtă confortabil împărtășind ceea ce au experimentat sau simțit.</a:t>
            </a:r>
            <a:endParaRPr/>
          </a:p>
        </p:txBody>
      </p:sp>
    </p:spTree>
  </p:cSld>
  <p:clrMapOvr>
    <a:masterClrMapping/>
  </p:clrMapOvr>
</p:sld>
</file>

<file path=ppt/slides/slide2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3" name="Shape 1383"/>
        <p:cNvGrpSpPr/>
        <p:nvPr/>
      </p:nvGrpSpPr>
      <p:grpSpPr>
        <a:xfrm>
          <a:off x="0" y="0"/>
          <a:ext cx="0" cy="0"/>
          <a:chOff x="0" y="0"/>
          <a:chExt cx="0" cy="0"/>
        </a:xfrm>
      </p:grpSpPr>
      <p:sp>
        <p:nvSpPr>
          <p:cNvPr id="1384" name="Google Shape;1384;p22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 trebuit să am grijă de sora mea mai mică.</a:t>
            </a:r>
            <a:endParaRPr sz="4000"/>
          </a:p>
        </p:txBody>
      </p:sp>
    </p:spTree>
  </p:cSld>
  <p:clrMapOvr>
    <a:masterClrMapping/>
  </p:clrMapOvr>
</p:sld>
</file>

<file path=ppt/slides/slide2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9" name="Shape 1389"/>
        <p:cNvGrpSpPr/>
        <p:nvPr/>
      </p:nvGrpSpPr>
      <p:grpSpPr>
        <a:xfrm>
          <a:off x="0" y="0"/>
          <a:ext cx="0" cy="0"/>
          <a:chOff x="0" y="0"/>
          <a:chExt cx="0" cy="0"/>
        </a:xfrm>
      </p:grpSpPr>
      <p:sp>
        <p:nvSpPr>
          <p:cNvPr id="1390" name="Google Shape;1390;p221"/>
          <p:cNvSpPr txBox="1"/>
          <p:nvPr>
            <p:ph idx="1" type="body"/>
          </p:nvPr>
        </p:nvSpPr>
        <p:spPr>
          <a:xfrm>
            <a:off x="214225" y="239275"/>
            <a:ext cx="10663800" cy="307350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533"/>
              </a:spcBef>
              <a:spcAft>
                <a:spcPts val="0"/>
              </a:spcAft>
              <a:buSzPct val="58064"/>
              <a:buNone/>
            </a:pPr>
            <a:r>
              <a:rPr lang="en-US" sz="4000"/>
              <a:t>Anne tocmai ți-a spus că nu s-a putut pregăti pentru test. Ce vei face?</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Voi spune: „Înțeleg, Anne. Desigur, poți scrie testul altă dată”.</a:t>
            </a:r>
            <a:endParaRPr sz="4000"/>
          </a:p>
          <a:p>
            <a:pPr indent="-425450" lvl="0" marL="457200" rtl="0" algn="l">
              <a:lnSpc>
                <a:spcPct val="90000"/>
              </a:lnSpc>
              <a:spcBef>
                <a:spcPts val="0"/>
              </a:spcBef>
              <a:spcAft>
                <a:spcPts val="0"/>
              </a:spcAft>
              <a:buSzPct val="100000"/>
              <a:buAutoNum type="arabicPeriod"/>
            </a:pPr>
            <a:r>
              <a:rPr lang="en-US" sz="4000"/>
              <a:t>Voi spune: „Nu. Stai jos și fă testul ”.</a:t>
            </a:r>
            <a:endParaRPr sz="4000"/>
          </a:p>
          <a:p>
            <a:pPr indent="-425450" lvl="0" marL="457200" rtl="0" algn="l">
              <a:lnSpc>
                <a:spcPct val="90000"/>
              </a:lnSpc>
              <a:spcBef>
                <a:spcPts val="0"/>
              </a:spcBef>
              <a:spcAft>
                <a:spcPts val="0"/>
              </a:spcAft>
              <a:buSzPct val="100000"/>
              <a:buAutoNum type="arabicPeriod"/>
            </a:pPr>
            <a:r>
              <a:rPr lang="en-US" sz="4000"/>
              <a:t>Voi spune: „Anne, voi da testele elevilor și vom vorbi”.</a:t>
            </a:r>
            <a:endParaRPr sz="4000"/>
          </a:p>
          <a:p>
            <a:pPr indent="0" lvl="0" marL="0" rtl="0" algn="l">
              <a:lnSpc>
                <a:spcPct val="90000"/>
              </a:lnSpc>
              <a:spcBef>
                <a:spcPts val="533"/>
              </a:spcBef>
              <a:spcAft>
                <a:spcPts val="0"/>
              </a:spcAft>
              <a:buSzPct val="58064"/>
              <a:buNone/>
            </a:pPr>
            <a:r>
              <a:t/>
            </a:r>
            <a:endParaRPr sz="4000"/>
          </a:p>
        </p:txBody>
      </p:sp>
    </p:spTree>
  </p:cSld>
  <p:clrMapOvr>
    <a:masterClrMapping/>
  </p:clrMapOvr>
</p:sld>
</file>

<file path=ppt/slides/slide2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5" name="Shape 1395"/>
        <p:cNvGrpSpPr/>
        <p:nvPr/>
      </p:nvGrpSpPr>
      <p:grpSpPr>
        <a:xfrm>
          <a:off x="0" y="0"/>
          <a:ext cx="0" cy="0"/>
          <a:chOff x="0" y="0"/>
          <a:chExt cx="0" cy="0"/>
        </a:xfrm>
      </p:grpSpPr>
      <p:sp>
        <p:nvSpPr>
          <p:cNvPr id="1396" name="Google Shape;1396;p22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Trebuie să verifici dacă Anne spune adevărul. Nu poți lăsa fiecare copil să amâne testul din cauza oricărei scuze.</a:t>
            </a:r>
            <a:endParaRPr sz="4000"/>
          </a:p>
        </p:txBody>
      </p:sp>
    </p:spTree>
  </p:cSld>
  <p:clrMapOvr>
    <a:masterClrMapping/>
  </p:clrMapOvr>
</p:sld>
</file>

<file path=ppt/slides/slide2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1" name="Shape 1401"/>
        <p:cNvGrpSpPr/>
        <p:nvPr/>
      </p:nvGrpSpPr>
      <p:grpSpPr>
        <a:xfrm>
          <a:off x="0" y="0"/>
          <a:ext cx="0" cy="0"/>
          <a:chOff x="0" y="0"/>
          <a:chExt cx="0" cy="0"/>
        </a:xfrm>
      </p:grpSpPr>
      <p:sp>
        <p:nvSpPr>
          <p:cNvPr id="1402" name="Google Shape;1402;p22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Probabil ai dreptate că ar trebui să scrie testul, dar este foarte important să-i arăți atenție. Vorbește cu ea o clipă.</a:t>
            </a:r>
            <a:endParaRPr sz="4000"/>
          </a:p>
        </p:txBody>
      </p:sp>
    </p:spTree>
  </p:cSld>
  <p:clrMapOvr>
    <a:masterClrMapping/>
  </p:clrMapOvr>
</p:sld>
</file>

<file path=ppt/slides/slide2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7" name="Shape 1407"/>
        <p:cNvGrpSpPr/>
        <p:nvPr/>
      </p:nvGrpSpPr>
      <p:grpSpPr>
        <a:xfrm>
          <a:off x="0" y="0"/>
          <a:ext cx="0" cy="0"/>
          <a:chOff x="0" y="0"/>
          <a:chExt cx="0" cy="0"/>
        </a:xfrm>
      </p:grpSpPr>
      <p:sp>
        <p:nvSpPr>
          <p:cNvPr id="1408" name="Google Shape;1408;p22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Trebuie să investighezi situația. Dar trebuie să te gândești și la ceilalți elevi - au nevoie de timp pentru a face testul. Poți vorbi cu Anne după ce le-ai dat fișele de testare.</a:t>
            </a:r>
            <a:endParaRPr sz="4000"/>
          </a:p>
        </p:txBody>
      </p:sp>
    </p:spTree>
  </p:cSld>
  <p:clrMapOvr>
    <a:masterClrMapping/>
  </p:clrMapOvr>
</p:sld>
</file>

<file path=ppt/slides/slide2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3" name="Shape 1413"/>
        <p:cNvGrpSpPr/>
        <p:nvPr/>
      </p:nvGrpSpPr>
      <p:grpSpPr>
        <a:xfrm>
          <a:off x="0" y="0"/>
          <a:ext cx="0" cy="0"/>
          <a:chOff x="0" y="0"/>
          <a:chExt cx="0" cy="0"/>
        </a:xfrm>
      </p:grpSpPr>
      <p:sp>
        <p:nvSpPr>
          <p:cNvPr id="1414" name="Google Shape;1414;p22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533"/>
              </a:spcBef>
              <a:spcAft>
                <a:spcPts val="0"/>
              </a:spcAft>
              <a:buSzPct val="72000"/>
              <a:buNone/>
            </a:pPr>
            <a:r>
              <a:rPr lang="en-US" sz="4000"/>
              <a:t>După ce ai dat testele elevilor, vorbește cu Anne. Ți-a spus că nu s-a putut pregăti pentru test, pentru că trebuia să aibă grijă de sora ei. Ce vei face?</a:t>
            </a:r>
            <a:endParaRPr sz="4000"/>
          </a:p>
          <a:p>
            <a:pPr indent="0" lvl="0" marL="0" rtl="0" algn="l">
              <a:lnSpc>
                <a:spcPct val="90000"/>
              </a:lnSpc>
              <a:spcBef>
                <a:spcPts val="533"/>
              </a:spcBef>
              <a:spcAft>
                <a:spcPts val="0"/>
              </a:spcAft>
              <a:buSzPct val="72000"/>
              <a:buNone/>
            </a:pPr>
            <a:r>
              <a:t/>
            </a:r>
            <a:endParaRPr sz="4000"/>
          </a:p>
          <a:p>
            <a:pPr indent="-387350" lvl="0" marL="457200" rtl="0" algn="l">
              <a:lnSpc>
                <a:spcPct val="90000"/>
              </a:lnSpc>
              <a:spcBef>
                <a:spcPts val="533"/>
              </a:spcBef>
              <a:spcAft>
                <a:spcPts val="0"/>
              </a:spcAft>
              <a:buSzPct val="100000"/>
              <a:buAutoNum type="arabicPeriod"/>
            </a:pPr>
            <a:r>
              <a:rPr lang="en-US" sz="4000"/>
              <a:t>Voi spune: „Anne, uneori încerci să mă înșeli. Așa că trebuie să verific dacă spui adevărul acum. Propunerea mea este: tu vei susține testul și după lecție îți voi chema părinții pentru a întreba despre această situație. Dacă într-adevăr nu ți-au dat timp să înveți, nu îți voi evalua testul ”.</a:t>
            </a:r>
            <a:endParaRPr sz="4000"/>
          </a:p>
          <a:p>
            <a:pPr indent="-387350" lvl="0" marL="457200" rtl="0" algn="l">
              <a:lnSpc>
                <a:spcPct val="90000"/>
              </a:lnSpc>
              <a:spcBef>
                <a:spcPts val="0"/>
              </a:spcBef>
              <a:spcAft>
                <a:spcPts val="0"/>
              </a:spcAft>
              <a:buSzPct val="100000"/>
              <a:buAutoNum type="arabicPeriod"/>
            </a:pPr>
            <a:r>
              <a:rPr lang="en-US" sz="4000"/>
              <a:t>Voi spune: „Ești mincinoasă! De ce să te cred? ”</a:t>
            </a:r>
            <a:endParaRPr sz="4000"/>
          </a:p>
          <a:p>
            <a:pPr indent="-387350" lvl="0" marL="457200" rtl="0" algn="l">
              <a:lnSpc>
                <a:spcPct val="90000"/>
              </a:lnSpc>
              <a:spcBef>
                <a:spcPts val="0"/>
              </a:spcBef>
              <a:spcAft>
                <a:spcPts val="0"/>
              </a:spcAft>
              <a:buSzPct val="100000"/>
              <a:buAutoNum type="arabicPeriod"/>
            </a:pPr>
            <a:r>
              <a:rPr lang="en-US" sz="4000"/>
              <a:t>Voi spune: „Anne, nu știu ce să fac cu tine. Nu știu dacă spui adevărul. Ce ar trebui sa facem?"</a:t>
            </a:r>
            <a:endParaRPr sz="4000"/>
          </a:p>
        </p:txBody>
      </p:sp>
    </p:spTree>
  </p:cSld>
  <p:clrMapOvr>
    <a:masterClrMapping/>
  </p:clrMapOvr>
</p:sld>
</file>

<file path=ppt/slides/slide2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9" name="Shape 1419"/>
        <p:cNvGrpSpPr/>
        <p:nvPr/>
      </p:nvGrpSpPr>
      <p:grpSpPr>
        <a:xfrm>
          <a:off x="0" y="0"/>
          <a:ext cx="0" cy="0"/>
          <a:chOff x="0" y="0"/>
          <a:chExt cx="0" cy="0"/>
        </a:xfrm>
      </p:grpSpPr>
      <p:sp>
        <p:nvSpPr>
          <p:cNvPr id="1420" name="Google Shape;1420;p22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Îi dai timp lui Anne, dar nu ești naiv. Va ști că este foarte dificil să te manipuleze.</a:t>
            </a:r>
            <a:endParaRPr sz="4000"/>
          </a:p>
        </p:txBody>
      </p:sp>
    </p:spTree>
  </p:cSld>
  <p:clrMapOvr>
    <a:masterClrMapping/>
  </p:clrMapOvr>
</p:sld>
</file>

<file path=ppt/slides/slide2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5" name="Shape 1425"/>
        <p:cNvGrpSpPr/>
        <p:nvPr/>
      </p:nvGrpSpPr>
      <p:grpSpPr>
        <a:xfrm>
          <a:off x="0" y="0"/>
          <a:ext cx="0" cy="0"/>
          <a:chOff x="0" y="0"/>
          <a:chExt cx="0" cy="0"/>
        </a:xfrm>
      </p:grpSpPr>
      <p:sp>
        <p:nvSpPr>
          <p:cNvPr id="1426" name="Google Shape;1426;p22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jigni un elev. Nu va ajuta, dar poate întoarce elevul împotriva ta. Este mai bine să verifici dacă elevul spune adevărul.</a:t>
            </a:r>
            <a:endParaRPr sz="4000"/>
          </a:p>
        </p:txBody>
      </p:sp>
    </p:spTree>
  </p:cSld>
  <p:clrMapOvr>
    <a:masterClrMapping/>
  </p:clrMapOvr>
</p:sld>
</file>

<file path=ppt/slides/slide2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1" name="Shape 1431"/>
        <p:cNvGrpSpPr/>
        <p:nvPr/>
      </p:nvGrpSpPr>
      <p:grpSpPr>
        <a:xfrm>
          <a:off x="0" y="0"/>
          <a:ext cx="0" cy="0"/>
          <a:chOff x="0" y="0"/>
          <a:chExt cx="0" cy="0"/>
        </a:xfrm>
      </p:grpSpPr>
      <p:sp>
        <p:nvSpPr>
          <p:cNvPr id="1432" name="Google Shape;1432;p22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arăta unui elev că nu știi ce să faci. El / ea ar putea începe să te convingă că spune adevărul. Va extinde un comportament manipulator.</a:t>
            </a:r>
            <a:endParaRPr sz="4000"/>
          </a:p>
        </p:txBody>
      </p:sp>
    </p:spTree>
  </p:cSld>
  <p:clrMapOvr>
    <a:masterClrMapping/>
  </p:clrMapOvr>
</p:sld>
</file>

<file path=ppt/slides/slide2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7" name="Shape 1437"/>
        <p:cNvGrpSpPr/>
        <p:nvPr/>
      </p:nvGrpSpPr>
      <p:grpSpPr>
        <a:xfrm>
          <a:off x="0" y="0"/>
          <a:ext cx="0" cy="0"/>
          <a:chOff x="0" y="0"/>
          <a:chExt cx="0" cy="0"/>
        </a:xfrm>
      </p:grpSpPr>
      <p:sp>
        <p:nvSpPr>
          <p:cNvPr id="1438" name="Google Shape;1438;p22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SzPct val="64285"/>
              <a:buNone/>
            </a:pPr>
            <a:r>
              <a:rPr lang="en-US" sz="4000"/>
              <a:t>Cum să protejezi ceilalți elevi de un elev manipulator?</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Spune-le: „Acest elev manipulează. Atenție"</a:t>
            </a:r>
            <a:endParaRPr sz="4000"/>
          </a:p>
          <a:p>
            <a:pPr indent="-406400" lvl="0" marL="457200" rtl="0" algn="l">
              <a:lnSpc>
                <a:spcPct val="90000"/>
              </a:lnSpc>
              <a:spcBef>
                <a:spcPts val="0"/>
              </a:spcBef>
              <a:spcAft>
                <a:spcPts val="0"/>
              </a:spcAft>
              <a:buSzPct val="100000"/>
              <a:buAutoNum type="arabicPeriod"/>
            </a:pPr>
            <a:r>
              <a:rPr lang="en-US" sz="4000"/>
              <a:t>Spune-i elevului manipulator că te uiți la el și dacă manipulează, îl vei pedepsi.</a:t>
            </a:r>
            <a:endParaRPr sz="4000"/>
          </a:p>
          <a:p>
            <a:pPr indent="-406400" lvl="0" marL="457200" rtl="0" algn="l">
              <a:lnSpc>
                <a:spcPct val="90000"/>
              </a:lnSpc>
              <a:spcBef>
                <a:spcPts val="0"/>
              </a:spcBef>
              <a:spcAft>
                <a:spcPts val="0"/>
              </a:spcAft>
              <a:buSzPct val="100000"/>
              <a:buAutoNum type="arabicPeriod"/>
            </a:pPr>
            <a:r>
              <a:rPr lang="en-US" sz="4000"/>
              <a:t>Discută cu elevii despre manipulare. Pregătește o lecție despre forme de manipulare și modalități de a face față acesteia.</a:t>
            </a:r>
            <a:endParaRPr sz="4000"/>
          </a:p>
          <a:p>
            <a:pPr indent="0" lvl="0" marL="0" rtl="0" algn="l">
              <a:lnSpc>
                <a:spcPct val="90000"/>
              </a:lnSpc>
              <a:spcBef>
                <a:spcPts val="533"/>
              </a:spcBef>
              <a:spcAft>
                <a:spcPts val="0"/>
              </a:spcAft>
              <a:buSzPct val="64285"/>
              <a:buNone/>
            </a:pPr>
            <a:r>
              <a:t/>
            </a:r>
            <a:endParaRPr sz="4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Nu trebuie să acuzăm înainte de a înțelege contextul în care s-a produs situația. Mai mult decât atât, trebuie să înțelegem contextul copilului / tânărului, deoarece acesta poate vorbi cu un copil / tânăr cu un fel de dificultate / problemă.</a:t>
            </a:r>
            <a:endParaRPr/>
          </a:p>
        </p:txBody>
      </p:sp>
    </p:spTree>
  </p:cSld>
  <p:clrMapOvr>
    <a:masterClrMapping/>
  </p:clrMapOvr>
</p:sld>
</file>

<file path=ppt/slides/slide2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3" name="Shape 1443"/>
        <p:cNvGrpSpPr/>
        <p:nvPr/>
      </p:nvGrpSpPr>
      <p:grpSpPr>
        <a:xfrm>
          <a:off x="0" y="0"/>
          <a:ext cx="0" cy="0"/>
          <a:chOff x="0" y="0"/>
          <a:chExt cx="0" cy="0"/>
        </a:xfrm>
      </p:grpSpPr>
      <p:sp>
        <p:nvSpPr>
          <p:cNvPr id="1444" name="Google Shape;1444;p23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stigmatiza un elev. Poate duce la o situație în care copiii nu vor dori să petreacă timp cu un elev manipulator. Nu este modul corect de a rezolva această problemă.</a:t>
            </a:r>
            <a:endParaRPr sz="4000"/>
          </a:p>
        </p:txBody>
      </p:sp>
    </p:spTree>
  </p:cSld>
  <p:clrMapOvr>
    <a:masterClrMapping/>
  </p:clrMapOvr>
</p:sld>
</file>

<file path=ppt/slides/slide2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9" name="Shape 1449"/>
        <p:cNvGrpSpPr/>
        <p:nvPr/>
      </p:nvGrpSpPr>
      <p:grpSpPr>
        <a:xfrm>
          <a:off x="0" y="0"/>
          <a:ext cx="0" cy="0"/>
          <a:chOff x="0" y="0"/>
          <a:chExt cx="0" cy="0"/>
        </a:xfrm>
      </p:grpSpPr>
      <p:sp>
        <p:nvSpPr>
          <p:cNvPr id="1450" name="Google Shape;1450;p23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amenința un elev - nu va da rezultate bune. Uneori elevul nu știe că manipulează.</a:t>
            </a:r>
            <a:endParaRPr sz="4000"/>
          </a:p>
        </p:txBody>
      </p:sp>
    </p:spTree>
  </p:cSld>
  <p:clrMapOvr>
    <a:masterClrMapping/>
  </p:clrMapOvr>
</p:sld>
</file>

<file path=ppt/slides/slide2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5" name="Shape 1455"/>
        <p:cNvGrpSpPr/>
        <p:nvPr/>
      </p:nvGrpSpPr>
      <p:grpSpPr>
        <a:xfrm>
          <a:off x="0" y="0"/>
          <a:ext cx="0" cy="0"/>
          <a:chOff x="0" y="0"/>
          <a:chExt cx="0" cy="0"/>
        </a:xfrm>
      </p:grpSpPr>
      <p:sp>
        <p:nvSpPr>
          <p:cNvPr id="1456" name="Google Shape;1456;p23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Conștientizarea elevilor cu privire la o problemă și oferirea de sfaturi pentru rezolvarea acesteia este întotdeauna o soluție bună.</a:t>
            </a:r>
            <a:endParaRPr sz="4000"/>
          </a:p>
        </p:txBody>
      </p:sp>
    </p:spTree>
  </p:cSld>
  <p:clrMapOvr>
    <a:masterClrMapping/>
  </p:clrMapOvr>
</p:sld>
</file>

<file path=ppt/slides/slide2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1" name="Shape 1461"/>
        <p:cNvGrpSpPr/>
        <p:nvPr/>
      </p:nvGrpSpPr>
      <p:grpSpPr>
        <a:xfrm>
          <a:off x="0" y="0"/>
          <a:ext cx="0" cy="0"/>
          <a:chOff x="0" y="0"/>
          <a:chExt cx="0" cy="0"/>
        </a:xfrm>
      </p:grpSpPr>
      <p:sp>
        <p:nvSpPr>
          <p:cNvPr id="1462" name="Google Shape;1462;p23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533"/>
              </a:spcBef>
              <a:spcAft>
                <a:spcPts val="0"/>
              </a:spcAft>
              <a:buSzPct val="58064"/>
              <a:buNone/>
            </a:pPr>
            <a:r>
              <a:rPr lang="en-US" sz="4000"/>
              <a:t>Care este cauza cea mai populară a manipulării copiilor?</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Au citit o carte despre manipulare și au decis să o folosească.</a:t>
            </a:r>
            <a:endParaRPr sz="4000"/>
          </a:p>
          <a:p>
            <a:pPr indent="-425450" lvl="0" marL="457200" rtl="0" algn="l">
              <a:lnSpc>
                <a:spcPct val="90000"/>
              </a:lnSpc>
              <a:spcBef>
                <a:spcPts val="0"/>
              </a:spcBef>
              <a:spcAft>
                <a:spcPts val="0"/>
              </a:spcAft>
              <a:buSzPct val="100000"/>
              <a:buAutoNum type="arabicPeriod"/>
            </a:pPr>
            <a:r>
              <a:rPr lang="en-US" sz="4000"/>
              <a:t>Ei au luat modelul de comportament de la familiile lor (cineva folosește manipularea față de ei sau cineva nu le poate arăta granițe și manipularea lor este eficientă).</a:t>
            </a:r>
            <a:endParaRPr sz="4000"/>
          </a:p>
          <a:p>
            <a:pPr indent="-425450" lvl="0" marL="457200" rtl="0" algn="l">
              <a:lnSpc>
                <a:spcPct val="90000"/>
              </a:lnSpc>
              <a:spcBef>
                <a:spcPts val="0"/>
              </a:spcBef>
              <a:spcAft>
                <a:spcPts val="0"/>
              </a:spcAft>
              <a:buSzPct val="100000"/>
              <a:buAutoNum type="arabicPeriod"/>
            </a:pPr>
            <a:r>
              <a:rPr lang="en-US" sz="4000"/>
              <a:t>Cauzele manipulării sunt întotdeauna diferite.</a:t>
            </a:r>
            <a:endParaRPr sz="4000"/>
          </a:p>
        </p:txBody>
      </p:sp>
    </p:spTree>
  </p:cSld>
  <p:clrMapOvr>
    <a:masterClrMapping/>
  </p:clrMapOvr>
</p:sld>
</file>

<file path=ppt/slides/slide2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7" name="Shape 1467"/>
        <p:cNvGrpSpPr/>
        <p:nvPr/>
      </p:nvGrpSpPr>
      <p:grpSpPr>
        <a:xfrm>
          <a:off x="0" y="0"/>
          <a:ext cx="0" cy="0"/>
          <a:chOff x="0" y="0"/>
          <a:chExt cx="0" cy="0"/>
        </a:xfrm>
      </p:grpSpPr>
      <p:sp>
        <p:nvSpPr>
          <p:cNvPr id="1468" name="Google Shape;1468;p23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Copiii nu sunt adesea conștienți de comportamentul lor manipulativ.</a:t>
            </a:r>
            <a:endParaRPr sz="4000"/>
          </a:p>
        </p:txBody>
      </p:sp>
    </p:spTree>
  </p:cSld>
  <p:clrMapOvr>
    <a:masterClrMapping/>
  </p:clrMapOvr>
</p:sld>
</file>

<file path=ppt/slides/slide2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3" name="Shape 1473"/>
        <p:cNvGrpSpPr/>
        <p:nvPr/>
      </p:nvGrpSpPr>
      <p:grpSpPr>
        <a:xfrm>
          <a:off x="0" y="0"/>
          <a:ext cx="0" cy="0"/>
          <a:chOff x="0" y="0"/>
          <a:chExt cx="0" cy="0"/>
        </a:xfrm>
      </p:grpSpPr>
      <p:sp>
        <p:nvSpPr>
          <p:cNvPr id="1474" name="Google Shape;1474;p23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Foarte des copiii imită doar comportamentul părinților sau al fraților mai mari. Mai mult, atunci când părinții nu știu cum să facă față comportamentului manipulativ la copii, întăresc acest comportament.</a:t>
            </a:r>
            <a:endParaRPr sz="4000"/>
          </a:p>
        </p:txBody>
      </p:sp>
    </p:spTree>
  </p:cSld>
  <p:clrMapOvr>
    <a:masterClrMapping/>
  </p:clrMapOvr>
</p:sld>
</file>

<file path=ppt/slides/slide2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9" name="Shape 1479"/>
        <p:cNvGrpSpPr/>
        <p:nvPr/>
      </p:nvGrpSpPr>
      <p:grpSpPr>
        <a:xfrm>
          <a:off x="0" y="0"/>
          <a:ext cx="0" cy="0"/>
          <a:chOff x="0" y="0"/>
          <a:chExt cx="0" cy="0"/>
        </a:xfrm>
      </p:grpSpPr>
      <p:sp>
        <p:nvSpPr>
          <p:cNvPr id="1480" name="Google Shape;1480;p23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Desigur, există o mulțime de cauze și ar trebui să investigăm fiecare situație individual. Dar există o cauză care este tratată ca fiind foarte populară.</a:t>
            </a:r>
            <a:endParaRPr sz="4000"/>
          </a:p>
        </p:txBody>
      </p:sp>
    </p:spTree>
  </p:cSld>
  <p:clrMapOvr>
    <a:masterClrMapping/>
  </p:clrMapOvr>
</p:sld>
</file>

<file path=ppt/slides/slide2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5" name="Shape 1485"/>
        <p:cNvGrpSpPr/>
        <p:nvPr/>
      </p:nvGrpSpPr>
      <p:grpSpPr>
        <a:xfrm>
          <a:off x="0" y="0"/>
          <a:ext cx="0" cy="0"/>
          <a:chOff x="0" y="0"/>
          <a:chExt cx="0" cy="0"/>
        </a:xfrm>
      </p:grpSpPr>
      <p:sp>
        <p:nvSpPr>
          <p:cNvPr id="1486" name="Google Shape;1486;p23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48648"/>
              <a:buNone/>
            </a:pPr>
            <a:r>
              <a:rPr lang="en-US" sz="4000"/>
              <a:t>Cum să previi comportamentul manipulativ al elevului?</a:t>
            </a:r>
            <a:endParaRPr sz="4000"/>
          </a:p>
          <a:p>
            <a:pPr indent="0" lvl="0" marL="0" rtl="0" algn="l">
              <a:lnSpc>
                <a:spcPct val="90000"/>
              </a:lnSpc>
              <a:spcBef>
                <a:spcPts val="533"/>
              </a:spcBef>
              <a:spcAft>
                <a:spcPts val="0"/>
              </a:spcAft>
              <a:buSzPct val="48648"/>
              <a:buNone/>
            </a:pPr>
            <a:r>
              <a:t/>
            </a:r>
            <a:endParaRPr sz="4000"/>
          </a:p>
          <a:p>
            <a:pPr indent="-457200" lvl="0" marL="457200" rtl="0" algn="l">
              <a:lnSpc>
                <a:spcPct val="90000"/>
              </a:lnSpc>
              <a:spcBef>
                <a:spcPts val="533"/>
              </a:spcBef>
              <a:spcAft>
                <a:spcPts val="0"/>
              </a:spcAft>
              <a:buSzPct val="100000"/>
              <a:buAutoNum type="arabicPeriod"/>
            </a:pPr>
            <a:r>
              <a:rPr lang="en-US" sz="4000"/>
              <a:t>Arată-ți ezitarea.</a:t>
            </a:r>
            <a:endParaRPr sz="4000"/>
          </a:p>
          <a:p>
            <a:pPr indent="-457200" lvl="0" marL="457200" rtl="0" algn="l">
              <a:lnSpc>
                <a:spcPct val="90000"/>
              </a:lnSpc>
              <a:spcBef>
                <a:spcPts val="0"/>
              </a:spcBef>
              <a:spcAft>
                <a:spcPts val="0"/>
              </a:spcAft>
              <a:buSzPct val="100000"/>
              <a:buAutoNum type="arabicPeriod"/>
            </a:pPr>
            <a:r>
              <a:rPr lang="en-US" sz="4000"/>
              <a:t>Fii consecvent în stabilirea și păstrarea limitelor.</a:t>
            </a:r>
            <a:endParaRPr sz="4000"/>
          </a:p>
          <a:p>
            <a:pPr indent="-457200" lvl="0" marL="457200" rtl="0" algn="l">
              <a:lnSpc>
                <a:spcPct val="90000"/>
              </a:lnSpc>
              <a:spcBef>
                <a:spcPts val="0"/>
              </a:spcBef>
              <a:spcAft>
                <a:spcPts val="0"/>
              </a:spcAft>
              <a:buSzPct val="100000"/>
              <a:buAutoNum type="arabicPeriod"/>
            </a:pPr>
            <a:r>
              <a:rPr lang="en-US" sz="4000"/>
              <a:t>Manipulează. Le va arăta copiilor că este enervant.</a:t>
            </a:r>
            <a:endParaRPr sz="4000"/>
          </a:p>
          <a:p>
            <a:pPr indent="0" lvl="0" marL="0" rtl="0" algn="l">
              <a:lnSpc>
                <a:spcPct val="90000"/>
              </a:lnSpc>
              <a:spcBef>
                <a:spcPts val="533"/>
              </a:spcBef>
              <a:spcAft>
                <a:spcPts val="0"/>
              </a:spcAft>
              <a:buSzPct val="48648"/>
              <a:buNone/>
            </a:pPr>
            <a:r>
              <a:t/>
            </a:r>
            <a:endParaRPr sz="4000"/>
          </a:p>
        </p:txBody>
      </p:sp>
    </p:spTree>
  </p:cSld>
  <p:clrMapOvr>
    <a:masterClrMapping/>
  </p:clrMapOvr>
</p:sld>
</file>

<file path=ppt/slides/slide2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1" name="Shape 1491"/>
        <p:cNvGrpSpPr/>
        <p:nvPr/>
      </p:nvGrpSpPr>
      <p:grpSpPr>
        <a:xfrm>
          <a:off x="0" y="0"/>
          <a:ext cx="0" cy="0"/>
          <a:chOff x="0" y="0"/>
          <a:chExt cx="0" cy="0"/>
        </a:xfrm>
      </p:grpSpPr>
      <p:sp>
        <p:nvSpPr>
          <p:cNvPr id="1492" name="Google Shape;1492;p23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Ezitarea dvs. poate încuraja un elev să continue manipularea, deoarece este aproape să obțină ceea ce dorește.</a:t>
            </a:r>
            <a:endParaRPr sz="4000"/>
          </a:p>
        </p:txBody>
      </p:sp>
    </p:spTree>
  </p:cSld>
  <p:clrMapOvr>
    <a:masterClrMapping/>
  </p:clrMapOvr>
</p:sld>
</file>

<file path=ppt/slides/slide2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7" name="Shape 1497"/>
        <p:cNvGrpSpPr/>
        <p:nvPr/>
      </p:nvGrpSpPr>
      <p:grpSpPr>
        <a:xfrm>
          <a:off x="0" y="0"/>
          <a:ext cx="0" cy="0"/>
          <a:chOff x="0" y="0"/>
          <a:chExt cx="0" cy="0"/>
        </a:xfrm>
      </p:grpSpPr>
      <p:sp>
        <p:nvSpPr>
          <p:cNvPr id="1498" name="Google Shape;1498;p23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Coerența este foarte importantă în creșterea copiilor. Inconsistența în decizii face manipularea eficientă.</a:t>
            </a:r>
            <a:endParaRPr sz="4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4"/>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Este important să nu-l pierzi din vedere. Trebuie arătat că acesta este un comportament inacceptabil, dar există o cale de urmat care poate fi urmată pentru a rezolva situația.</a:t>
            </a:r>
            <a:endParaRPr/>
          </a:p>
        </p:txBody>
      </p:sp>
    </p:spTree>
  </p:cSld>
  <p:clrMapOvr>
    <a:masterClrMapping/>
  </p:clrMapOvr>
</p:sld>
</file>

<file path=ppt/slides/slide2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3" name="Shape 1503"/>
        <p:cNvGrpSpPr/>
        <p:nvPr/>
      </p:nvGrpSpPr>
      <p:grpSpPr>
        <a:xfrm>
          <a:off x="0" y="0"/>
          <a:ext cx="0" cy="0"/>
          <a:chOff x="0" y="0"/>
          <a:chExt cx="0" cy="0"/>
        </a:xfrm>
      </p:grpSpPr>
      <p:sp>
        <p:nvSpPr>
          <p:cNvPr id="1504" name="Google Shape;1504;p24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Manipularea nu poate decât să consolideze manipularea copiilor. Ești un model pe care elevii îl vor imita.</a:t>
            </a:r>
            <a:endParaRPr sz="4000"/>
          </a:p>
        </p:txBody>
      </p:sp>
    </p:spTree>
  </p:cSld>
  <p:clrMapOvr>
    <a:masterClrMapping/>
  </p:clrMapOvr>
</p:sld>
</file>

<file path=ppt/slides/slide2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9" name="Shape 1509"/>
        <p:cNvGrpSpPr/>
        <p:nvPr/>
      </p:nvGrpSpPr>
      <p:grpSpPr>
        <a:xfrm>
          <a:off x="0" y="0"/>
          <a:ext cx="0" cy="0"/>
          <a:chOff x="0" y="0"/>
          <a:chExt cx="0" cy="0"/>
        </a:xfrm>
      </p:grpSpPr>
      <p:sp>
        <p:nvSpPr>
          <p:cNvPr id="1510" name="Google Shape;1510;p24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SzPct val="58064"/>
              <a:buNone/>
            </a:pPr>
            <a:r>
              <a:rPr lang="en-US" sz="4000"/>
              <a:t>Cum să îi implici pe părinți în procesul de eliminare a manipulării din comportamentul copilului lor?</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Arată-ți furia față de copilul lor și metodele lor de educare.</a:t>
            </a:r>
            <a:endParaRPr sz="4000"/>
          </a:p>
          <a:p>
            <a:pPr indent="-425450" lvl="0" marL="457200" rtl="0" algn="l">
              <a:lnSpc>
                <a:spcPct val="90000"/>
              </a:lnSpc>
              <a:spcBef>
                <a:spcPts val="0"/>
              </a:spcBef>
              <a:spcAft>
                <a:spcPts val="0"/>
              </a:spcAft>
              <a:buSzPct val="100000"/>
              <a:buAutoNum type="arabicPeriod"/>
            </a:pPr>
            <a:r>
              <a:rPr lang="en-US" sz="4000"/>
              <a:t>Roagă părinții să-și pedepsească copilul pentru manipulare.</a:t>
            </a:r>
            <a:endParaRPr sz="4000"/>
          </a:p>
          <a:p>
            <a:pPr indent="-425450" lvl="0" marL="457200" rtl="0" algn="l">
              <a:lnSpc>
                <a:spcPct val="90000"/>
              </a:lnSpc>
              <a:spcBef>
                <a:spcPts val="0"/>
              </a:spcBef>
              <a:spcAft>
                <a:spcPts val="0"/>
              </a:spcAft>
              <a:buSzPct val="100000"/>
              <a:buAutoNum type="arabicPeriod"/>
            </a:pPr>
            <a:r>
              <a:rPr lang="en-US" sz="4000"/>
              <a:t>Explică-le cauzele și formele de manipulare. Dă-le sfaturi despre cum să reacționeze atunci când un copil folosește manipularea.</a:t>
            </a:r>
            <a:endParaRPr sz="4000"/>
          </a:p>
        </p:txBody>
      </p:sp>
    </p:spTree>
  </p:cSld>
  <p:clrMapOvr>
    <a:masterClrMapping/>
  </p:clrMapOvr>
</p:sld>
</file>

<file path=ppt/slides/slide2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5" name="Shape 1515"/>
        <p:cNvGrpSpPr/>
        <p:nvPr/>
      </p:nvGrpSpPr>
      <p:grpSpPr>
        <a:xfrm>
          <a:off x="0" y="0"/>
          <a:ext cx="0" cy="0"/>
          <a:chOff x="0" y="0"/>
          <a:chExt cx="0" cy="0"/>
        </a:xfrm>
      </p:grpSpPr>
      <p:sp>
        <p:nvSpPr>
          <p:cNvPr id="1516" name="Google Shape;1516;p24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arăta niciodată furie. Fii mereu amabili și înțelegător.</a:t>
            </a:r>
            <a:endParaRPr sz="4000"/>
          </a:p>
        </p:txBody>
      </p:sp>
    </p:spTree>
  </p:cSld>
  <p:clrMapOvr>
    <a:masterClrMapping/>
  </p:clrMapOvr>
</p:sld>
</file>

<file path=ppt/slides/slide2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1" name="Shape 1521"/>
        <p:cNvGrpSpPr/>
        <p:nvPr/>
      </p:nvGrpSpPr>
      <p:grpSpPr>
        <a:xfrm>
          <a:off x="0" y="0"/>
          <a:ext cx="0" cy="0"/>
          <a:chOff x="0" y="0"/>
          <a:chExt cx="0" cy="0"/>
        </a:xfrm>
      </p:grpSpPr>
      <p:sp>
        <p:nvSpPr>
          <p:cNvPr id="1522" name="Google Shape;1522;p24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Pedepsele ar trebui să fie ultima opțiune. Încurajările pozitive sunt întotdeauna mai eficiente.</a:t>
            </a:r>
            <a:endParaRPr sz="4000"/>
          </a:p>
        </p:txBody>
      </p:sp>
    </p:spTree>
  </p:cSld>
  <p:clrMapOvr>
    <a:masterClrMapping/>
  </p:clrMapOvr>
</p:sld>
</file>

<file path=ppt/slides/slide2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7" name="Shape 1527"/>
        <p:cNvGrpSpPr/>
        <p:nvPr/>
      </p:nvGrpSpPr>
      <p:grpSpPr>
        <a:xfrm>
          <a:off x="0" y="0"/>
          <a:ext cx="0" cy="0"/>
          <a:chOff x="0" y="0"/>
          <a:chExt cx="0" cy="0"/>
        </a:xfrm>
      </p:grpSpPr>
      <p:sp>
        <p:nvSpPr>
          <p:cNvPr id="1528" name="Google Shape;1528;p24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Conștientizarea părinților cu privire la problemă și oferirea de sfaturi îi poate face să fie dornici să te ajute și să le ofere instrumentele adecvate.</a:t>
            </a:r>
            <a:endParaRPr sz="4000"/>
          </a:p>
        </p:txBody>
      </p:sp>
    </p:spTree>
  </p:cSld>
  <p:clrMapOvr>
    <a:masterClrMapping/>
  </p:clrMapOvr>
</p:sld>
</file>

<file path=ppt/slides/slide2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3" name="Shape 1533"/>
        <p:cNvGrpSpPr/>
        <p:nvPr/>
      </p:nvGrpSpPr>
      <p:grpSpPr>
        <a:xfrm>
          <a:off x="0" y="0"/>
          <a:ext cx="0" cy="0"/>
          <a:chOff x="0" y="0"/>
          <a:chExt cx="0" cy="0"/>
        </a:xfrm>
      </p:grpSpPr>
      <p:sp>
        <p:nvSpPr>
          <p:cNvPr id="1534" name="Google Shape;1534;p245"/>
          <p:cNvSpPr txBox="1"/>
          <p:nvPr>
            <p:ph idx="1" type="body"/>
          </p:nvPr>
        </p:nvSpPr>
        <p:spPr>
          <a:xfrm>
            <a:off x="105300" y="239275"/>
            <a:ext cx="10741200" cy="307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SzPts val="1800"/>
              <a:buNone/>
            </a:pPr>
            <a:r>
              <a:rPr lang="en-US" sz="2000"/>
              <a:t>Ce comportament NU este o manipulare?</a:t>
            </a:r>
            <a:endParaRPr sz="2000"/>
          </a:p>
          <a:p>
            <a:pPr indent="0" lvl="0" marL="0" rtl="0" algn="l">
              <a:lnSpc>
                <a:spcPct val="90000"/>
              </a:lnSpc>
              <a:spcBef>
                <a:spcPts val="533"/>
              </a:spcBef>
              <a:spcAft>
                <a:spcPts val="0"/>
              </a:spcAft>
              <a:buSzPts val="1800"/>
              <a:buNone/>
            </a:pPr>
            <a:r>
              <a:t/>
            </a:r>
            <a:endParaRPr sz="2000"/>
          </a:p>
          <a:p>
            <a:pPr indent="-355600" lvl="0" marL="457200" rtl="0" algn="l">
              <a:lnSpc>
                <a:spcPct val="90000"/>
              </a:lnSpc>
              <a:spcBef>
                <a:spcPts val="533"/>
              </a:spcBef>
              <a:spcAft>
                <a:spcPts val="0"/>
              </a:spcAft>
              <a:buSzPts val="2000"/>
              <a:buAutoNum type="arabicPeriod"/>
            </a:pPr>
            <a:r>
              <a:rPr lang="en-US" sz="2000"/>
              <a:t>Un elev nu a făcut temele. Dorești să notezi asta într-un registru școlar. Un elev îți spune: „Îmi pare atât de rău că nu am făcut examenul. Am uitat. Știu că ar fi trebuit să-mi amintesc. Dar întotdeauna am teme. A fost doar o singură dată când am uitat. Vă rog, nu o notați în registru ”.</a:t>
            </a:r>
            <a:endParaRPr sz="2000"/>
          </a:p>
          <a:p>
            <a:pPr indent="-355600" lvl="0" marL="457200" rtl="0" algn="l">
              <a:lnSpc>
                <a:spcPct val="90000"/>
              </a:lnSpc>
              <a:spcBef>
                <a:spcPts val="0"/>
              </a:spcBef>
              <a:spcAft>
                <a:spcPts val="0"/>
              </a:spcAft>
              <a:buSzPts val="2000"/>
              <a:buAutoNum type="arabicPeriod"/>
            </a:pPr>
            <a:r>
              <a:rPr lang="en-US" sz="2000"/>
              <a:t>Le-ai spus copiilor să învețe răspunsuri pentru că în timpul lecției următoare îi vei întreba. Când un elev nu știe răspunsurile la întrebările pe care i le adresezi, începe să strige că ești un profesor rău, că nu te place și că ești întotdeauna nedrept.</a:t>
            </a:r>
            <a:endParaRPr sz="2000"/>
          </a:p>
          <a:p>
            <a:pPr indent="-355600" lvl="0" marL="457200" rtl="0" algn="l">
              <a:lnSpc>
                <a:spcPct val="90000"/>
              </a:lnSpc>
              <a:spcBef>
                <a:spcPts val="0"/>
              </a:spcBef>
              <a:spcAft>
                <a:spcPts val="0"/>
              </a:spcAft>
              <a:buSzPts val="2000"/>
              <a:buAutoNum type="arabicPeriod"/>
            </a:pPr>
            <a:r>
              <a:rPr lang="en-US" sz="2000"/>
              <a:t>Îi dai o sarcină unui elev, dar acesta îți spune: „Sunt prea prost ca să fac asta. Nu voi face niciodată asta. Te rog, dă-mi ceva mai ușor. Ești un profesor atât de bun, îmi înțelegi problemele”.</a:t>
            </a:r>
            <a:endParaRPr sz="2000"/>
          </a:p>
        </p:txBody>
      </p:sp>
    </p:spTree>
  </p:cSld>
  <p:clrMapOvr>
    <a:masterClrMapping/>
  </p:clrMapOvr>
</p:sld>
</file>

<file path=ppt/slides/slide2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9" name="Shape 1539"/>
        <p:cNvGrpSpPr/>
        <p:nvPr/>
      </p:nvGrpSpPr>
      <p:grpSpPr>
        <a:xfrm>
          <a:off x="0" y="0"/>
          <a:ext cx="0" cy="0"/>
          <a:chOff x="0" y="0"/>
          <a:chExt cx="0" cy="0"/>
        </a:xfrm>
      </p:grpSpPr>
      <p:sp>
        <p:nvSpPr>
          <p:cNvPr id="1540" name="Google Shape;1540;p24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Un elev încearcă să explice lipsa temelor și încearcă să ofere argumente raționale.</a:t>
            </a:r>
            <a:endParaRPr sz="4000"/>
          </a:p>
        </p:txBody>
      </p:sp>
    </p:spTree>
  </p:cSld>
  <p:clrMapOvr>
    <a:masterClrMapping/>
  </p:clrMapOvr>
</p:sld>
</file>

<file path=ppt/slides/slide2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5" name="Shape 1545"/>
        <p:cNvGrpSpPr/>
        <p:nvPr/>
      </p:nvGrpSpPr>
      <p:grpSpPr>
        <a:xfrm>
          <a:off x="0" y="0"/>
          <a:ext cx="0" cy="0"/>
          <a:chOff x="0" y="0"/>
          <a:chExt cx="0" cy="0"/>
        </a:xfrm>
      </p:grpSpPr>
      <p:sp>
        <p:nvSpPr>
          <p:cNvPr id="1546" name="Google Shape;1546;p2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A pune un profesor într-o lumină proastă este o formă tipică de manipulare.</a:t>
            </a:r>
            <a:endParaRPr sz="4000"/>
          </a:p>
        </p:txBody>
      </p:sp>
    </p:spTree>
  </p:cSld>
  <p:clrMapOvr>
    <a:masterClrMapping/>
  </p:clrMapOvr>
</p:sld>
</file>

<file path=ppt/slides/slide2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1" name="Shape 1551"/>
        <p:cNvGrpSpPr/>
        <p:nvPr/>
      </p:nvGrpSpPr>
      <p:grpSpPr>
        <a:xfrm>
          <a:off x="0" y="0"/>
          <a:ext cx="0" cy="0"/>
          <a:chOff x="0" y="0"/>
          <a:chExt cx="0" cy="0"/>
        </a:xfrm>
      </p:grpSpPr>
      <p:sp>
        <p:nvSpPr>
          <p:cNvPr id="1552" name="Google Shape;1552;p2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Răspuns greșit. Aici putem vedea două tehnici de manipulare. În primul rând, un elev arată că nu crede în el însuși încearcă să obțină cerințe mai ușoare. În al doilea rând, un elev oferă complimente unui profesor pentru a obține cerințe mai ușoare.</a:t>
            </a:r>
            <a:endParaRPr sz="4000"/>
          </a:p>
        </p:txBody>
      </p:sp>
    </p:spTree>
  </p:cSld>
  <p:clrMapOvr>
    <a:masterClrMapping/>
  </p:clrMapOvr>
</p:sld>
</file>

<file path=ppt/slides/slide2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7" name="Shape 1557"/>
        <p:cNvGrpSpPr/>
        <p:nvPr/>
      </p:nvGrpSpPr>
      <p:grpSpPr>
        <a:xfrm>
          <a:off x="0" y="0"/>
          <a:ext cx="0" cy="0"/>
          <a:chOff x="0" y="0"/>
          <a:chExt cx="0" cy="0"/>
        </a:xfrm>
      </p:grpSpPr>
      <p:sp>
        <p:nvSpPr>
          <p:cNvPr id="1558" name="Google Shape;1558;p2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te rog așează-te.</a:t>
            </a:r>
            <a:endParaRPr sz="4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5"/>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SzPts val="1800"/>
              <a:buNone/>
            </a:pPr>
            <a:r>
              <a:rPr lang="en-US" sz="2400"/>
              <a:t>Cum l-ai trage pe John la răspundere pentru acțiunile sale?</a:t>
            </a:r>
            <a:endParaRPr sz="2400"/>
          </a:p>
          <a:p>
            <a:pPr indent="0" lvl="0" marL="0" rtl="0" algn="l">
              <a:lnSpc>
                <a:spcPct val="90000"/>
              </a:lnSpc>
              <a:spcBef>
                <a:spcPts val="533"/>
              </a:spcBef>
              <a:spcAft>
                <a:spcPts val="0"/>
              </a:spcAft>
              <a:buSzPts val="1800"/>
              <a:buNone/>
            </a:pPr>
            <a:r>
              <a:t/>
            </a:r>
            <a:endParaRPr sz="2400"/>
          </a:p>
          <a:p>
            <a:pPr indent="0" lvl="0" marL="0" rtl="0" algn="l">
              <a:lnSpc>
                <a:spcPct val="90000"/>
              </a:lnSpc>
              <a:spcBef>
                <a:spcPts val="533"/>
              </a:spcBef>
              <a:spcAft>
                <a:spcPts val="0"/>
              </a:spcAft>
              <a:buSzPts val="1800"/>
              <a:buNone/>
            </a:pPr>
            <a:r>
              <a:t/>
            </a:r>
            <a:endParaRPr sz="2400"/>
          </a:p>
          <a:p>
            <a:pPr indent="-381000" lvl="0" marL="457200" rtl="0" algn="l">
              <a:lnSpc>
                <a:spcPct val="90000"/>
              </a:lnSpc>
              <a:spcBef>
                <a:spcPts val="533"/>
              </a:spcBef>
              <a:spcAft>
                <a:spcPts val="0"/>
              </a:spcAft>
              <a:buSzPts val="2400"/>
              <a:buAutoNum type="arabicPeriod"/>
            </a:pPr>
            <a:r>
              <a:rPr lang="en-US" sz="2400"/>
              <a:t>I-aș spune că va fi pedepsit pentru că un astfel de comportament este inacceptabil</a:t>
            </a:r>
            <a:endParaRPr sz="2400"/>
          </a:p>
          <a:p>
            <a:pPr indent="-381000" lvl="0" marL="457200" rtl="0" algn="l">
              <a:lnSpc>
                <a:spcPct val="90000"/>
              </a:lnSpc>
              <a:spcBef>
                <a:spcPts val="0"/>
              </a:spcBef>
              <a:spcAft>
                <a:spcPts val="0"/>
              </a:spcAft>
              <a:buSzPts val="2400"/>
              <a:buAutoNum type="arabicPeriod"/>
            </a:pPr>
            <a:r>
              <a:rPr lang="en-US" sz="2400"/>
              <a:t>I-aș explica regulile bunei purtări și l-aș lăsa să plece.</a:t>
            </a:r>
            <a:endParaRPr sz="2400"/>
          </a:p>
          <a:p>
            <a:pPr indent="-381000" lvl="0" marL="457200" rtl="0" algn="l">
              <a:lnSpc>
                <a:spcPct val="90000"/>
              </a:lnSpc>
              <a:spcBef>
                <a:spcPts val="0"/>
              </a:spcBef>
              <a:spcAft>
                <a:spcPts val="0"/>
              </a:spcAft>
              <a:buSzPts val="2400"/>
              <a:buAutoNum type="arabicPeriod"/>
            </a:pPr>
            <a:r>
              <a:rPr lang="en-US" sz="2400"/>
              <a:t>I-aș explica importanța unor bune relații între prieteni și că nu poate reacționa impulsiv la adversitate. Aș încerca să-i contextualizez comportamentul în funcție de experiența sa de viață. I-aș spune că va trebui să explice ce s-a întâmplat și să-i ceară scuze lui Peter.</a:t>
            </a:r>
            <a:endParaRPr sz="2400"/>
          </a:p>
          <a:p>
            <a:pPr indent="0" lvl="0" marL="0" rtl="0" algn="l">
              <a:lnSpc>
                <a:spcPct val="90000"/>
              </a:lnSpc>
              <a:spcBef>
                <a:spcPts val="533"/>
              </a:spcBef>
              <a:spcAft>
                <a:spcPts val="0"/>
              </a:spcAft>
              <a:buSzPts val="1800"/>
              <a:buNone/>
            </a:pPr>
            <a:r>
              <a:t/>
            </a:r>
            <a:endParaRPr sz="2400"/>
          </a:p>
        </p:txBody>
      </p:sp>
    </p:spTree>
  </p:cSld>
  <p:clrMapOvr>
    <a:masterClrMapping/>
  </p:clrMapOvr>
</p:sld>
</file>

<file path=ppt/slides/slide2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3" name="Shape 1563"/>
        <p:cNvGrpSpPr/>
        <p:nvPr/>
      </p:nvGrpSpPr>
      <p:grpSpPr>
        <a:xfrm>
          <a:off x="0" y="0"/>
          <a:ext cx="0" cy="0"/>
          <a:chOff x="0" y="0"/>
          <a:chExt cx="0" cy="0"/>
        </a:xfrm>
      </p:grpSpPr>
      <p:sp>
        <p:nvSpPr>
          <p:cNvPr id="1564" name="Google Shape;1564;p2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O observi pe Maria stând singură în colț. Ea nu vorbește cu nimeni .</a:t>
            </a:r>
            <a:endParaRPr i="1" sz="4000">
              <a:solidFill>
                <a:srgbClr val="8DA9DB"/>
              </a:solidFill>
            </a:endParaRPr>
          </a:p>
        </p:txBody>
      </p:sp>
    </p:spTree>
  </p:cSld>
  <p:clrMapOvr>
    <a:masterClrMapping/>
  </p:clrMapOvr>
</p:sld>
</file>

<file path=ppt/slides/slide2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9" name="Shape 1569"/>
        <p:cNvGrpSpPr/>
        <p:nvPr/>
      </p:nvGrpSpPr>
      <p:grpSpPr>
        <a:xfrm>
          <a:off x="0" y="0"/>
          <a:ext cx="0" cy="0"/>
          <a:chOff x="0" y="0"/>
          <a:chExt cx="0" cy="0"/>
        </a:xfrm>
      </p:grpSpPr>
      <p:sp>
        <p:nvSpPr>
          <p:cNvPr id="1570" name="Google Shape;1570;p2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Astăzi vom lucra în grupuri. Vă rog, creați grupuri de patru persoane și stați împreună.</a:t>
            </a:r>
            <a:endParaRPr sz="4000"/>
          </a:p>
        </p:txBody>
      </p:sp>
    </p:spTree>
  </p:cSld>
  <p:clrMapOvr>
    <a:masterClrMapping/>
  </p:clrMapOvr>
</p:sld>
</file>

<file path=ppt/slides/slide2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5" name="Shape 1575"/>
        <p:cNvGrpSpPr/>
        <p:nvPr/>
      </p:nvGrpSpPr>
      <p:grpSpPr>
        <a:xfrm>
          <a:off x="0" y="0"/>
          <a:ext cx="0" cy="0"/>
          <a:chOff x="0" y="0"/>
          <a:chExt cx="0" cy="0"/>
        </a:xfrm>
      </p:grpSpPr>
      <p:sp>
        <p:nvSpPr>
          <p:cNvPr id="1576" name="Google Shape;1576;p25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doar Maria stă singură. Abordeaz-o pentru a face față situației.</a:t>
            </a:r>
            <a:endParaRPr i="1" sz="4000">
              <a:solidFill>
                <a:srgbClr val="8DA9DB"/>
              </a:solidFill>
            </a:endParaRPr>
          </a:p>
        </p:txBody>
      </p:sp>
    </p:spTree>
  </p:cSld>
  <p:clrMapOvr>
    <a:masterClrMapping/>
  </p:clrMapOvr>
</p:sld>
</file>

<file path=ppt/slides/slide2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1" name="Shape 1581"/>
        <p:cNvGrpSpPr/>
        <p:nvPr/>
      </p:nvGrpSpPr>
      <p:grpSpPr>
        <a:xfrm>
          <a:off x="0" y="0"/>
          <a:ext cx="0" cy="0"/>
          <a:chOff x="0" y="0"/>
          <a:chExt cx="0" cy="0"/>
        </a:xfrm>
      </p:grpSpPr>
      <p:sp>
        <p:nvSpPr>
          <p:cNvPr id="1582" name="Google Shape;1582;p25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Clr>
                <a:schemeClr val="dk1"/>
              </a:buClr>
              <a:buSzPct val="27500"/>
              <a:buNone/>
            </a:pPr>
            <a:r>
              <a:rPr lang="en-US" sz="4000" u="sng"/>
              <a:t>Ce știi despre Maria:</a:t>
            </a:r>
            <a:endParaRPr sz="4000" u="sng"/>
          </a:p>
          <a:p>
            <a:pPr indent="0" lvl="0" marL="0" rtl="0" algn="l">
              <a:lnSpc>
                <a:spcPct val="90000"/>
              </a:lnSpc>
              <a:spcBef>
                <a:spcPts val="533"/>
              </a:spcBef>
              <a:spcAft>
                <a:spcPts val="0"/>
              </a:spcAft>
              <a:buClr>
                <a:schemeClr val="dk1"/>
              </a:buClr>
              <a:buSzPct val="27500"/>
              <a:buFont typeface="Arial"/>
              <a:buNone/>
            </a:pPr>
            <a:r>
              <a:t/>
            </a:r>
            <a:endParaRPr sz="4000" u="sng"/>
          </a:p>
          <a:p>
            <a:pPr indent="0" lvl="0" marL="0" rtl="0" algn="l">
              <a:lnSpc>
                <a:spcPct val="90000"/>
              </a:lnSpc>
              <a:spcBef>
                <a:spcPts val="533"/>
              </a:spcBef>
              <a:spcAft>
                <a:spcPts val="0"/>
              </a:spcAft>
              <a:buClr>
                <a:schemeClr val="dk1"/>
              </a:buClr>
              <a:buSzPct val="27500"/>
              <a:buNone/>
            </a:pPr>
            <a:r>
              <a:rPr lang="en-US" sz="4000"/>
              <a:t>Știi de la alți profesori că Maria s-a obișnuit să se izoleze de ceilalți elevi. Nu are prieteni, stă singură în pauză. Profesorii vorbeau cu ea și, în opinia lor, Maria are un sentiment prea scăzut al valorii de sine și îi este rușine de familia ei, care este săracă. Alți copii râd uneori de hainele ei. Știi, de asemenea, că părinții Mariei sunt nemiloși și cred că toți oamenii sunt prost intenționați. Dar Maria este foarte talentată, este bună la scris poezii și știe multe despre istorie.</a:t>
            </a:r>
            <a:endParaRPr sz="4000"/>
          </a:p>
        </p:txBody>
      </p:sp>
    </p:spTree>
  </p:cSld>
  <p:clrMapOvr>
    <a:masterClrMapping/>
  </p:clrMapOvr>
</p:sld>
</file>

<file path=ppt/slides/slide2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7" name="Shape 1587"/>
        <p:cNvGrpSpPr/>
        <p:nvPr/>
      </p:nvGrpSpPr>
      <p:grpSpPr>
        <a:xfrm>
          <a:off x="0" y="0"/>
          <a:ext cx="0" cy="0"/>
          <a:chOff x="0" y="0"/>
          <a:chExt cx="0" cy="0"/>
        </a:xfrm>
      </p:grpSpPr>
      <p:sp>
        <p:nvSpPr>
          <p:cNvPr id="1588" name="Google Shape;1588;p25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48648"/>
              <a:buNone/>
            </a:pPr>
            <a:r>
              <a:rPr lang="en-US" sz="4000"/>
              <a:t>Vezi că Maria nu s-a alăturat nici unui grup. Ce faci?</a:t>
            </a:r>
            <a:endParaRPr sz="4000"/>
          </a:p>
          <a:p>
            <a:pPr indent="0" lvl="0" marL="0" rtl="0" algn="l">
              <a:lnSpc>
                <a:spcPct val="90000"/>
              </a:lnSpc>
              <a:spcBef>
                <a:spcPts val="533"/>
              </a:spcBef>
              <a:spcAft>
                <a:spcPts val="0"/>
              </a:spcAft>
              <a:buSzPct val="48648"/>
              <a:buNone/>
            </a:pPr>
            <a:r>
              <a:t/>
            </a:r>
            <a:endParaRPr sz="4000"/>
          </a:p>
          <a:p>
            <a:pPr indent="-457200" lvl="0" marL="457200" rtl="0" algn="l">
              <a:lnSpc>
                <a:spcPct val="90000"/>
              </a:lnSpc>
              <a:spcBef>
                <a:spcPts val="533"/>
              </a:spcBef>
              <a:spcAft>
                <a:spcPts val="0"/>
              </a:spcAft>
              <a:buSzPct val="100000"/>
              <a:buAutoNum type="arabicPeriod"/>
            </a:pPr>
            <a:r>
              <a:rPr lang="en-US" sz="4000"/>
              <a:t>Îi spun să facă singura sarcina.</a:t>
            </a:r>
            <a:endParaRPr sz="4000"/>
          </a:p>
          <a:p>
            <a:pPr indent="-457200" lvl="0" marL="457200" rtl="0" algn="l">
              <a:lnSpc>
                <a:spcPct val="90000"/>
              </a:lnSpc>
              <a:spcBef>
                <a:spcPts val="0"/>
              </a:spcBef>
              <a:spcAft>
                <a:spcPts val="0"/>
              </a:spcAft>
              <a:buSzPct val="100000"/>
              <a:buAutoNum type="arabicPeriod"/>
            </a:pPr>
            <a:r>
              <a:rPr lang="en-US" sz="4000"/>
              <a:t>Îi spun să se alăture unui anumit grup.</a:t>
            </a:r>
            <a:endParaRPr sz="4000"/>
          </a:p>
          <a:p>
            <a:pPr indent="-457200" lvl="0" marL="457200" rtl="0" algn="l">
              <a:lnSpc>
                <a:spcPct val="90000"/>
              </a:lnSpc>
              <a:spcBef>
                <a:spcPts val="0"/>
              </a:spcBef>
              <a:spcAft>
                <a:spcPts val="0"/>
              </a:spcAft>
              <a:buSzPct val="100000"/>
              <a:buAutoNum type="arabicPeriod"/>
            </a:pPr>
            <a:r>
              <a:rPr lang="en-US" sz="4000"/>
              <a:t>Îi spun: „Maria, văd că nu te-ai alăturat vreunui grup. Care este motivul pentru această situație? ”</a:t>
            </a:r>
            <a:endParaRPr sz="4000"/>
          </a:p>
          <a:p>
            <a:pPr indent="0" lvl="0" marL="0" rtl="0" algn="l">
              <a:lnSpc>
                <a:spcPct val="90000"/>
              </a:lnSpc>
              <a:spcBef>
                <a:spcPts val="533"/>
              </a:spcBef>
              <a:spcAft>
                <a:spcPts val="0"/>
              </a:spcAft>
              <a:buSzPct val="48648"/>
              <a:buNone/>
            </a:pPr>
            <a:r>
              <a:t/>
            </a:r>
            <a:endParaRPr sz="4000"/>
          </a:p>
        </p:txBody>
      </p:sp>
    </p:spTree>
  </p:cSld>
  <p:clrMapOvr>
    <a:masterClrMapping/>
  </p:clrMapOvr>
</p:sld>
</file>

<file path=ppt/slides/slide2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3" name="Shape 1593"/>
        <p:cNvGrpSpPr/>
        <p:nvPr/>
      </p:nvGrpSpPr>
      <p:grpSpPr>
        <a:xfrm>
          <a:off x="0" y="0"/>
          <a:ext cx="0" cy="0"/>
          <a:chOff x="0" y="0"/>
          <a:chExt cx="0" cy="0"/>
        </a:xfrm>
      </p:grpSpPr>
      <p:sp>
        <p:nvSpPr>
          <p:cNvPr id="1594" name="Google Shape;1594;p25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În acest fel nu o vei ajuta să-și depășească obstacolele de comunicare.</a:t>
            </a:r>
            <a:endParaRPr sz="4000"/>
          </a:p>
        </p:txBody>
      </p:sp>
    </p:spTree>
  </p:cSld>
  <p:clrMapOvr>
    <a:masterClrMapping/>
  </p:clrMapOvr>
</p:sld>
</file>

<file path=ppt/slides/slide2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9" name="Shape 1599"/>
        <p:cNvGrpSpPr/>
        <p:nvPr/>
      </p:nvGrpSpPr>
      <p:grpSpPr>
        <a:xfrm>
          <a:off x="0" y="0"/>
          <a:ext cx="0" cy="0"/>
          <a:chOff x="0" y="0"/>
          <a:chExt cx="0" cy="0"/>
        </a:xfrm>
      </p:grpSpPr>
      <p:sp>
        <p:nvSpPr>
          <p:cNvPr id="1600" name="Google Shape;1600;p25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Desigur, îi poți spune să facă ceva, dar ar fi mai bine să înțelegi care este problema și care sunt cauzele comportamentului Mariei.</a:t>
            </a:r>
            <a:endParaRPr sz="4000"/>
          </a:p>
        </p:txBody>
      </p:sp>
    </p:spTree>
  </p:cSld>
  <p:clrMapOvr>
    <a:masterClrMapping/>
  </p:clrMapOvr>
</p:sld>
</file>

<file path=ppt/slides/slide2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25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Este o idee bună să o întrebi cu amabilitate pe Maria despre comportamentul ei. Poate că va spune ceva care te va ajuta să identifici problema.</a:t>
            </a:r>
            <a:endParaRPr sz="4000"/>
          </a:p>
        </p:txBody>
      </p:sp>
    </p:spTree>
  </p:cSld>
  <p:clrMapOvr>
    <a:masterClrMapping/>
  </p:clrMapOvr>
</p:sld>
</file>

<file path=ppt/slides/slide2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1" name="Shape 1611"/>
        <p:cNvGrpSpPr/>
        <p:nvPr/>
      </p:nvGrpSpPr>
      <p:grpSpPr>
        <a:xfrm>
          <a:off x="0" y="0"/>
          <a:ext cx="0" cy="0"/>
          <a:chOff x="0" y="0"/>
          <a:chExt cx="0" cy="0"/>
        </a:xfrm>
      </p:grpSpPr>
      <p:sp>
        <p:nvSpPr>
          <p:cNvPr id="1612" name="Google Shape;1612;p25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SzPct val="64285"/>
              <a:buNone/>
            </a:pPr>
            <a:r>
              <a:rPr lang="en-US" sz="4000"/>
              <a:t>Maria îți răspunde că nu știe dacă alți copii au nevoie de ea în exercițiu. Arată care este cel mai puțin probabil motiv pentru a spune asta?</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Maria are o stimă de sine scăzută. Nu crede în ea însăși.</a:t>
            </a:r>
            <a:endParaRPr sz="4000"/>
          </a:p>
          <a:p>
            <a:pPr indent="-406400" lvl="0" marL="457200" rtl="0" algn="l">
              <a:lnSpc>
                <a:spcPct val="90000"/>
              </a:lnSpc>
              <a:spcBef>
                <a:spcPts val="0"/>
              </a:spcBef>
              <a:spcAft>
                <a:spcPts val="0"/>
              </a:spcAft>
              <a:buSzPct val="100000"/>
              <a:buAutoNum type="arabicPeriod"/>
            </a:pPr>
            <a:r>
              <a:rPr lang="en-US" sz="4000"/>
              <a:t>Este probabil o scuză a Mariei. Nu vrea să lucreze, așa că a creat o problemă.</a:t>
            </a:r>
            <a:endParaRPr sz="4000"/>
          </a:p>
          <a:p>
            <a:pPr indent="-406400" lvl="0" marL="457200" rtl="0" algn="l">
              <a:lnSpc>
                <a:spcPct val="90000"/>
              </a:lnSpc>
              <a:spcBef>
                <a:spcPts val="0"/>
              </a:spcBef>
              <a:spcAft>
                <a:spcPts val="0"/>
              </a:spcAft>
              <a:buSzPct val="100000"/>
              <a:buAutoNum type="arabicPeriod"/>
            </a:pPr>
            <a:r>
              <a:rPr lang="en-US" sz="4000"/>
              <a:t>Maria crede că alți elevi nu își doresc compania ei. Poate că nu le place sau o tachinează.</a:t>
            </a:r>
            <a:endParaRPr sz="4000"/>
          </a:p>
        </p:txBody>
      </p:sp>
    </p:spTree>
  </p:cSld>
  <p:clrMapOvr>
    <a:masterClrMapping/>
  </p:clrMapOvr>
</p:sld>
</file>

<file path=ppt/slides/slide2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7" name="Shape 1617"/>
        <p:cNvGrpSpPr/>
        <p:nvPr/>
      </p:nvGrpSpPr>
      <p:grpSpPr>
        <a:xfrm>
          <a:off x="0" y="0"/>
          <a:ext cx="0" cy="0"/>
          <a:chOff x="0" y="0"/>
          <a:chExt cx="0" cy="0"/>
        </a:xfrm>
      </p:grpSpPr>
      <p:sp>
        <p:nvSpPr>
          <p:cNvPr id="1618" name="Google Shape;1618;p25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Stima de sine scăzută este o cauză populară a izolării elevilor.</a:t>
            </a:r>
            <a:endParaRPr sz="40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Pedepsirea fără a înțelege în prealabil situația nu este fezabilă.</a:t>
            </a:r>
            <a:endParaRPr/>
          </a:p>
        </p:txBody>
      </p:sp>
    </p:spTree>
  </p:cSld>
  <p:clrMapOvr>
    <a:masterClrMapping/>
  </p:clrMapOvr>
</p:sld>
</file>

<file path=ppt/slides/slide2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3" name="Shape 1623"/>
        <p:cNvGrpSpPr/>
        <p:nvPr/>
      </p:nvGrpSpPr>
      <p:grpSpPr>
        <a:xfrm>
          <a:off x="0" y="0"/>
          <a:ext cx="0" cy="0"/>
          <a:chOff x="0" y="0"/>
          <a:chExt cx="0" cy="0"/>
        </a:xfrm>
      </p:grpSpPr>
      <p:sp>
        <p:nvSpPr>
          <p:cNvPr id="1624" name="Google Shape;1624;p26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Nu presupuneți niciodată că un elev are intenții proaste. Pornește de la ideaa că un copil spune adevărul și trebuie să verifici acest lucru.</a:t>
            </a:r>
            <a:endParaRPr sz="4000"/>
          </a:p>
        </p:txBody>
      </p:sp>
    </p:spTree>
  </p:cSld>
  <p:clrMapOvr>
    <a:masterClrMapping/>
  </p:clrMapOvr>
</p:sld>
</file>

<file path=ppt/slides/slide2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9" name="Shape 1629"/>
        <p:cNvGrpSpPr/>
        <p:nvPr/>
      </p:nvGrpSpPr>
      <p:grpSpPr>
        <a:xfrm>
          <a:off x="0" y="0"/>
          <a:ext cx="0" cy="0"/>
          <a:chOff x="0" y="0"/>
          <a:chExt cx="0" cy="0"/>
        </a:xfrm>
      </p:grpSpPr>
      <p:sp>
        <p:nvSpPr>
          <p:cNvPr id="1630" name="Google Shape;1630;p26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Relațiile proaste cu colegii sunt un motiv popular pentru izolarea elevilor.</a:t>
            </a:r>
            <a:endParaRPr sz="4000"/>
          </a:p>
        </p:txBody>
      </p:sp>
    </p:spTree>
  </p:cSld>
  <p:clrMapOvr>
    <a:masterClrMapping/>
  </p:clrMapOvr>
</p:sld>
</file>

<file path=ppt/slides/slide2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5" name="Shape 1635"/>
        <p:cNvGrpSpPr/>
        <p:nvPr/>
      </p:nvGrpSpPr>
      <p:grpSpPr>
        <a:xfrm>
          <a:off x="0" y="0"/>
          <a:ext cx="0" cy="0"/>
          <a:chOff x="0" y="0"/>
          <a:chExt cx="0" cy="0"/>
        </a:xfrm>
      </p:grpSpPr>
      <p:sp>
        <p:nvSpPr>
          <p:cNvPr id="1636" name="Google Shape;1636;p26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a:bodyPr>
          <a:lstStyle/>
          <a:p>
            <a:pPr indent="0" lvl="0" marL="0" rtl="0" algn="l">
              <a:lnSpc>
                <a:spcPct val="90000"/>
              </a:lnSpc>
              <a:spcBef>
                <a:spcPts val="533"/>
              </a:spcBef>
              <a:spcAft>
                <a:spcPts val="0"/>
              </a:spcAft>
              <a:buSzPct val="64285"/>
              <a:buNone/>
            </a:pPr>
            <a:r>
              <a:rPr lang="en-US" sz="4000"/>
              <a:t>Ce vei face pentru a o integra pe Maria în clasa ei?</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Voi vorbi cu câțiva elevi în mod privat și le voi cere să o implice pe Maria în activitățile lor de clasă și să aibă grijă de ea.</a:t>
            </a:r>
            <a:endParaRPr sz="4000"/>
          </a:p>
          <a:p>
            <a:pPr indent="-406400" lvl="0" marL="457200" rtl="0" algn="l">
              <a:lnSpc>
                <a:spcPct val="90000"/>
              </a:lnSpc>
              <a:spcBef>
                <a:spcPts val="0"/>
              </a:spcBef>
              <a:spcAft>
                <a:spcPts val="0"/>
              </a:spcAft>
              <a:buSzPct val="100000"/>
              <a:buAutoNum type="arabicPeriod"/>
            </a:pPr>
            <a:r>
              <a:rPr lang="en-US" sz="4000"/>
              <a:t>Voi vorbi cu Maria și îi voi spune că trebuie să relaționeze, deoarece lipsa de prieteni este foarte rea pentru ea.</a:t>
            </a:r>
            <a:endParaRPr sz="4000"/>
          </a:p>
          <a:p>
            <a:pPr indent="-406400" lvl="0" marL="457200" rtl="0" algn="l">
              <a:lnSpc>
                <a:spcPct val="90000"/>
              </a:lnSpc>
              <a:spcBef>
                <a:spcPts val="0"/>
              </a:spcBef>
              <a:spcAft>
                <a:spcPts val="0"/>
              </a:spcAft>
              <a:buSzPct val="100000"/>
              <a:buAutoNum type="arabicPeriod"/>
            </a:pPr>
            <a:r>
              <a:rPr lang="en-US" sz="4000"/>
              <a:t>Nu voi face nimic. Copiii ar trebui să-și rezolve singuri problemele.</a:t>
            </a:r>
            <a:endParaRPr sz="4000"/>
          </a:p>
        </p:txBody>
      </p:sp>
    </p:spTree>
  </p:cSld>
  <p:clrMapOvr>
    <a:masterClrMapping/>
  </p:clrMapOvr>
</p:sld>
</file>

<file path=ppt/slides/slide2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1" name="Shape 1641"/>
        <p:cNvGrpSpPr/>
        <p:nvPr/>
      </p:nvGrpSpPr>
      <p:grpSpPr>
        <a:xfrm>
          <a:off x="0" y="0"/>
          <a:ext cx="0" cy="0"/>
          <a:chOff x="0" y="0"/>
          <a:chExt cx="0" cy="0"/>
        </a:xfrm>
      </p:grpSpPr>
      <p:sp>
        <p:nvSpPr>
          <p:cNvPr id="1642" name="Google Shape;1642;p26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Nu uita să găsești elevi care sunt de încredere. Explică-le situația și cere-le să fie amabili și înțelegători cu Maria.</a:t>
            </a:r>
            <a:endParaRPr sz="4000"/>
          </a:p>
        </p:txBody>
      </p:sp>
    </p:spTree>
  </p:cSld>
  <p:clrMapOvr>
    <a:masterClrMapping/>
  </p:clrMapOvr>
</p:sld>
</file>

<file path=ppt/slides/slide2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7" name="Shape 1647"/>
        <p:cNvGrpSpPr/>
        <p:nvPr/>
      </p:nvGrpSpPr>
      <p:grpSpPr>
        <a:xfrm>
          <a:off x="0" y="0"/>
          <a:ext cx="0" cy="0"/>
          <a:chOff x="0" y="0"/>
          <a:chExt cx="0" cy="0"/>
        </a:xfrm>
      </p:grpSpPr>
      <p:sp>
        <p:nvSpPr>
          <p:cNvPr id="1648" name="Google Shape;1648;p26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Spunând asta, o poți face pe Maria să simtă frică și să fie îngrijorată. Poate ști că viața izolată nu este bună, dar totuși poate avea probleme de comunicare pe care nu le poate depăși singură.</a:t>
            </a:r>
            <a:endParaRPr sz="4000"/>
          </a:p>
        </p:txBody>
      </p:sp>
    </p:spTree>
  </p:cSld>
  <p:clrMapOvr>
    <a:masterClrMapping/>
  </p:clrMapOvr>
</p:sld>
</file>

<file path=ppt/slides/slide2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3" name="Shape 1653"/>
        <p:cNvGrpSpPr/>
        <p:nvPr/>
      </p:nvGrpSpPr>
      <p:grpSpPr>
        <a:xfrm>
          <a:off x="0" y="0"/>
          <a:ext cx="0" cy="0"/>
          <a:chOff x="0" y="0"/>
          <a:chExt cx="0" cy="0"/>
        </a:xfrm>
      </p:grpSpPr>
      <p:sp>
        <p:nvSpPr>
          <p:cNvPr id="1654" name="Google Shape;1654;p26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Uneori ajutorul tău este foarte important. Copiii nu știu întotdeauna să se comporte în situații dificile. Le poți arăta calea corectă.</a:t>
            </a:r>
            <a:endParaRPr sz="4000"/>
          </a:p>
        </p:txBody>
      </p:sp>
    </p:spTree>
  </p:cSld>
  <p:clrMapOvr>
    <a:masterClrMapping/>
  </p:clrMapOvr>
</p:sld>
</file>

<file path=ppt/slides/slide2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9" name="Shape 1659"/>
        <p:cNvGrpSpPr/>
        <p:nvPr/>
      </p:nvGrpSpPr>
      <p:grpSpPr>
        <a:xfrm>
          <a:off x="0" y="0"/>
          <a:ext cx="0" cy="0"/>
          <a:chOff x="0" y="0"/>
          <a:chExt cx="0" cy="0"/>
        </a:xfrm>
      </p:grpSpPr>
      <p:sp>
        <p:nvSpPr>
          <p:cNvPr id="1660" name="Google Shape;1660;p26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533"/>
              </a:spcBef>
              <a:spcAft>
                <a:spcPts val="0"/>
              </a:spcAft>
              <a:buSzPct val="58064"/>
              <a:buNone/>
            </a:pPr>
            <a:r>
              <a:rPr lang="en-US" sz="4000"/>
              <a:t>În timpul lecției, Maria nu îți răspunde la întrebări, nici nu are curaj să te întrebe dacă nu înțelege ceva. Ce vei face?</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Voi vorbi cu ea în privat după lecție. Voi încerca să-i arăt dorința mea de a o ajuta și că poate avea încredere în mine.</a:t>
            </a:r>
            <a:endParaRPr sz="4000"/>
          </a:p>
          <a:p>
            <a:pPr indent="-425450" lvl="0" marL="457200" rtl="0" algn="l">
              <a:lnSpc>
                <a:spcPct val="90000"/>
              </a:lnSpc>
              <a:spcBef>
                <a:spcPts val="0"/>
              </a:spcBef>
              <a:spcAft>
                <a:spcPts val="0"/>
              </a:spcAft>
              <a:buSzPct val="100000"/>
              <a:buAutoNum type="arabicPeriod"/>
            </a:pPr>
            <a:r>
              <a:rPr lang="en-US" sz="4000"/>
              <a:t>O ameninț că îi voi da o notă proastă.</a:t>
            </a:r>
            <a:endParaRPr sz="4000"/>
          </a:p>
          <a:p>
            <a:pPr indent="-425450" lvl="0" marL="457200" rtl="0" algn="l">
              <a:lnSpc>
                <a:spcPct val="90000"/>
              </a:lnSpc>
              <a:spcBef>
                <a:spcPts val="0"/>
              </a:spcBef>
              <a:spcAft>
                <a:spcPts val="0"/>
              </a:spcAft>
              <a:buSzPct val="100000"/>
              <a:buAutoNum type="arabicPeriod"/>
            </a:pPr>
            <a:r>
              <a:rPr lang="en-US" sz="4000"/>
              <a:t>Îi pun din nou și din nou întrebarea până când ea răspunde.</a:t>
            </a:r>
            <a:endParaRPr sz="4000"/>
          </a:p>
        </p:txBody>
      </p:sp>
    </p:spTree>
  </p:cSld>
  <p:clrMapOvr>
    <a:masterClrMapping/>
  </p:clrMapOvr>
</p:sld>
</file>

<file path=ppt/slides/slide2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5" name="Shape 1665"/>
        <p:cNvGrpSpPr/>
        <p:nvPr/>
      </p:nvGrpSpPr>
      <p:grpSpPr>
        <a:xfrm>
          <a:off x="0" y="0"/>
          <a:ext cx="0" cy="0"/>
          <a:chOff x="0" y="0"/>
          <a:chExt cx="0" cy="0"/>
        </a:xfrm>
      </p:grpSpPr>
      <p:sp>
        <p:nvSpPr>
          <p:cNvPr id="1666" name="Google Shape;1666;p26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Maria are unele probleme cu tine sau cu toți profesorii. Este bine să-i arăți interesul tău și să o asiguri de dorința ta de a o ajuta.</a:t>
            </a:r>
            <a:endParaRPr sz="4000"/>
          </a:p>
        </p:txBody>
      </p:sp>
    </p:spTree>
  </p:cSld>
  <p:clrMapOvr>
    <a:masterClrMapping/>
  </p:clrMapOvr>
</p:sld>
</file>

<file path=ppt/slides/slide2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1" name="Shape 1671"/>
        <p:cNvGrpSpPr/>
        <p:nvPr/>
      </p:nvGrpSpPr>
      <p:grpSpPr>
        <a:xfrm>
          <a:off x="0" y="0"/>
          <a:ext cx="0" cy="0"/>
          <a:chOff x="0" y="0"/>
          <a:chExt cx="0" cy="0"/>
        </a:xfrm>
      </p:grpSpPr>
      <p:sp>
        <p:nvSpPr>
          <p:cNvPr id="1672" name="Google Shape;1672;p26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amenința niciodată elevii. Nu știi ce simt sau ce gândesc. Încearcă să îi înțelegi și să găsești motive pentru comportamentul lor.</a:t>
            </a:r>
            <a:endParaRPr sz="4000"/>
          </a:p>
        </p:txBody>
      </p:sp>
    </p:spTree>
  </p:cSld>
  <p:clrMapOvr>
    <a:masterClrMapping/>
  </p:clrMapOvr>
</p:sld>
</file>

<file path=ppt/slides/slide2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26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Un astfel de comportament o poate speria pe Maria și poate fi foarte stresată în timpul lecțiilor tale.</a:t>
            </a:r>
            <a:endParaRPr sz="40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7"/>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Este important să înțeleagă regulile, dar numai acesta nu este suficient pentru a nu repeta din nou acest tip de comportament.</a:t>
            </a:r>
            <a:endParaRPr/>
          </a:p>
        </p:txBody>
      </p:sp>
    </p:spTree>
  </p:cSld>
  <p:clrMapOvr>
    <a:masterClrMapping/>
  </p:clrMapOvr>
</p:sld>
</file>

<file path=ppt/slides/slide2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3" name="Shape 1683"/>
        <p:cNvGrpSpPr/>
        <p:nvPr/>
      </p:nvGrpSpPr>
      <p:grpSpPr>
        <a:xfrm>
          <a:off x="0" y="0"/>
          <a:ext cx="0" cy="0"/>
          <a:chOff x="0" y="0"/>
          <a:chExt cx="0" cy="0"/>
        </a:xfrm>
      </p:grpSpPr>
      <p:sp>
        <p:nvSpPr>
          <p:cNvPr id="1684" name="Google Shape;1684;p27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SzPct val="64285"/>
              <a:buNone/>
            </a:pPr>
            <a:r>
              <a:rPr lang="en-US" sz="4000"/>
              <a:t>Maria nu știe să relaționeze. Cum o poți ajuta în acest caz?</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Ia-o pe Maria și arată-i o anumită persoană. Spune-i acestei persoane că trebuie să petreacă timp cu Maria.</a:t>
            </a:r>
            <a:endParaRPr sz="4000"/>
          </a:p>
          <a:p>
            <a:pPr indent="-406400" lvl="0" marL="457200" rtl="0" algn="l">
              <a:lnSpc>
                <a:spcPct val="90000"/>
              </a:lnSpc>
              <a:spcBef>
                <a:spcPts val="0"/>
              </a:spcBef>
              <a:spcAft>
                <a:spcPts val="0"/>
              </a:spcAft>
              <a:buSzPct val="100000"/>
              <a:buAutoNum type="arabicPeriod"/>
            </a:pPr>
            <a:r>
              <a:rPr lang="en-US" sz="4000"/>
              <a:t>Oferă-i Mariei o mulțime de informații teoretice despre comunicare.</a:t>
            </a:r>
            <a:endParaRPr sz="4000"/>
          </a:p>
          <a:p>
            <a:pPr indent="-406400" lvl="0" marL="457200" rtl="0" algn="l">
              <a:lnSpc>
                <a:spcPct val="90000"/>
              </a:lnSpc>
              <a:spcBef>
                <a:spcPts val="0"/>
              </a:spcBef>
              <a:spcAft>
                <a:spcPts val="0"/>
              </a:spcAft>
              <a:buSzPct val="100000"/>
              <a:buAutoNum type="arabicPeriod"/>
            </a:pPr>
            <a:r>
              <a:rPr lang="en-US" sz="4000"/>
              <a:t>Pregătește o lecție despre comunicare. Pregătește exerciții pentru ca elevii să practice abilitățile de comunicare. Încurajeaz-o pe Maria să facă aceste exerciții.</a:t>
            </a:r>
            <a:endParaRPr sz="4000"/>
          </a:p>
        </p:txBody>
      </p:sp>
    </p:spTree>
  </p:cSld>
  <p:clrMapOvr>
    <a:masterClrMapping/>
  </p:clrMapOvr>
</p:sld>
</file>

<file path=ppt/slides/slide2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9" name="Shape 1689"/>
        <p:cNvGrpSpPr/>
        <p:nvPr/>
      </p:nvGrpSpPr>
      <p:grpSpPr>
        <a:xfrm>
          <a:off x="0" y="0"/>
          <a:ext cx="0" cy="0"/>
          <a:chOff x="0" y="0"/>
          <a:chExt cx="0" cy="0"/>
        </a:xfrm>
      </p:grpSpPr>
      <p:sp>
        <p:nvSpPr>
          <p:cNvPr id="1690" name="Google Shape;1690;p27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forța elevii să facă nimic. Este mai bine să-și dezvolte competențele în comunicare. Ei trebuie să învețe cum să facă față ei înșiși relațiilor cu ceilalți.</a:t>
            </a:r>
            <a:endParaRPr sz="4000"/>
          </a:p>
        </p:txBody>
      </p:sp>
    </p:spTree>
  </p:cSld>
  <p:clrMapOvr>
    <a:masterClrMapping/>
  </p:clrMapOvr>
</p:sld>
</file>

<file path=ppt/slides/slide2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5" name="Shape 1695"/>
        <p:cNvGrpSpPr/>
        <p:nvPr/>
      </p:nvGrpSpPr>
      <p:grpSpPr>
        <a:xfrm>
          <a:off x="0" y="0"/>
          <a:ext cx="0" cy="0"/>
          <a:chOff x="0" y="0"/>
          <a:chExt cx="0" cy="0"/>
        </a:xfrm>
      </p:grpSpPr>
      <p:sp>
        <p:nvSpPr>
          <p:cNvPr id="1696" name="Google Shape;1696;p27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Amintește-ți că Maria este un copil - este mai bine să arăți exemple practice pentru copii, pentru a le permite să înțeleagă care sunt acțiunile utile. Dă-le sfaturi practice pe care le-ar putea folosi.</a:t>
            </a:r>
            <a:endParaRPr sz="4000"/>
          </a:p>
        </p:txBody>
      </p:sp>
    </p:spTree>
  </p:cSld>
  <p:clrMapOvr>
    <a:masterClrMapping/>
  </p:clrMapOvr>
</p:sld>
</file>

<file path=ppt/slides/slide2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1" name="Shape 1701"/>
        <p:cNvGrpSpPr/>
        <p:nvPr/>
      </p:nvGrpSpPr>
      <p:grpSpPr>
        <a:xfrm>
          <a:off x="0" y="0"/>
          <a:ext cx="0" cy="0"/>
          <a:chOff x="0" y="0"/>
          <a:chExt cx="0" cy="0"/>
        </a:xfrm>
      </p:grpSpPr>
      <p:sp>
        <p:nvSpPr>
          <p:cNvPr id="1702" name="Google Shape;1702;p27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Este foarte important să dezvolți abilitățile copiilor în comunicare pentru a-i ajuta să construiască ei înșiși relații.</a:t>
            </a:r>
            <a:endParaRPr sz="4000"/>
          </a:p>
        </p:txBody>
      </p:sp>
    </p:spTree>
  </p:cSld>
  <p:clrMapOvr>
    <a:masterClrMapping/>
  </p:clrMapOvr>
</p:sld>
</file>

<file path=ppt/slides/slide2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7" name="Shape 1707"/>
        <p:cNvGrpSpPr/>
        <p:nvPr/>
      </p:nvGrpSpPr>
      <p:grpSpPr>
        <a:xfrm>
          <a:off x="0" y="0"/>
          <a:ext cx="0" cy="0"/>
          <a:chOff x="0" y="0"/>
          <a:chExt cx="0" cy="0"/>
        </a:xfrm>
      </p:grpSpPr>
      <p:sp>
        <p:nvSpPr>
          <p:cNvPr id="1708" name="Google Shape;1708;p27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55000" lnSpcReduction="10000"/>
          </a:bodyPr>
          <a:lstStyle/>
          <a:p>
            <a:pPr indent="0" lvl="0" marL="0" rtl="0" algn="l">
              <a:lnSpc>
                <a:spcPct val="90000"/>
              </a:lnSpc>
              <a:spcBef>
                <a:spcPts val="533"/>
              </a:spcBef>
              <a:spcAft>
                <a:spcPts val="0"/>
              </a:spcAft>
              <a:buSzPct val="81818"/>
              <a:buNone/>
            </a:pPr>
            <a:r>
              <a:rPr lang="en-US" sz="4000"/>
              <a:t>Cum să îi angajezi pe părinții Mariei să o ajute pe aceasta să depășească izolarea?</a:t>
            </a:r>
            <a:endParaRPr sz="4000"/>
          </a:p>
          <a:p>
            <a:pPr indent="0" lvl="0" marL="0" rtl="0" algn="l">
              <a:lnSpc>
                <a:spcPct val="90000"/>
              </a:lnSpc>
              <a:spcBef>
                <a:spcPts val="533"/>
              </a:spcBef>
              <a:spcAft>
                <a:spcPts val="0"/>
              </a:spcAft>
              <a:buSzPct val="81818"/>
              <a:buNone/>
            </a:pPr>
            <a:r>
              <a:t/>
            </a:r>
            <a:endParaRPr sz="4000"/>
          </a:p>
          <a:p>
            <a:pPr indent="-368300" lvl="0" marL="457200" rtl="0" algn="l">
              <a:lnSpc>
                <a:spcPct val="90000"/>
              </a:lnSpc>
              <a:spcBef>
                <a:spcPts val="533"/>
              </a:spcBef>
              <a:spcAft>
                <a:spcPts val="0"/>
              </a:spcAft>
              <a:buSzPct val="100000"/>
              <a:buAutoNum type="arabicPeriod"/>
            </a:pPr>
            <a:r>
              <a:rPr lang="en-US" sz="4000"/>
              <a:t>Spune-le că trebuie să facă ceva cu comportamentul Mariei, deoarece ea nu vrea să colaboreze cu alte persoane și să vorbească cu profesorii.</a:t>
            </a:r>
            <a:endParaRPr sz="4000"/>
          </a:p>
          <a:p>
            <a:pPr indent="-368300" lvl="0" marL="457200" rtl="0" algn="l">
              <a:lnSpc>
                <a:spcPct val="90000"/>
              </a:lnSpc>
              <a:spcBef>
                <a:spcPts val="0"/>
              </a:spcBef>
              <a:spcAft>
                <a:spcPts val="0"/>
              </a:spcAft>
              <a:buSzPct val="100000"/>
              <a:buAutoNum type="arabicPeriod"/>
            </a:pPr>
            <a:r>
              <a:rPr lang="en-US" sz="4000"/>
              <a:t>Scrie-le un e-mail. Descrie problema și spune că, probabil, atitudinea lor față de școală și de oameni este cauza izolării Mariei.</a:t>
            </a:r>
            <a:endParaRPr sz="4000"/>
          </a:p>
          <a:p>
            <a:pPr indent="-368300" lvl="0" marL="457200" rtl="0" algn="l">
              <a:lnSpc>
                <a:spcPct val="90000"/>
              </a:lnSpc>
              <a:spcBef>
                <a:spcPts val="0"/>
              </a:spcBef>
              <a:spcAft>
                <a:spcPts val="0"/>
              </a:spcAft>
              <a:buSzPct val="100000"/>
              <a:buAutoNum type="arabicPeriod"/>
            </a:pPr>
            <a:r>
              <a:rPr lang="en-US" sz="4000"/>
              <a:t>Pregătește o întâlnire cu ei. Încearcă să le explici cât de importante sunt relațiile cu oamenii. Roagă-i să îi spună Mariei că școala este un mediu prietenos și profesorii sunt amabili. Explică-le că atitudinea lor față de oameni este un model pentru atitudinea Mariei.</a:t>
            </a:r>
            <a:endParaRPr sz="4000"/>
          </a:p>
        </p:txBody>
      </p:sp>
    </p:spTree>
  </p:cSld>
  <p:clrMapOvr>
    <a:masterClrMapping/>
  </p:clrMapOvr>
</p:sld>
</file>

<file path=ppt/slides/slide2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3" name="Shape 1713"/>
        <p:cNvGrpSpPr/>
        <p:nvPr/>
      </p:nvGrpSpPr>
      <p:grpSpPr>
        <a:xfrm>
          <a:off x="0" y="0"/>
          <a:ext cx="0" cy="0"/>
          <a:chOff x="0" y="0"/>
          <a:chExt cx="0" cy="0"/>
        </a:xfrm>
      </p:grpSpPr>
      <p:sp>
        <p:nvSpPr>
          <p:cNvPr id="1714" name="Google Shape;1714;p27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Răspuns greșit. Trebuie să ai grijă la formularea propozițiilor. În acest caz, părintele te poate înțelege greșit și, de exemplu, poate fi supărat pe Maria pentru că nu va înțelege că nu știe cum să se comporte. Este mai bine să sugerezi părinților cum ar putea ajuta și ce nu ar trebui să facă.</a:t>
            </a:r>
            <a:endParaRPr sz="4000"/>
          </a:p>
        </p:txBody>
      </p:sp>
    </p:spTree>
  </p:cSld>
  <p:clrMapOvr>
    <a:masterClrMapping/>
  </p:clrMapOvr>
</p:sld>
</file>

<file path=ppt/slides/slide2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9" name="Shape 1719"/>
        <p:cNvGrpSpPr/>
        <p:nvPr/>
      </p:nvGrpSpPr>
      <p:grpSpPr>
        <a:xfrm>
          <a:off x="0" y="0"/>
          <a:ext cx="0" cy="0"/>
          <a:chOff x="0" y="0"/>
          <a:chExt cx="0" cy="0"/>
        </a:xfrm>
      </p:grpSpPr>
      <p:sp>
        <p:nvSpPr>
          <p:cNvPr id="1720" name="Google Shape;1720;p27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t>Răspuns greșit. Întotdeauna este mai bine să vorbești despre probleme în timpul întâlnirii în loc să scrii e-mailuri. E-mailurile pot fi ușor ignorate. Și, de asemenea, sugerarea faptului că părinții sunt o cauză a problemei poate fi percepută de ei ca fiind ofensatoare - și pot deveni apropiați pentru colaborarea cu tine.</a:t>
            </a:r>
            <a:endParaRPr sz="4000"/>
          </a:p>
        </p:txBody>
      </p:sp>
    </p:spTree>
  </p:cSld>
  <p:clrMapOvr>
    <a:masterClrMapping/>
  </p:clrMapOvr>
</p:sld>
</file>

<file path=ppt/slides/slide2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5" name="Shape 1725"/>
        <p:cNvGrpSpPr/>
        <p:nvPr/>
      </p:nvGrpSpPr>
      <p:grpSpPr>
        <a:xfrm>
          <a:off x="0" y="0"/>
          <a:ext cx="0" cy="0"/>
          <a:chOff x="0" y="0"/>
          <a:chExt cx="0" cy="0"/>
        </a:xfrm>
      </p:grpSpPr>
      <p:sp>
        <p:nvSpPr>
          <p:cNvPr id="1726" name="Google Shape;1726;p27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Întâlnirea cu părinții este foarte utilă - ai posibilitatea să le explici totul și să stabiliți câteva idei. Conștientizarea părinților cu privire la o problemă și oferirea de sfaturi pentru rezolvarea unei situații poate fi de mare ajutor.</a:t>
            </a:r>
            <a:endParaRPr sz="4000"/>
          </a:p>
        </p:txBody>
      </p:sp>
    </p:spTree>
  </p:cSld>
  <p:clrMapOvr>
    <a:masterClrMapping/>
  </p:clrMapOvr>
</p:sld>
</file>

<file path=ppt/slides/slide2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1" name="Shape 1731"/>
        <p:cNvGrpSpPr/>
        <p:nvPr/>
      </p:nvGrpSpPr>
      <p:grpSpPr>
        <a:xfrm>
          <a:off x="0" y="0"/>
          <a:ext cx="0" cy="0"/>
          <a:chOff x="0" y="0"/>
          <a:chExt cx="0" cy="0"/>
        </a:xfrm>
      </p:grpSpPr>
      <p:sp>
        <p:nvSpPr>
          <p:cNvPr id="1732" name="Google Shape;1732;p27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SzPts val="1800"/>
              <a:buNone/>
            </a:pPr>
            <a:r>
              <a:rPr lang="en-US" sz="2000"/>
              <a:t>Anne este foarte timidă și are o stimă de sine scăzută. Cum se lucrează la schimbarea acestui tip de comportament?</a:t>
            </a:r>
            <a:endParaRPr sz="2000"/>
          </a:p>
          <a:p>
            <a:pPr indent="0" lvl="0" marL="0" rtl="0" algn="l">
              <a:lnSpc>
                <a:spcPct val="90000"/>
              </a:lnSpc>
              <a:spcBef>
                <a:spcPts val="533"/>
              </a:spcBef>
              <a:spcAft>
                <a:spcPts val="0"/>
              </a:spcAft>
              <a:buSzPts val="1800"/>
              <a:buNone/>
            </a:pPr>
            <a:r>
              <a:t/>
            </a:r>
            <a:endParaRPr sz="2000"/>
          </a:p>
          <a:p>
            <a:pPr indent="-355600" lvl="0" marL="457200" rtl="0" algn="l">
              <a:lnSpc>
                <a:spcPct val="90000"/>
              </a:lnSpc>
              <a:spcBef>
                <a:spcPts val="533"/>
              </a:spcBef>
              <a:spcAft>
                <a:spcPts val="0"/>
              </a:spcAft>
              <a:buSzPts val="2000"/>
              <a:buAutoNum type="arabicPeriod"/>
            </a:pPr>
            <a:r>
              <a:rPr lang="en-US" sz="2000"/>
              <a:t>Vorbește cu ea; spune-i că fiecare persoană are virtuți și defecte; că eșecurile fac parte dintr-un proces de dezvoltare. Laudă-i încercările de a comunica cu ceilalți și arată-i că o apreciezi.</a:t>
            </a:r>
            <a:endParaRPr sz="2000"/>
          </a:p>
          <a:p>
            <a:pPr indent="-355600" lvl="0" marL="457200" rtl="0" algn="l">
              <a:lnSpc>
                <a:spcPct val="90000"/>
              </a:lnSpc>
              <a:spcBef>
                <a:spcPts val="0"/>
              </a:spcBef>
              <a:spcAft>
                <a:spcPts val="0"/>
              </a:spcAft>
              <a:buSzPts val="2000"/>
              <a:buAutoNum type="arabicPeriod"/>
            </a:pPr>
            <a:r>
              <a:rPr lang="en-US" sz="2000"/>
              <a:t>Laud-o mereu pe Maria. Nu o critica niciodată.</a:t>
            </a:r>
            <a:endParaRPr sz="2000"/>
          </a:p>
          <a:p>
            <a:pPr indent="-355600" lvl="0" marL="457200" rtl="0" algn="l">
              <a:lnSpc>
                <a:spcPct val="90000"/>
              </a:lnSpc>
              <a:spcBef>
                <a:spcPts val="0"/>
              </a:spcBef>
              <a:spcAft>
                <a:spcPts val="0"/>
              </a:spcAft>
              <a:buSzPts val="2000"/>
              <a:buAutoNum type="arabicPeriod"/>
            </a:pPr>
            <a:r>
              <a:rPr lang="en-US" sz="2000"/>
              <a:t>Spune-i că este o persoană uimitoare și că alți elevi nu înțeleg valoarea ei, deoarece nu sunt la fel de inteligenți ca ea.</a:t>
            </a:r>
            <a:endParaRPr sz="2000"/>
          </a:p>
        </p:txBody>
      </p:sp>
    </p:spTree>
  </p:cSld>
  <p:clrMapOvr>
    <a:masterClrMapping/>
  </p:clrMapOvr>
</p:sld>
</file>

<file path=ppt/slides/slide2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7" name="Shape 1737"/>
        <p:cNvGrpSpPr/>
        <p:nvPr/>
      </p:nvGrpSpPr>
      <p:grpSpPr>
        <a:xfrm>
          <a:off x="0" y="0"/>
          <a:ext cx="0" cy="0"/>
          <a:chOff x="0" y="0"/>
          <a:chExt cx="0" cy="0"/>
        </a:xfrm>
      </p:grpSpPr>
      <p:sp>
        <p:nvSpPr>
          <p:cNvPr id="1738" name="Google Shape;1738;p27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Atitudinea ta pozitivă față de Maria o poate ajuta să creadă în valoarea ei. Când vorbești cu ea, îi poți da sfaturi despre cum să lucreze cu timiditatea ei.</a:t>
            </a:r>
            <a:endParaRPr sz="4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200"/>
              <a:t>Răspuns corect! Este foarte important să înțelegem cauzele din spatele comportamentului, dar numai asta nu este suficient. Uneori, copiii / tinerii trebuie să-și expună sentimentele semenilor lor și să vorbească despre cele întâmplate. Cu toate acestea, este important să se ia în considerare dacă acesta este un comportament repetat sau doar ocazional. Dacă este obișnuit, măsurile vor trebui să fie mai dure și atunci ar trebui aplicate mai multe sancțiuni.</a:t>
            </a:r>
            <a:endParaRPr/>
          </a:p>
        </p:txBody>
      </p:sp>
    </p:spTree>
  </p:cSld>
  <p:clrMapOvr>
    <a:masterClrMapping/>
  </p:clrMapOvr>
</p:sld>
</file>

<file path=ppt/slides/slide2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3" name="Shape 1743"/>
        <p:cNvGrpSpPr/>
        <p:nvPr/>
      </p:nvGrpSpPr>
      <p:grpSpPr>
        <a:xfrm>
          <a:off x="0" y="0"/>
          <a:ext cx="0" cy="0"/>
          <a:chOff x="0" y="0"/>
          <a:chExt cx="0" cy="0"/>
        </a:xfrm>
      </p:grpSpPr>
      <p:sp>
        <p:nvSpPr>
          <p:cNvPr id="1744" name="Google Shape;1744;p28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Răspuns greșit. Când o lauzi doar pe Maria, ea poate avea o viziune incorectă și nesănătoasă asupra ei. Trebuie să știe că fiecare persoană face greșeli și este normal. Critica - atunci când este tactică - poate ajuta la crearea unei imagini adecvate despre noi înșine.</a:t>
            </a:r>
            <a:endParaRPr sz="4000"/>
          </a:p>
        </p:txBody>
      </p:sp>
    </p:spTree>
  </p:cSld>
  <p:clrMapOvr>
    <a:masterClrMapping/>
  </p:clrMapOvr>
</p:sld>
</file>

<file path=ppt/slides/slide2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9" name="Shape 1749"/>
        <p:cNvGrpSpPr/>
        <p:nvPr/>
      </p:nvGrpSpPr>
      <p:grpSpPr>
        <a:xfrm>
          <a:off x="0" y="0"/>
          <a:ext cx="0" cy="0"/>
          <a:chOff x="0" y="0"/>
          <a:chExt cx="0" cy="0"/>
        </a:xfrm>
      </p:grpSpPr>
      <p:sp>
        <p:nvSpPr>
          <p:cNvPr id="1750" name="Google Shape;1750;p28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Nu-i arăta Mariei că numai ea este unică și că alți oameni sunt mai răi decât ea. Dacă dorești ca ea să construiască relații sănătoase, trebuie să îi arătați lumea ca fiind bună, prietenoasă și că merită întâlnită.</a:t>
            </a:r>
            <a:endParaRPr sz="4000"/>
          </a:p>
        </p:txBody>
      </p:sp>
    </p:spTree>
  </p:cSld>
  <p:clrMapOvr>
    <a:masterClrMapping/>
  </p:clrMapOvr>
</p:sld>
</file>

<file path=ppt/slides/slide2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5" name="Shape 1755"/>
        <p:cNvGrpSpPr/>
        <p:nvPr/>
      </p:nvGrpSpPr>
      <p:grpSpPr>
        <a:xfrm>
          <a:off x="0" y="0"/>
          <a:ext cx="0" cy="0"/>
          <a:chOff x="0" y="0"/>
          <a:chExt cx="0" cy="0"/>
        </a:xfrm>
      </p:grpSpPr>
      <p:sp>
        <p:nvSpPr>
          <p:cNvPr id="1756" name="Google Shape;1756;p2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Începi lecția și un singur elev - Simon, nu este prezent.</a:t>
            </a:r>
            <a:endParaRPr i="1" sz="4000">
              <a:solidFill>
                <a:srgbClr val="8DA9DB"/>
              </a:solidFill>
            </a:endParaRPr>
          </a:p>
        </p:txBody>
      </p:sp>
    </p:spTree>
  </p:cSld>
  <p:clrMapOvr>
    <a:masterClrMapping/>
  </p:clrMapOvr>
</p:sld>
</file>

<file path=ppt/slides/slide2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1" name="Shape 1761"/>
        <p:cNvGrpSpPr/>
        <p:nvPr/>
      </p:nvGrpSpPr>
      <p:grpSpPr>
        <a:xfrm>
          <a:off x="0" y="0"/>
          <a:ext cx="0" cy="0"/>
          <a:chOff x="0" y="0"/>
          <a:chExt cx="0" cy="0"/>
        </a:xfrm>
      </p:grpSpPr>
      <p:sp>
        <p:nvSpPr>
          <p:cNvPr id="1762" name="Google Shape;1762;p2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rPr>
              <a:t>... Simon ajunge în sfârșit. Te apropii de el și încerci să faci față situației ..</a:t>
            </a:r>
            <a:endParaRPr i="1" sz="4000">
              <a:solidFill>
                <a:srgbClr val="8DA9DB"/>
              </a:solidFill>
            </a:endParaRPr>
          </a:p>
        </p:txBody>
      </p:sp>
    </p:spTree>
  </p:cSld>
  <p:clrMapOvr>
    <a:masterClrMapping/>
  </p:clrMapOvr>
</p:sld>
</file>

<file path=ppt/slides/slide2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7" name="Shape 1767"/>
        <p:cNvGrpSpPr/>
        <p:nvPr/>
      </p:nvGrpSpPr>
      <p:grpSpPr>
        <a:xfrm>
          <a:off x="0" y="0"/>
          <a:ext cx="0" cy="0"/>
          <a:chOff x="0" y="0"/>
          <a:chExt cx="0" cy="0"/>
        </a:xfrm>
      </p:grpSpPr>
      <p:sp>
        <p:nvSpPr>
          <p:cNvPr id="1768" name="Google Shape;1768;p2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27500"/>
              <a:buNone/>
            </a:pPr>
            <a:r>
              <a:rPr lang="en-US" sz="4000" u="sng"/>
              <a:t>Ce știi despre Simon:</a:t>
            </a:r>
            <a:endParaRPr sz="4000" u="sng"/>
          </a:p>
          <a:p>
            <a:pPr indent="0" lvl="0" marL="0" rtl="0" algn="l">
              <a:lnSpc>
                <a:spcPct val="90000"/>
              </a:lnSpc>
              <a:spcBef>
                <a:spcPts val="533"/>
              </a:spcBef>
              <a:spcAft>
                <a:spcPts val="0"/>
              </a:spcAft>
              <a:buClr>
                <a:schemeClr val="dk1"/>
              </a:buClr>
              <a:buSzPct val="27500"/>
              <a:buFont typeface="Arial"/>
              <a:buNone/>
            </a:pPr>
            <a:r>
              <a:t/>
            </a:r>
            <a:endParaRPr sz="4000"/>
          </a:p>
          <a:p>
            <a:pPr indent="0" lvl="0" marL="0" rtl="0" algn="l">
              <a:lnSpc>
                <a:spcPct val="90000"/>
              </a:lnSpc>
              <a:spcBef>
                <a:spcPts val="533"/>
              </a:spcBef>
              <a:spcAft>
                <a:spcPts val="0"/>
              </a:spcAft>
              <a:buClr>
                <a:schemeClr val="dk1"/>
              </a:buClr>
              <a:buSzPct val="27500"/>
              <a:buNone/>
            </a:pPr>
            <a:r>
              <a:rPr lang="en-US" sz="4000"/>
              <a:t>Știi că Simon este un copil care încearcă să concentreze atenția celorlalți asupra lui. Deseori vine târziu la școală, întrerupe lecțiile, se prostește. Știi, de asemenea, că are o situație dificilă în familie - părinții sunt divorțați, el locuiește cu mama care lucrează din greu pentru a câștiga bani, așa că ea nu are suficient timp pentru a petrece cu Simon.</a:t>
            </a:r>
            <a:endParaRPr sz="4000"/>
          </a:p>
        </p:txBody>
      </p:sp>
    </p:spTree>
  </p:cSld>
  <p:clrMapOvr>
    <a:masterClrMapping/>
  </p:clrMapOvr>
</p:sld>
</file>

<file path=ppt/slides/slide2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3" name="Shape 1773"/>
        <p:cNvGrpSpPr/>
        <p:nvPr/>
      </p:nvGrpSpPr>
      <p:grpSpPr>
        <a:xfrm>
          <a:off x="0" y="0"/>
          <a:ext cx="0" cy="0"/>
          <a:chOff x="0" y="0"/>
          <a:chExt cx="0" cy="0"/>
        </a:xfrm>
      </p:grpSpPr>
      <p:sp>
        <p:nvSpPr>
          <p:cNvPr id="1774" name="Google Shape;1774;p28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48648"/>
              <a:buNone/>
            </a:pPr>
            <a:r>
              <a:rPr lang="en-US" sz="4000"/>
              <a:t>Simon vine târziu. Ce faci?</a:t>
            </a:r>
            <a:endParaRPr sz="4000"/>
          </a:p>
          <a:p>
            <a:pPr indent="0" lvl="0" marL="0" rtl="0" algn="l">
              <a:lnSpc>
                <a:spcPct val="90000"/>
              </a:lnSpc>
              <a:spcBef>
                <a:spcPts val="533"/>
              </a:spcBef>
              <a:spcAft>
                <a:spcPts val="0"/>
              </a:spcAft>
              <a:buSzPct val="48648"/>
              <a:buNone/>
            </a:pPr>
            <a:r>
              <a:t/>
            </a:r>
            <a:endParaRPr sz="4000"/>
          </a:p>
          <a:p>
            <a:pPr indent="-457200" lvl="0" marL="457200" rtl="0" algn="l">
              <a:lnSpc>
                <a:spcPct val="90000"/>
              </a:lnSpc>
              <a:spcBef>
                <a:spcPts val="533"/>
              </a:spcBef>
              <a:spcAft>
                <a:spcPts val="0"/>
              </a:spcAft>
              <a:buSzPct val="100000"/>
              <a:buAutoNum type="arabicPeriod"/>
            </a:pPr>
            <a:r>
              <a:rPr lang="en-US" sz="4000"/>
              <a:t>Opresc lecția și îl întreb de ce întârzie și îi spun că trebuie să vină mereu la timp.</a:t>
            </a:r>
            <a:endParaRPr sz="4000"/>
          </a:p>
          <a:p>
            <a:pPr indent="-457200" lvl="0" marL="457200" rtl="0" algn="l">
              <a:lnSpc>
                <a:spcPct val="90000"/>
              </a:lnSpc>
              <a:spcBef>
                <a:spcPts val="0"/>
              </a:spcBef>
              <a:spcAft>
                <a:spcPts val="0"/>
              </a:spcAft>
              <a:buSzPct val="100000"/>
              <a:buAutoNum type="arabicPeriod"/>
            </a:pPr>
            <a:r>
              <a:rPr lang="en-US" sz="4000"/>
              <a:t>Opresc lecția o vreme și spun: Stai liniștit și alătură-te colegilor la lecție.</a:t>
            </a:r>
            <a:endParaRPr sz="4000"/>
          </a:p>
          <a:p>
            <a:pPr indent="-457200" lvl="0" marL="457200" rtl="0" algn="l">
              <a:lnSpc>
                <a:spcPct val="90000"/>
              </a:lnSpc>
              <a:spcBef>
                <a:spcPts val="0"/>
              </a:spcBef>
              <a:spcAft>
                <a:spcPts val="0"/>
              </a:spcAft>
              <a:buSzPct val="100000"/>
              <a:buAutoNum type="arabicPeriod"/>
            </a:pPr>
            <a:r>
              <a:rPr lang="en-US" sz="4000"/>
              <a:t>Îl ignor.</a:t>
            </a:r>
            <a:endParaRPr sz="4000"/>
          </a:p>
        </p:txBody>
      </p:sp>
    </p:spTree>
  </p:cSld>
  <p:clrMapOvr>
    <a:masterClrMapping/>
  </p:clrMapOvr>
</p:sld>
</file>

<file path=ppt/slides/slide2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9" name="Shape 1779"/>
        <p:cNvGrpSpPr/>
        <p:nvPr/>
      </p:nvGrpSpPr>
      <p:grpSpPr>
        <a:xfrm>
          <a:off x="0" y="0"/>
          <a:ext cx="0" cy="0"/>
          <a:chOff x="0" y="0"/>
          <a:chExt cx="0" cy="0"/>
        </a:xfrm>
      </p:grpSpPr>
      <p:sp>
        <p:nvSpPr>
          <p:cNvPr id="1780" name="Google Shape;1780;p28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opri lecția. Poți vorbi despre problemă după lecție. Simon încearcă să îți atragă atenția, dar într-un mod greșit.</a:t>
            </a:r>
            <a:endParaRPr sz="4000"/>
          </a:p>
        </p:txBody>
      </p:sp>
    </p:spTree>
  </p:cSld>
  <p:clrMapOvr>
    <a:masterClrMapping/>
  </p:clrMapOvr>
</p:sld>
</file>

<file path=ppt/slides/slide2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5" name="Shape 1785"/>
        <p:cNvGrpSpPr/>
        <p:nvPr/>
      </p:nvGrpSpPr>
      <p:grpSpPr>
        <a:xfrm>
          <a:off x="0" y="0"/>
          <a:ext cx="0" cy="0"/>
          <a:chOff x="0" y="0"/>
          <a:chExt cx="0" cy="0"/>
        </a:xfrm>
      </p:grpSpPr>
      <p:sp>
        <p:nvSpPr>
          <p:cNvPr id="1786" name="Google Shape;1786;p28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Îi dai doar puțină atenție lui Simon și continui lecția. Poți vorbi cu el mai târziu.</a:t>
            </a:r>
            <a:endParaRPr sz="4000"/>
          </a:p>
        </p:txBody>
      </p:sp>
    </p:spTree>
  </p:cSld>
  <p:clrMapOvr>
    <a:masterClrMapping/>
  </p:clrMapOvr>
</p:sld>
</file>

<file path=ppt/slides/slide2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1" name="Shape 1791"/>
        <p:cNvGrpSpPr/>
        <p:nvPr/>
      </p:nvGrpSpPr>
      <p:grpSpPr>
        <a:xfrm>
          <a:off x="0" y="0"/>
          <a:ext cx="0" cy="0"/>
          <a:chOff x="0" y="0"/>
          <a:chExt cx="0" cy="0"/>
        </a:xfrm>
      </p:grpSpPr>
      <p:sp>
        <p:nvSpPr>
          <p:cNvPr id="1792" name="Google Shape;1792;p28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Când îl ignori complet pe Simon, el va încerca probabil să îți atragă atenția în alt mod. Ar trebui să-i arăți că ai observat venirea lui, dar nu ar trebui să-i dai prea mult timp - vei vorbi cu el după lecție.</a:t>
            </a:r>
            <a:endParaRPr sz="4000"/>
          </a:p>
        </p:txBody>
      </p:sp>
    </p:spTree>
  </p:cSld>
  <p:clrMapOvr>
    <a:masterClrMapping/>
  </p:clrMapOvr>
</p:sld>
</file>

<file path=ppt/slides/slide2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7" name="Shape 1797"/>
        <p:cNvGrpSpPr/>
        <p:nvPr/>
      </p:nvGrpSpPr>
      <p:grpSpPr>
        <a:xfrm>
          <a:off x="0" y="0"/>
          <a:ext cx="0" cy="0"/>
          <a:chOff x="0" y="0"/>
          <a:chExt cx="0" cy="0"/>
        </a:xfrm>
      </p:grpSpPr>
      <p:sp>
        <p:nvSpPr>
          <p:cNvPr id="1798" name="Google Shape;1798;p28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533"/>
              </a:spcBef>
              <a:spcAft>
                <a:spcPts val="0"/>
              </a:spcAft>
              <a:buSzPct val="52941"/>
              <a:buNone/>
            </a:pPr>
            <a:r>
              <a:rPr lang="en-US" sz="4000"/>
              <a:t>Când pui întrebări, Simon îi întrerupe pe ceilalți copii răspunzând. Ce faci?</a:t>
            </a:r>
            <a:endParaRPr sz="4000"/>
          </a:p>
          <a:p>
            <a:pPr indent="-444500" lvl="0" marL="457200" rtl="0" algn="l">
              <a:lnSpc>
                <a:spcPct val="90000"/>
              </a:lnSpc>
              <a:spcBef>
                <a:spcPts val="533"/>
              </a:spcBef>
              <a:spcAft>
                <a:spcPts val="0"/>
              </a:spcAft>
              <a:buSzPct val="100000"/>
              <a:buAutoNum type="arabicPeriod"/>
            </a:pPr>
            <a:r>
              <a:rPr lang="en-US" sz="4000"/>
              <a:t>Îi cer să-și aștepte rândul. După ce un anumit elev termină de vorbit, îl voi ruga pe Simon să vorbească.</a:t>
            </a:r>
            <a:endParaRPr sz="4000"/>
          </a:p>
          <a:p>
            <a:pPr indent="-444500" lvl="0" marL="457200" rtl="0" algn="l">
              <a:lnSpc>
                <a:spcPct val="90000"/>
              </a:lnSpc>
              <a:spcBef>
                <a:spcPts val="0"/>
              </a:spcBef>
              <a:spcAft>
                <a:spcPts val="0"/>
              </a:spcAft>
              <a:buSzPct val="100000"/>
              <a:buAutoNum type="arabicPeriod"/>
            </a:pPr>
            <a:r>
              <a:rPr lang="en-US" sz="4000"/>
              <a:t>L-am lăsat să spună ce vrea. Are nevoie de asta.</a:t>
            </a:r>
            <a:endParaRPr sz="4000"/>
          </a:p>
          <a:p>
            <a:pPr indent="-444500" lvl="0" marL="457200" rtl="0" algn="l">
              <a:lnSpc>
                <a:spcPct val="90000"/>
              </a:lnSpc>
              <a:spcBef>
                <a:spcPts val="0"/>
              </a:spcBef>
              <a:spcAft>
                <a:spcPts val="0"/>
              </a:spcAft>
              <a:buSzPct val="100000"/>
              <a:buAutoNum type="arabicPeriod"/>
            </a:pPr>
            <a:r>
              <a:rPr lang="en-US" sz="4000"/>
              <a:t>Îi spun lui Simon să tacă și să nu mă întrerupă. Sunt nervos.</a:t>
            </a:r>
            <a:endParaRPr sz="40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9"/>
          <p:cNvSpPr txBox="1"/>
          <p:nvPr>
            <p:ph idx="1" type="body"/>
          </p:nvPr>
        </p:nvSpPr>
        <p:spPr>
          <a:xfrm>
            <a:off x="701676" y="467874"/>
            <a:ext cx="9569448" cy="270563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None/>
            </a:pPr>
            <a:r>
              <a:t/>
            </a:r>
            <a:endParaRPr sz="3200"/>
          </a:p>
          <a:p>
            <a:pPr indent="0" lvl="0" marL="0" rtl="0" algn="l">
              <a:lnSpc>
                <a:spcPct val="90000"/>
              </a:lnSpc>
              <a:spcBef>
                <a:spcPts val="533"/>
              </a:spcBef>
              <a:spcAft>
                <a:spcPts val="0"/>
              </a:spcAft>
              <a:buClr>
                <a:schemeClr val="dk1"/>
              </a:buClr>
              <a:buSzPts val="1100"/>
              <a:buFont typeface="Arial"/>
              <a:buNone/>
            </a:pPr>
            <a:r>
              <a:rPr lang="en-US" sz="3200"/>
              <a:t>Felicitări! Ai trecut primul test!</a:t>
            </a:r>
            <a:endParaRPr sz="3200"/>
          </a:p>
          <a:p>
            <a:pPr indent="0" lvl="0" marL="0" rtl="0" algn="l">
              <a:lnSpc>
                <a:spcPct val="90000"/>
              </a:lnSpc>
              <a:spcBef>
                <a:spcPts val="533"/>
              </a:spcBef>
              <a:spcAft>
                <a:spcPts val="0"/>
              </a:spcAft>
              <a:buClr>
                <a:schemeClr val="dk1"/>
              </a:buClr>
              <a:buSzPts val="1100"/>
              <a:buFont typeface="Arial"/>
              <a:buNone/>
            </a:pPr>
            <a:r>
              <a:t/>
            </a:r>
            <a:endParaRPr sz="3200"/>
          </a:p>
          <a:p>
            <a:pPr indent="0" lvl="0" marL="0" rtl="0" algn="l">
              <a:lnSpc>
                <a:spcPct val="90000"/>
              </a:lnSpc>
              <a:spcBef>
                <a:spcPts val="533"/>
              </a:spcBef>
              <a:spcAft>
                <a:spcPts val="0"/>
              </a:spcAft>
              <a:buClr>
                <a:schemeClr val="dk1"/>
              </a:buClr>
              <a:buSzPts val="1100"/>
              <a:buFont typeface="Arial"/>
              <a:buNone/>
            </a:pPr>
            <a:r>
              <a:rPr lang="en-US" sz="3200"/>
              <a:t>Acum, s-ar putea să te apropii de Peter.</a:t>
            </a:r>
            <a:endParaRPr sz="3200"/>
          </a:p>
          <a:p>
            <a:pPr indent="0" lvl="0" marL="0" rtl="0" algn="l">
              <a:lnSpc>
                <a:spcPct val="90000"/>
              </a:lnSpc>
              <a:spcBef>
                <a:spcPts val="533"/>
              </a:spcBef>
              <a:spcAft>
                <a:spcPts val="0"/>
              </a:spcAft>
              <a:buClr>
                <a:schemeClr val="dk1"/>
              </a:buClr>
              <a:buSzPts val="3600"/>
              <a:buNone/>
            </a:pPr>
            <a:r>
              <a:t/>
            </a:r>
            <a:endParaRPr sz="3200"/>
          </a:p>
        </p:txBody>
      </p:sp>
    </p:spTree>
  </p:cSld>
  <p:clrMapOvr>
    <a:masterClrMapping/>
  </p:clrMapOvr>
</p:sld>
</file>

<file path=ppt/slides/slide2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3" name="Shape 1803"/>
        <p:cNvGrpSpPr/>
        <p:nvPr/>
      </p:nvGrpSpPr>
      <p:grpSpPr>
        <a:xfrm>
          <a:off x="0" y="0"/>
          <a:ext cx="0" cy="0"/>
          <a:chOff x="0" y="0"/>
          <a:chExt cx="0" cy="0"/>
        </a:xfrm>
      </p:grpSpPr>
      <p:sp>
        <p:nvSpPr>
          <p:cNvPr id="1804" name="Google Shape;1804;p29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Elevii trebuie să respecte regulile. Ar trebui să păstrezi ordinea. Dar este, de asemenea, important să nu ignori niciun elev.</a:t>
            </a:r>
            <a:endParaRPr sz="4000"/>
          </a:p>
        </p:txBody>
      </p:sp>
    </p:spTree>
  </p:cSld>
  <p:clrMapOvr>
    <a:masterClrMapping/>
  </p:clrMapOvr>
</p:sld>
</file>

<file path=ppt/slides/slide2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9" name="Shape 1809"/>
        <p:cNvGrpSpPr/>
        <p:nvPr/>
      </p:nvGrpSpPr>
      <p:grpSpPr>
        <a:xfrm>
          <a:off x="0" y="0"/>
          <a:ext cx="0" cy="0"/>
          <a:chOff x="0" y="0"/>
          <a:chExt cx="0" cy="0"/>
        </a:xfrm>
      </p:grpSpPr>
      <p:sp>
        <p:nvSpPr>
          <p:cNvPr id="1810" name="Google Shape;1810;p29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este o idee bună să-i lași pe elevi să aibă un comportament neplăcut. Explică-le regulile conversațiilor.</a:t>
            </a:r>
            <a:endParaRPr sz="4000"/>
          </a:p>
        </p:txBody>
      </p:sp>
    </p:spTree>
  </p:cSld>
  <p:clrMapOvr>
    <a:masterClrMapping/>
  </p:clrMapOvr>
</p:sld>
</file>

<file path=ppt/slides/slide2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5" name="Shape 1815"/>
        <p:cNvGrpSpPr/>
        <p:nvPr/>
      </p:nvGrpSpPr>
      <p:grpSpPr>
        <a:xfrm>
          <a:off x="0" y="0"/>
          <a:ext cx="0" cy="0"/>
          <a:chOff x="0" y="0"/>
          <a:chExt cx="0" cy="0"/>
        </a:xfrm>
      </p:grpSpPr>
      <p:sp>
        <p:nvSpPr>
          <p:cNvPr id="1816" name="Google Shape;1816;p29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arăta furie. Fii bun.</a:t>
            </a:r>
            <a:endParaRPr sz="4000"/>
          </a:p>
        </p:txBody>
      </p:sp>
    </p:spTree>
  </p:cSld>
  <p:clrMapOvr>
    <a:masterClrMapping/>
  </p:clrMapOvr>
</p:sld>
</file>

<file path=ppt/slides/slide2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1" name="Shape 1821"/>
        <p:cNvGrpSpPr/>
        <p:nvPr/>
      </p:nvGrpSpPr>
      <p:grpSpPr>
        <a:xfrm>
          <a:off x="0" y="0"/>
          <a:ext cx="0" cy="0"/>
          <a:chOff x="0" y="0"/>
          <a:chExt cx="0" cy="0"/>
        </a:xfrm>
      </p:grpSpPr>
      <p:sp>
        <p:nvSpPr>
          <p:cNvPr id="1822" name="Google Shape;1822;p29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SzPct val="58064"/>
              <a:buNone/>
            </a:pPr>
            <a:r>
              <a:rPr lang="en-US" sz="4000"/>
              <a:t>Ce îi vei spune lui Simon în timpul discuției de după lecție?</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Îi voi sugera comportamente alternative și voi stabili reguli pe care le va urma.</a:t>
            </a:r>
            <a:endParaRPr sz="4000"/>
          </a:p>
          <a:p>
            <a:pPr indent="-425450" lvl="0" marL="457200" rtl="0" algn="l">
              <a:lnSpc>
                <a:spcPct val="90000"/>
              </a:lnSpc>
              <a:spcBef>
                <a:spcPts val="0"/>
              </a:spcBef>
              <a:spcAft>
                <a:spcPts val="0"/>
              </a:spcAft>
              <a:buSzPct val="100000"/>
              <a:buAutoNum type="arabicPeriod"/>
            </a:pPr>
            <a:r>
              <a:rPr lang="en-US" sz="4000"/>
              <a:t>Îi voi da o mică pedeapsă din cauza comportamentului său.</a:t>
            </a:r>
            <a:endParaRPr sz="4000"/>
          </a:p>
          <a:p>
            <a:pPr indent="-425450" lvl="0" marL="457200" rtl="0" algn="l">
              <a:lnSpc>
                <a:spcPct val="90000"/>
              </a:lnSpc>
              <a:spcBef>
                <a:spcPts val="0"/>
              </a:spcBef>
              <a:spcAft>
                <a:spcPts val="0"/>
              </a:spcAft>
              <a:buSzPct val="100000"/>
              <a:buAutoNum type="arabicPeriod"/>
            </a:pPr>
            <a:r>
              <a:rPr lang="en-US" sz="4000"/>
              <a:t>Îi voi spune că acest comportament al său provine din nesiguranța și răutatea lui. Și că trebuie să-și schimbe atitudinea imediat.</a:t>
            </a:r>
            <a:endParaRPr sz="4000"/>
          </a:p>
        </p:txBody>
      </p:sp>
    </p:spTree>
  </p:cSld>
  <p:clrMapOvr>
    <a:masterClrMapping/>
  </p:clrMapOvr>
</p:sld>
</file>

<file path=ppt/slides/slide2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7" name="Shape 1827"/>
        <p:cNvGrpSpPr/>
        <p:nvPr/>
      </p:nvGrpSpPr>
      <p:grpSpPr>
        <a:xfrm>
          <a:off x="0" y="0"/>
          <a:ext cx="0" cy="0"/>
          <a:chOff x="0" y="0"/>
          <a:chExt cx="0" cy="0"/>
        </a:xfrm>
      </p:grpSpPr>
      <p:sp>
        <p:nvSpPr>
          <p:cNvPr id="1828" name="Google Shape;1828;p29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Stabilirea regulilor este foarte importantă. Elevii trebuie să știe ce comportament este acceptat.</a:t>
            </a:r>
            <a:endParaRPr sz="4000"/>
          </a:p>
        </p:txBody>
      </p:sp>
    </p:spTree>
  </p:cSld>
  <p:clrMapOvr>
    <a:masterClrMapping/>
  </p:clrMapOvr>
</p:sld>
</file>

<file path=ppt/slides/slide2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3" name="Shape 1833"/>
        <p:cNvGrpSpPr/>
        <p:nvPr/>
      </p:nvGrpSpPr>
      <p:grpSpPr>
        <a:xfrm>
          <a:off x="0" y="0"/>
          <a:ext cx="0" cy="0"/>
          <a:chOff x="0" y="0"/>
          <a:chExt cx="0" cy="0"/>
        </a:xfrm>
      </p:grpSpPr>
      <p:sp>
        <p:nvSpPr>
          <p:cNvPr id="1834" name="Google Shape;1834;p29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Pedeapsa închide ușa comunicării. Ar trebui să fie ultima posibilitate dintre cele pe care le poți alege.</a:t>
            </a:r>
            <a:endParaRPr sz="4000"/>
          </a:p>
        </p:txBody>
      </p:sp>
    </p:spTree>
  </p:cSld>
  <p:clrMapOvr>
    <a:masterClrMapping/>
  </p:clrMapOvr>
</p:sld>
</file>

<file path=ppt/slides/slide2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9" name="Shape 1839"/>
        <p:cNvGrpSpPr/>
        <p:nvPr/>
      </p:nvGrpSpPr>
      <p:grpSpPr>
        <a:xfrm>
          <a:off x="0" y="0"/>
          <a:ext cx="0" cy="0"/>
          <a:chOff x="0" y="0"/>
          <a:chExt cx="0" cy="0"/>
        </a:xfrm>
      </p:grpSpPr>
      <p:sp>
        <p:nvSpPr>
          <p:cNvPr id="1840" name="Google Shape;1840;p29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judeca un elev. Nu știi care este sursa comportamentului său. Poți vorbi cu el despre asta, dar nu presupune că este răutate.</a:t>
            </a:r>
            <a:endParaRPr sz="4000"/>
          </a:p>
        </p:txBody>
      </p:sp>
    </p:spTree>
  </p:cSld>
  <p:clrMapOvr>
    <a:masterClrMapping/>
  </p:clrMapOvr>
</p:sld>
</file>

<file path=ppt/slides/slide2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5" name="Shape 1845"/>
        <p:cNvGrpSpPr/>
        <p:nvPr/>
      </p:nvGrpSpPr>
      <p:grpSpPr>
        <a:xfrm>
          <a:off x="0" y="0"/>
          <a:ext cx="0" cy="0"/>
          <a:chOff x="0" y="0"/>
          <a:chExt cx="0" cy="0"/>
        </a:xfrm>
      </p:grpSpPr>
      <p:sp>
        <p:nvSpPr>
          <p:cNvPr id="1846" name="Google Shape;1846;p29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SzPct val="52941"/>
              <a:buNone/>
            </a:pPr>
            <a:r>
              <a:rPr lang="en-US" sz="4000"/>
              <a:t>Ce poți face pentru a arăta unui elev că este nevoie de el într-o clasă?</a:t>
            </a:r>
            <a:endParaRPr sz="4000"/>
          </a:p>
          <a:p>
            <a:pPr indent="0" lvl="0" marL="0" rtl="0" algn="l">
              <a:lnSpc>
                <a:spcPct val="90000"/>
              </a:lnSpc>
              <a:spcBef>
                <a:spcPts val="533"/>
              </a:spcBef>
              <a:spcAft>
                <a:spcPts val="0"/>
              </a:spcAft>
              <a:buSzPct val="52941"/>
              <a:buNone/>
            </a:pPr>
            <a:r>
              <a:t/>
            </a:r>
            <a:endParaRPr sz="4000"/>
          </a:p>
          <a:p>
            <a:pPr indent="-444500" lvl="0" marL="457200" rtl="0" algn="l">
              <a:lnSpc>
                <a:spcPct val="90000"/>
              </a:lnSpc>
              <a:spcBef>
                <a:spcPts val="533"/>
              </a:spcBef>
              <a:spcAft>
                <a:spcPts val="0"/>
              </a:spcAft>
              <a:buSzPct val="100000"/>
              <a:buAutoNum type="arabicPeriod"/>
            </a:pPr>
            <a:r>
              <a:rPr lang="en-US" sz="4000"/>
              <a:t>Întotdeauna când se raportează, lasă-l să vorbească.</a:t>
            </a:r>
            <a:endParaRPr sz="4000"/>
          </a:p>
          <a:p>
            <a:pPr indent="-444500" lvl="0" marL="457200" rtl="0" algn="l">
              <a:lnSpc>
                <a:spcPct val="90000"/>
              </a:lnSpc>
              <a:spcBef>
                <a:spcPts val="0"/>
              </a:spcBef>
              <a:spcAft>
                <a:spcPts val="0"/>
              </a:spcAft>
              <a:buSzPct val="100000"/>
              <a:buAutoNum type="arabicPeriod"/>
            </a:pPr>
            <a:r>
              <a:rPr lang="en-US" sz="4000"/>
              <a:t>Spune-i doar că este nevoie de el.</a:t>
            </a:r>
            <a:endParaRPr sz="4000"/>
          </a:p>
          <a:p>
            <a:pPr indent="-444500" lvl="0" marL="457200" rtl="0" algn="l">
              <a:lnSpc>
                <a:spcPct val="90000"/>
              </a:lnSpc>
              <a:spcBef>
                <a:spcPts val="0"/>
              </a:spcBef>
              <a:spcAft>
                <a:spcPts val="0"/>
              </a:spcAft>
              <a:buSzPct val="100000"/>
              <a:buAutoNum type="arabicPeriod"/>
            </a:pPr>
            <a:r>
              <a:rPr lang="en-US" sz="4000"/>
              <a:t>Îi poți da sarcini mici de făcut, îl poți angaja în organizarea de evenimente la curs.</a:t>
            </a:r>
            <a:endParaRPr sz="4000"/>
          </a:p>
        </p:txBody>
      </p:sp>
    </p:spTree>
  </p:cSld>
  <p:clrMapOvr>
    <a:masterClrMapping/>
  </p:clrMapOvr>
</p:sld>
</file>

<file path=ppt/slides/slide2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1" name="Shape 1851"/>
        <p:cNvGrpSpPr/>
        <p:nvPr/>
      </p:nvGrpSpPr>
      <p:grpSpPr>
        <a:xfrm>
          <a:off x="0" y="0"/>
          <a:ext cx="0" cy="0"/>
          <a:chOff x="0" y="0"/>
          <a:chExt cx="0" cy="0"/>
        </a:xfrm>
      </p:grpSpPr>
      <p:sp>
        <p:nvSpPr>
          <p:cNvPr id="1852" name="Google Shape;1852;p29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Ești responsabil pentru întreaga clasă, nu numai pentru o singură persoană. Fii drept - lasă toți copiii să-și spună părerile. Nu lăsa să vorbească o singură persoană.</a:t>
            </a:r>
            <a:endParaRPr sz="4000"/>
          </a:p>
        </p:txBody>
      </p:sp>
    </p:spTree>
  </p:cSld>
  <p:clrMapOvr>
    <a:masterClrMapping/>
  </p:clrMapOvr>
</p:sld>
</file>

<file path=ppt/slides/slide2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7" name="Shape 1857"/>
        <p:cNvGrpSpPr/>
        <p:nvPr/>
      </p:nvGrpSpPr>
      <p:grpSpPr>
        <a:xfrm>
          <a:off x="0" y="0"/>
          <a:ext cx="0" cy="0"/>
          <a:chOff x="0" y="0"/>
          <a:chExt cx="0" cy="0"/>
        </a:xfrm>
      </p:grpSpPr>
      <p:sp>
        <p:nvSpPr>
          <p:cNvPr id="1858" name="Google Shape;1858;p29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Cuvintele nu sunt suficiente. Copiii trebuie să vadă și să simtă că sunt acceptați.</a:t>
            </a:r>
            <a:endParaRPr sz="4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t/>
            </a:r>
            <a:endParaRPr sz="36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t/>
            </a:r>
            <a:endParaRPr sz="3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După ce ai citit teoria, acum te poți apropia de Sarah și John.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0"/>
          <p:cNvSpPr txBox="1"/>
          <p:nvPr>
            <p:ph idx="1" type="body"/>
          </p:nvPr>
        </p:nvSpPr>
        <p:spPr>
          <a:xfrm>
            <a:off x="701676" y="724755"/>
            <a:ext cx="9569448" cy="220809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30554"/>
              <a:buFont typeface="Arial"/>
              <a:buNone/>
            </a:pPr>
            <a:r>
              <a:rPr lang="en-US" sz="3600"/>
              <a:t>Din păcate, nu ai trecut primul test.</a:t>
            </a:r>
            <a:endParaRPr sz="3600"/>
          </a:p>
          <a:p>
            <a:pPr indent="0" lvl="0" marL="0" rtl="0" algn="l">
              <a:lnSpc>
                <a:spcPct val="90000"/>
              </a:lnSpc>
              <a:spcBef>
                <a:spcPts val="533"/>
              </a:spcBef>
              <a:spcAft>
                <a:spcPts val="0"/>
              </a:spcAft>
              <a:buClr>
                <a:schemeClr val="dk1"/>
              </a:buClr>
              <a:buSzPct val="30554"/>
              <a:buFont typeface="Arial"/>
              <a:buNone/>
            </a:pPr>
            <a:r>
              <a:t/>
            </a:r>
            <a:endParaRPr sz="3600"/>
          </a:p>
          <a:p>
            <a:pPr indent="0" lvl="0" marL="0" rtl="0" algn="l">
              <a:lnSpc>
                <a:spcPct val="90000"/>
              </a:lnSpc>
              <a:spcBef>
                <a:spcPts val="533"/>
              </a:spcBef>
              <a:spcAft>
                <a:spcPts val="0"/>
              </a:spcAft>
              <a:buClr>
                <a:schemeClr val="dk1"/>
              </a:buClr>
              <a:buSzPct val="30554"/>
              <a:buFont typeface="Arial"/>
              <a:buNone/>
            </a:pPr>
            <a:r>
              <a:rPr lang="en-US" sz="3600"/>
              <a:t>Citește din nou teoria și încearcă altă dată pentru a rezolva problema!</a:t>
            </a:r>
            <a:endParaRPr sz="3600"/>
          </a:p>
          <a:p>
            <a:pPr indent="0" lvl="0" marL="0" rtl="0" algn="l">
              <a:lnSpc>
                <a:spcPct val="90000"/>
              </a:lnSpc>
              <a:spcBef>
                <a:spcPts val="533"/>
              </a:spcBef>
              <a:spcAft>
                <a:spcPts val="0"/>
              </a:spcAft>
              <a:buClr>
                <a:schemeClr val="dk1"/>
              </a:buClr>
              <a:buSzPct val="100000"/>
              <a:buNone/>
            </a:pPr>
            <a:r>
              <a:t/>
            </a:r>
            <a:endParaRPr sz="3600"/>
          </a:p>
        </p:txBody>
      </p:sp>
    </p:spTree>
  </p:cSld>
  <p:clrMapOvr>
    <a:masterClrMapping/>
  </p:clrMapOvr>
</p:sld>
</file>

<file path=ppt/slides/slide3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3" name="Shape 1863"/>
        <p:cNvGrpSpPr/>
        <p:nvPr/>
      </p:nvGrpSpPr>
      <p:grpSpPr>
        <a:xfrm>
          <a:off x="0" y="0"/>
          <a:ext cx="0" cy="0"/>
          <a:chOff x="0" y="0"/>
          <a:chExt cx="0" cy="0"/>
        </a:xfrm>
      </p:grpSpPr>
      <p:sp>
        <p:nvSpPr>
          <p:cNvPr id="1864" name="Google Shape;1864;p30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Ajutorul în organizare poate oferi unui elev sentimentul de acceptare. Nu uita să-l lăuzi pentru că a îndeplinit sarcina!</a:t>
            </a:r>
            <a:endParaRPr sz="4000"/>
          </a:p>
        </p:txBody>
      </p:sp>
    </p:spTree>
  </p:cSld>
  <p:clrMapOvr>
    <a:masterClrMapping/>
  </p:clrMapOvr>
</p:sld>
</file>

<file path=ppt/slides/slide3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9" name="Shape 1869"/>
        <p:cNvGrpSpPr/>
        <p:nvPr/>
      </p:nvGrpSpPr>
      <p:grpSpPr>
        <a:xfrm>
          <a:off x="0" y="0"/>
          <a:ext cx="0" cy="0"/>
          <a:chOff x="0" y="0"/>
          <a:chExt cx="0" cy="0"/>
        </a:xfrm>
      </p:grpSpPr>
      <p:sp>
        <p:nvSpPr>
          <p:cNvPr id="1870" name="Google Shape;1870;p30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533"/>
              </a:spcBef>
              <a:spcAft>
                <a:spcPts val="0"/>
              </a:spcAft>
              <a:buSzPct val="58064"/>
              <a:buNone/>
            </a:pPr>
            <a:r>
              <a:rPr lang="en-US" sz="4000"/>
              <a:t>Care propoziție este corectă?</a:t>
            </a:r>
            <a:endParaRPr sz="4000"/>
          </a:p>
          <a:p>
            <a:pPr indent="0" lvl="0" marL="0" rtl="0" algn="l">
              <a:lnSpc>
                <a:spcPct val="90000"/>
              </a:lnSpc>
              <a:spcBef>
                <a:spcPts val="533"/>
              </a:spcBef>
              <a:spcAft>
                <a:spcPts val="0"/>
              </a:spcAft>
              <a:buSzPct val="58064"/>
              <a:buNone/>
            </a:pPr>
            <a:r>
              <a:t/>
            </a:r>
            <a:endParaRPr sz="4000"/>
          </a:p>
          <a:p>
            <a:pPr indent="-425450" lvl="0" marL="457200" rtl="0" algn="l">
              <a:lnSpc>
                <a:spcPct val="90000"/>
              </a:lnSpc>
              <a:spcBef>
                <a:spcPts val="533"/>
              </a:spcBef>
              <a:spcAft>
                <a:spcPts val="0"/>
              </a:spcAft>
              <a:buSzPct val="100000"/>
              <a:buAutoNum type="arabicPeriod"/>
            </a:pPr>
            <a:r>
              <a:rPr lang="en-US" sz="4000"/>
              <a:t>Un copil poate încerca să atragă atenția adulților atunci când simte lipsa de acceptare din partea părinților.</a:t>
            </a:r>
            <a:endParaRPr sz="4000"/>
          </a:p>
          <a:p>
            <a:pPr indent="-425450" lvl="0" marL="457200" rtl="0" algn="l">
              <a:lnSpc>
                <a:spcPct val="90000"/>
              </a:lnSpc>
              <a:spcBef>
                <a:spcPts val="0"/>
              </a:spcBef>
              <a:spcAft>
                <a:spcPts val="0"/>
              </a:spcAft>
              <a:buSzPct val="100000"/>
              <a:buAutoNum type="arabicPeriod"/>
            </a:pPr>
            <a:r>
              <a:rPr lang="en-US" sz="4000"/>
              <a:t>Situația familială nu poate afecta comportamentul elevilor.</a:t>
            </a:r>
            <a:endParaRPr sz="4000"/>
          </a:p>
          <a:p>
            <a:pPr indent="-425450" lvl="0" marL="457200" rtl="0" algn="l">
              <a:lnSpc>
                <a:spcPct val="90000"/>
              </a:lnSpc>
              <a:spcBef>
                <a:spcPts val="0"/>
              </a:spcBef>
              <a:spcAft>
                <a:spcPts val="0"/>
              </a:spcAft>
              <a:buSzPct val="100000"/>
              <a:buAutoNum type="arabicPeriod"/>
            </a:pPr>
            <a:r>
              <a:rPr lang="en-US" sz="4000"/>
              <a:t>Când un elev se rănește pe sine sau pe alți copii, înseamnă întotdeauna că are nevoie de atenția profesorului.</a:t>
            </a:r>
            <a:endParaRPr sz="4000"/>
          </a:p>
        </p:txBody>
      </p:sp>
    </p:spTree>
  </p:cSld>
  <p:clrMapOvr>
    <a:masterClrMapping/>
  </p:clrMapOvr>
</p:sld>
</file>

<file path=ppt/slides/slide3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5" name="Shape 1875"/>
        <p:cNvGrpSpPr/>
        <p:nvPr/>
      </p:nvGrpSpPr>
      <p:grpSpPr>
        <a:xfrm>
          <a:off x="0" y="0"/>
          <a:ext cx="0" cy="0"/>
          <a:chOff x="0" y="0"/>
          <a:chExt cx="0" cy="0"/>
        </a:xfrm>
      </p:grpSpPr>
      <p:sp>
        <p:nvSpPr>
          <p:cNvPr id="1876" name="Google Shape;1876;p30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Poate fi cauza comportamentului elevului.</a:t>
            </a:r>
            <a:endParaRPr sz="4000"/>
          </a:p>
        </p:txBody>
      </p:sp>
    </p:spTree>
  </p:cSld>
  <p:clrMapOvr>
    <a:masterClrMapping/>
  </p:clrMapOvr>
</p:sld>
</file>

<file path=ppt/slides/slide3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1" name="Shape 1881"/>
        <p:cNvGrpSpPr/>
        <p:nvPr/>
      </p:nvGrpSpPr>
      <p:grpSpPr>
        <a:xfrm>
          <a:off x="0" y="0"/>
          <a:ext cx="0" cy="0"/>
          <a:chOff x="0" y="0"/>
          <a:chExt cx="0" cy="0"/>
        </a:xfrm>
      </p:grpSpPr>
      <p:sp>
        <p:nvSpPr>
          <p:cNvPr id="1882" name="Google Shape;1882;p3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Situația familială modelează foarte mult personalitatea.</a:t>
            </a:r>
            <a:endParaRPr sz="4000"/>
          </a:p>
        </p:txBody>
      </p:sp>
    </p:spTree>
  </p:cSld>
  <p:clrMapOvr>
    <a:masterClrMapping/>
  </p:clrMapOvr>
</p:sld>
</file>

<file path=ppt/slides/slide3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7" name="Shape 1887"/>
        <p:cNvGrpSpPr/>
        <p:nvPr/>
      </p:nvGrpSpPr>
      <p:grpSpPr>
        <a:xfrm>
          <a:off x="0" y="0"/>
          <a:ext cx="0" cy="0"/>
          <a:chOff x="0" y="0"/>
          <a:chExt cx="0" cy="0"/>
        </a:xfrm>
      </p:grpSpPr>
      <p:sp>
        <p:nvSpPr>
          <p:cNvPr id="1888" name="Google Shape;1888;p3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Pot exista multe motive pentru un astfel de comportament. Este bine să examinezi situația (poate va fi nevoie de ajutorul unui psiholog).</a:t>
            </a:r>
            <a:endParaRPr sz="4000"/>
          </a:p>
        </p:txBody>
      </p:sp>
    </p:spTree>
  </p:cSld>
  <p:clrMapOvr>
    <a:masterClrMapping/>
  </p:clrMapOvr>
</p:sld>
</file>

<file path=ppt/slides/slide3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3" name="Shape 1893"/>
        <p:cNvGrpSpPr/>
        <p:nvPr/>
      </p:nvGrpSpPr>
      <p:grpSpPr>
        <a:xfrm>
          <a:off x="0" y="0"/>
          <a:ext cx="0" cy="0"/>
          <a:chOff x="0" y="0"/>
          <a:chExt cx="0" cy="0"/>
        </a:xfrm>
      </p:grpSpPr>
      <p:sp>
        <p:nvSpPr>
          <p:cNvPr id="1894" name="Google Shape;1894;p3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SzPct val="64285"/>
              <a:buNone/>
            </a:pPr>
            <a:r>
              <a:rPr lang="en-US" sz="4000"/>
              <a:t>Ce i-ai spune mamei lui Simon în timpul discuției cu ea?</a:t>
            </a:r>
            <a:endParaRPr sz="4000"/>
          </a:p>
          <a:p>
            <a:pPr indent="0" lvl="0" marL="0" rtl="0" algn="l">
              <a:lnSpc>
                <a:spcPct val="90000"/>
              </a:lnSpc>
              <a:spcBef>
                <a:spcPts val="533"/>
              </a:spcBef>
              <a:spcAft>
                <a:spcPts val="0"/>
              </a:spcAft>
              <a:buSzPct val="64285"/>
              <a:buNone/>
            </a:pPr>
            <a:r>
              <a:t/>
            </a:r>
            <a:endParaRPr sz="4000"/>
          </a:p>
          <a:p>
            <a:pPr indent="-406400" lvl="0" marL="457200" rtl="0" algn="l">
              <a:lnSpc>
                <a:spcPct val="90000"/>
              </a:lnSpc>
              <a:spcBef>
                <a:spcPts val="533"/>
              </a:spcBef>
              <a:spcAft>
                <a:spcPts val="0"/>
              </a:spcAft>
              <a:buSzPct val="100000"/>
              <a:buAutoNum type="arabicPeriod"/>
            </a:pPr>
            <a:r>
              <a:rPr lang="en-US" sz="4000"/>
              <a:t>I-aș spune despre comportamentul fiului ei că este inacceptabil și că ea este responsabilă pentru asta.</a:t>
            </a:r>
            <a:endParaRPr sz="4000"/>
          </a:p>
          <a:p>
            <a:pPr indent="-406400" lvl="0" marL="457200" rtl="0" algn="l">
              <a:lnSpc>
                <a:spcPct val="90000"/>
              </a:lnSpc>
              <a:spcBef>
                <a:spcPts val="0"/>
              </a:spcBef>
              <a:spcAft>
                <a:spcPts val="0"/>
              </a:spcAft>
              <a:buSzPct val="100000"/>
              <a:buAutoNum type="arabicPeriod"/>
            </a:pPr>
            <a:r>
              <a:rPr lang="en-US" sz="4000"/>
              <a:t>I-aș spune că fiul ei, care este un copil bun și un elev activ, are unele probleme cu sentimentul de acceptare. Și că ea poate ajuta la schimbarea acestei situații.</a:t>
            </a:r>
            <a:endParaRPr sz="4000"/>
          </a:p>
          <a:p>
            <a:pPr indent="-406400" lvl="0" marL="457200" rtl="0" algn="l">
              <a:lnSpc>
                <a:spcPct val="90000"/>
              </a:lnSpc>
              <a:spcBef>
                <a:spcPts val="0"/>
              </a:spcBef>
              <a:spcAft>
                <a:spcPts val="0"/>
              </a:spcAft>
              <a:buSzPct val="100000"/>
              <a:buAutoNum type="arabicPeriod"/>
            </a:pPr>
            <a:r>
              <a:rPr lang="en-US" sz="4000"/>
              <a:t>Aș întreba-o despre divorțul ei și aș spune că acest lucru a dus la schimbări în comportamentul lui Simon.</a:t>
            </a:r>
            <a:endParaRPr sz="4000"/>
          </a:p>
        </p:txBody>
      </p:sp>
    </p:spTree>
  </p:cSld>
  <p:clrMapOvr>
    <a:masterClrMapping/>
  </p:clrMapOvr>
</p:sld>
</file>

<file path=ppt/slides/slide3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9" name="Shape 1899"/>
        <p:cNvGrpSpPr/>
        <p:nvPr/>
      </p:nvGrpSpPr>
      <p:grpSpPr>
        <a:xfrm>
          <a:off x="0" y="0"/>
          <a:ext cx="0" cy="0"/>
          <a:chOff x="0" y="0"/>
          <a:chExt cx="0" cy="0"/>
        </a:xfrm>
      </p:grpSpPr>
      <p:sp>
        <p:nvSpPr>
          <p:cNvPr id="1900" name="Google Shape;1900;p3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judeca oamenii. Fii bun și încearcă să înțelegi o altă persoană. Nu fi prea strict - arată părinților că fiul lor este un copil bun, dar are unele probleme care pot fi rezolvate.</a:t>
            </a:r>
            <a:endParaRPr sz="4000"/>
          </a:p>
        </p:txBody>
      </p:sp>
    </p:spTree>
  </p:cSld>
  <p:clrMapOvr>
    <a:masterClrMapping/>
  </p:clrMapOvr>
</p:sld>
</file>

<file path=ppt/slides/slide3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5" name="Shape 1905"/>
        <p:cNvGrpSpPr/>
        <p:nvPr/>
      </p:nvGrpSpPr>
      <p:grpSpPr>
        <a:xfrm>
          <a:off x="0" y="0"/>
          <a:ext cx="0" cy="0"/>
          <a:chOff x="0" y="0"/>
          <a:chExt cx="0" cy="0"/>
        </a:xfrm>
      </p:grpSpPr>
      <p:sp>
        <p:nvSpPr>
          <p:cNvPr id="1906" name="Google Shape;1906;p3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Ești amabil și de încredere. Arată problema, dar arată și că poate fi rezolvată. O astfel de atitudine îi încurajează pe oameni să coopereze.</a:t>
            </a:r>
            <a:endParaRPr sz="4000"/>
          </a:p>
        </p:txBody>
      </p:sp>
    </p:spTree>
  </p:cSld>
  <p:clrMapOvr>
    <a:masterClrMapping/>
  </p:clrMapOvr>
</p:sld>
</file>

<file path=ppt/slides/slide3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1" name="Shape 1911"/>
        <p:cNvGrpSpPr/>
        <p:nvPr/>
      </p:nvGrpSpPr>
      <p:grpSpPr>
        <a:xfrm>
          <a:off x="0" y="0"/>
          <a:ext cx="0" cy="0"/>
          <a:chOff x="0" y="0"/>
          <a:chExt cx="0" cy="0"/>
        </a:xfrm>
      </p:grpSpPr>
      <p:sp>
        <p:nvSpPr>
          <p:cNvPr id="1912" name="Google Shape;1912;p3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Nu întreba despre viața privată a mamei lui Simon. Poate fi prea dificil pentru ea. Nu judeca situația. Doar încurajează-o să-i arate atenție lui Simon.</a:t>
            </a:r>
            <a:endParaRPr sz="4000"/>
          </a:p>
        </p:txBody>
      </p:sp>
    </p:spTree>
  </p:cSld>
  <p:clrMapOvr>
    <a:masterClrMapping/>
  </p:clrMapOvr>
</p:sld>
</file>

<file path=ppt/slides/slide3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7" name="Shape 1917"/>
        <p:cNvGrpSpPr/>
        <p:nvPr/>
      </p:nvGrpSpPr>
      <p:grpSpPr>
        <a:xfrm>
          <a:off x="0" y="0"/>
          <a:ext cx="0" cy="0"/>
          <a:chOff x="0" y="0"/>
          <a:chExt cx="0" cy="0"/>
        </a:xfrm>
      </p:grpSpPr>
      <p:sp>
        <p:nvSpPr>
          <p:cNvPr id="1918" name="Google Shape;1918;p3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SzPts val="1800"/>
              <a:buNone/>
            </a:pPr>
            <a:r>
              <a:rPr lang="en-US" sz="2800"/>
              <a:t>Care propoziție este INCORECTĂ?</a:t>
            </a:r>
            <a:endParaRPr sz="2800"/>
          </a:p>
          <a:p>
            <a:pPr indent="-406400" lvl="0" marL="457200" rtl="0" algn="l">
              <a:lnSpc>
                <a:spcPct val="90000"/>
              </a:lnSpc>
              <a:spcBef>
                <a:spcPts val="533"/>
              </a:spcBef>
              <a:spcAft>
                <a:spcPts val="0"/>
              </a:spcAft>
              <a:buSzPts val="2800"/>
              <a:buAutoNum type="arabicPeriod"/>
            </a:pPr>
            <a:r>
              <a:rPr lang="en-US" sz="2800"/>
              <a:t>Când un copil se simte neacceptat, se poate preface că nu poate îndeplini sarcina pentru a atrage atenția profesorului</a:t>
            </a:r>
            <a:endParaRPr sz="2800"/>
          </a:p>
          <a:p>
            <a:pPr indent="-406400" lvl="0" marL="457200" rtl="0" algn="l">
              <a:lnSpc>
                <a:spcPct val="90000"/>
              </a:lnSpc>
              <a:spcBef>
                <a:spcPts val="0"/>
              </a:spcBef>
              <a:spcAft>
                <a:spcPts val="0"/>
              </a:spcAft>
              <a:buSzPts val="2800"/>
              <a:buAutoNum type="arabicPeriod"/>
            </a:pPr>
            <a:r>
              <a:rPr lang="en-US" sz="2800"/>
              <a:t>Un profesor ar trebui să-i acorde atenție copilului nu numai atunci când este neascultător</a:t>
            </a:r>
            <a:endParaRPr sz="2800"/>
          </a:p>
          <a:p>
            <a:pPr indent="-406400" lvl="0" marL="457200" rtl="0" algn="l">
              <a:lnSpc>
                <a:spcPct val="90000"/>
              </a:lnSpc>
              <a:spcBef>
                <a:spcPts val="0"/>
              </a:spcBef>
              <a:spcAft>
                <a:spcPts val="0"/>
              </a:spcAft>
              <a:buSzPts val="2800"/>
              <a:buAutoNum type="arabicPeriod"/>
            </a:pPr>
            <a:r>
              <a:rPr lang="en-US" sz="2800"/>
              <a:t>Încercările elevului de a atrage atenția adulților asupra lui nu vor avea efecte asupra vieții sale de adult</a:t>
            </a:r>
            <a:endParaRPr sz="2800"/>
          </a:p>
          <a:p>
            <a:pPr indent="0" lvl="0" marL="0" rtl="0" algn="l">
              <a:lnSpc>
                <a:spcPct val="90000"/>
              </a:lnSpc>
              <a:spcBef>
                <a:spcPts val="533"/>
              </a:spcBef>
              <a:spcAft>
                <a:spcPts val="0"/>
              </a:spcAft>
              <a:buSzPts val="1800"/>
              <a:buNone/>
            </a:pPr>
            <a:r>
              <a:t/>
            </a:r>
            <a:endParaRPr sz="28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SzPts val="1800"/>
              <a:buNone/>
            </a:pPr>
            <a:r>
              <a:rPr lang="en-US" sz="2400"/>
              <a:t>După ce știi ce s-a întâmplat, cum l-ai aborda pe Peter?</a:t>
            </a:r>
            <a:endParaRPr sz="2400"/>
          </a:p>
          <a:p>
            <a:pPr indent="0" lvl="0" marL="0" rtl="0" algn="l">
              <a:lnSpc>
                <a:spcPct val="90000"/>
              </a:lnSpc>
              <a:spcBef>
                <a:spcPts val="533"/>
              </a:spcBef>
              <a:spcAft>
                <a:spcPts val="0"/>
              </a:spcAft>
              <a:buSzPts val="1800"/>
              <a:buNone/>
            </a:pPr>
            <a:r>
              <a:t/>
            </a:r>
            <a:endParaRPr sz="2400"/>
          </a:p>
          <a:p>
            <a:pPr indent="-381000" lvl="0" marL="457200" rtl="0" algn="l">
              <a:lnSpc>
                <a:spcPct val="90000"/>
              </a:lnSpc>
              <a:spcBef>
                <a:spcPts val="533"/>
              </a:spcBef>
              <a:spcAft>
                <a:spcPts val="0"/>
              </a:spcAft>
              <a:buSzPts val="2400"/>
              <a:buAutoNum type="arabicPeriod"/>
            </a:pPr>
            <a:r>
              <a:rPr lang="en-US" sz="2400"/>
              <a:t>Aș spune: „Peter, știu deja ce s-a întâmplat, dar te rog să-mi spui ce s-a întâmplat și spune-mi ce ar trebui să facem în legătură cu asta”.</a:t>
            </a:r>
            <a:endParaRPr sz="2400"/>
          </a:p>
          <a:p>
            <a:pPr indent="-381000" lvl="0" marL="457200" rtl="0" algn="l">
              <a:lnSpc>
                <a:spcPct val="90000"/>
              </a:lnSpc>
              <a:spcBef>
                <a:spcPts val="0"/>
              </a:spcBef>
              <a:spcAft>
                <a:spcPts val="0"/>
              </a:spcAft>
              <a:buSzPts val="2400"/>
              <a:buAutoNum type="arabicPeriod"/>
            </a:pPr>
            <a:r>
              <a:rPr lang="en-US" sz="2400"/>
              <a:t>Aș spune: „Peter, știu deja ce s-a întâmplat, iată ce vei face” ..</a:t>
            </a:r>
            <a:endParaRPr sz="2400"/>
          </a:p>
          <a:p>
            <a:pPr indent="-381000" lvl="0" marL="457200" rtl="0" algn="l">
              <a:lnSpc>
                <a:spcPct val="90000"/>
              </a:lnSpc>
              <a:spcBef>
                <a:spcPts val="0"/>
              </a:spcBef>
              <a:spcAft>
                <a:spcPts val="0"/>
              </a:spcAft>
              <a:buSzPts val="2400"/>
              <a:buAutoNum type="arabicPeriod"/>
            </a:pPr>
            <a:r>
              <a:rPr lang="en-US" sz="2400"/>
              <a:t>Aș spune: „Peter, nu știu ce s-a întâmplat, dar acest lucru nu este important pentru </a:t>
            </a:r>
            <a:r>
              <a:rPr lang="en-US" sz="2400"/>
              <a:t>Mama</a:t>
            </a:r>
            <a:r>
              <a:rPr lang="en-US" sz="2400"/>
              <a:t>ent. Comportamentul lui John a fost inacceptabil și la fel și al tău ”.</a:t>
            </a:r>
            <a:endParaRPr sz="2400"/>
          </a:p>
          <a:p>
            <a:pPr indent="0" lvl="0" marL="0" rtl="0" algn="l">
              <a:lnSpc>
                <a:spcPct val="90000"/>
              </a:lnSpc>
              <a:spcBef>
                <a:spcPts val="533"/>
              </a:spcBef>
              <a:spcAft>
                <a:spcPts val="0"/>
              </a:spcAft>
              <a:buSzPts val="1800"/>
              <a:buNone/>
            </a:pPr>
            <a:r>
              <a:t/>
            </a:r>
            <a:endParaRPr sz="2400"/>
          </a:p>
        </p:txBody>
      </p:sp>
    </p:spTree>
  </p:cSld>
  <p:clrMapOvr>
    <a:masterClrMapping/>
  </p:clrMapOvr>
</p:sld>
</file>

<file path=ppt/slides/slide3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3" name="Shape 1923"/>
        <p:cNvGrpSpPr/>
        <p:nvPr/>
      </p:nvGrpSpPr>
      <p:grpSpPr>
        <a:xfrm>
          <a:off x="0" y="0"/>
          <a:ext cx="0" cy="0"/>
          <a:chOff x="0" y="0"/>
          <a:chExt cx="0" cy="0"/>
        </a:xfrm>
      </p:grpSpPr>
      <p:sp>
        <p:nvSpPr>
          <p:cNvPr id="1924" name="Google Shape;1924;p31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Copiii se pot preface că nu pot face exerciții pentru a fi observați de un profesor.</a:t>
            </a:r>
            <a:endParaRPr sz="4000"/>
          </a:p>
        </p:txBody>
      </p:sp>
    </p:spTree>
  </p:cSld>
  <p:clrMapOvr>
    <a:masterClrMapping/>
  </p:clrMapOvr>
</p:sld>
</file>

<file path=ppt/slides/slide3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9" name="Shape 1929"/>
        <p:cNvGrpSpPr/>
        <p:nvPr/>
      </p:nvGrpSpPr>
      <p:grpSpPr>
        <a:xfrm>
          <a:off x="0" y="0"/>
          <a:ext cx="0" cy="0"/>
          <a:chOff x="0" y="0"/>
          <a:chExt cx="0" cy="0"/>
        </a:xfrm>
      </p:grpSpPr>
      <p:sp>
        <p:nvSpPr>
          <p:cNvPr id="1930" name="Google Shape;1930;p3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 Un profesor ar trebui să arate atenție elevilor cât mai des posibil. Dacă arată că este interesat de copii, aceștia nu vor avea nevoie să-i atragă atenția prin comportamente negative.</a:t>
            </a:r>
            <a:endParaRPr sz="4000"/>
          </a:p>
        </p:txBody>
      </p:sp>
    </p:spTree>
  </p:cSld>
  <p:clrMapOvr>
    <a:masterClrMapping/>
  </p:clrMapOvr>
</p:sld>
</file>

<file path=ppt/slides/slide3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5" name="Shape 1935"/>
        <p:cNvGrpSpPr/>
        <p:nvPr/>
      </p:nvGrpSpPr>
      <p:grpSpPr>
        <a:xfrm>
          <a:off x="0" y="0"/>
          <a:ext cx="0" cy="0"/>
          <a:chOff x="0" y="0"/>
          <a:chExt cx="0" cy="0"/>
        </a:xfrm>
      </p:grpSpPr>
      <p:sp>
        <p:nvSpPr>
          <p:cNvPr id="1936" name="Google Shape;1936;p3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corect. Elevii cu probleme de acceptare pot dezvolta comportamente negative în viitor.</a:t>
            </a:r>
            <a:endParaRPr sz="4000"/>
          </a:p>
        </p:txBody>
      </p:sp>
    </p:spTree>
  </p:cSld>
  <p:clrMapOvr>
    <a:masterClrMapping/>
  </p:clrMapOvr>
</p:sld>
</file>

<file path=ppt/slides/slide3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0" name="Shape 1940"/>
        <p:cNvGrpSpPr/>
        <p:nvPr/>
      </p:nvGrpSpPr>
      <p:grpSpPr>
        <a:xfrm>
          <a:off x="0" y="0"/>
          <a:ext cx="0" cy="0"/>
          <a:chOff x="0" y="0"/>
          <a:chExt cx="0" cy="0"/>
        </a:xfrm>
      </p:grpSpPr>
      <p:sp>
        <p:nvSpPr>
          <p:cNvPr id="1941" name="Google Shape;1941;p313"/>
          <p:cNvSpPr txBox="1"/>
          <p:nvPr>
            <p:ph idx="1" type="body"/>
          </p:nvPr>
        </p:nvSpPr>
        <p:spPr>
          <a:xfrm>
            <a:off x="176645" y="145472"/>
            <a:ext cx="10671464" cy="337704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3200"/>
              <a:t>Bine ai venit!</a:t>
            </a:r>
            <a:endParaRPr b="1" sz="3200"/>
          </a:p>
          <a:p>
            <a:pPr indent="0" lvl="0" marL="0" rtl="0" algn="l">
              <a:lnSpc>
                <a:spcPct val="90000"/>
              </a:lnSpc>
              <a:spcBef>
                <a:spcPts val="533"/>
              </a:spcBef>
              <a:spcAft>
                <a:spcPts val="0"/>
              </a:spcAft>
              <a:buClr>
                <a:schemeClr val="dk1"/>
              </a:buClr>
              <a:buSzPts val="1100"/>
              <a:buFont typeface="Arial"/>
              <a:buNone/>
            </a:pPr>
            <a:r>
              <a:rPr lang="en-US" sz="3200"/>
              <a:t>Acest proiect abordează abandonul școlar timpuriu și reducerea dificultăților de comportament în rândul elevilor.</a:t>
            </a:r>
            <a:endParaRPr sz="3200"/>
          </a:p>
          <a:p>
            <a:pPr indent="0" lvl="0" marL="0" rtl="0" algn="l">
              <a:lnSpc>
                <a:spcPct val="90000"/>
              </a:lnSpc>
              <a:spcBef>
                <a:spcPts val="533"/>
              </a:spcBef>
              <a:spcAft>
                <a:spcPts val="0"/>
              </a:spcAft>
              <a:buClr>
                <a:schemeClr val="dk1"/>
              </a:buClr>
              <a:buSzPts val="1100"/>
              <a:buNone/>
            </a:pPr>
            <a:r>
              <a:rPr lang="en-US" sz="3200"/>
              <a:t>Aici vei găsi câteva introduceri despre problema tulburărilor de comportament, înainte de a continua cu noțiunile mai aprofundate.</a:t>
            </a:r>
            <a:endParaRPr sz="3200"/>
          </a:p>
        </p:txBody>
      </p:sp>
    </p:spTree>
  </p:cSld>
  <p:clrMapOvr>
    <a:masterClrMapping/>
  </p:clrMapOvr>
</p:sld>
</file>

<file path=ppt/slides/slide3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5" name="Shape 1945"/>
        <p:cNvGrpSpPr/>
        <p:nvPr/>
      </p:nvGrpSpPr>
      <p:grpSpPr>
        <a:xfrm>
          <a:off x="0" y="0"/>
          <a:ext cx="0" cy="0"/>
          <a:chOff x="0" y="0"/>
          <a:chExt cx="0" cy="0"/>
        </a:xfrm>
      </p:grpSpPr>
      <p:sp>
        <p:nvSpPr>
          <p:cNvPr id="1946" name="Google Shape;1946;p314"/>
          <p:cNvSpPr txBox="1"/>
          <p:nvPr>
            <p:ph idx="1" type="body"/>
          </p:nvPr>
        </p:nvSpPr>
        <p:spPr>
          <a:xfrm>
            <a:off x="207817" y="218209"/>
            <a:ext cx="10484427" cy="32419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 general, termenul „elev dificil” se referă la dificultățile didactice și educaționale ale elevilor.</a:t>
            </a:r>
            <a:endParaRPr sz="4000"/>
          </a:p>
        </p:txBody>
      </p:sp>
    </p:spTree>
  </p:cSld>
  <p:clrMapOvr>
    <a:masterClrMapping/>
  </p:clrMapOvr>
</p:sld>
</file>

<file path=ppt/slides/slide3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0" name="Shape 1950"/>
        <p:cNvGrpSpPr/>
        <p:nvPr/>
      </p:nvGrpSpPr>
      <p:grpSpPr>
        <a:xfrm>
          <a:off x="0" y="0"/>
          <a:ext cx="0" cy="0"/>
          <a:chOff x="0" y="0"/>
          <a:chExt cx="0" cy="0"/>
        </a:xfrm>
      </p:grpSpPr>
      <p:sp>
        <p:nvSpPr>
          <p:cNvPr id="1951" name="Google Shape;1951;p315"/>
          <p:cNvSpPr txBox="1"/>
          <p:nvPr>
            <p:ph idx="1" type="body"/>
          </p:nvPr>
        </p:nvSpPr>
        <p:spPr>
          <a:xfrm>
            <a:off x="123437" y="73019"/>
            <a:ext cx="10651936" cy="34598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Considerăm comportamentele ca tulburări în sens strict atunci când sunt de natură cronică și sunt întâmpinate cu dezaprobare în mediul social.</a:t>
            </a:r>
            <a:endParaRPr/>
          </a:p>
        </p:txBody>
      </p:sp>
    </p:spTree>
  </p:cSld>
  <p:clrMapOvr>
    <a:masterClrMapping/>
  </p:clrMapOvr>
</p:sld>
</file>

<file path=ppt/slides/slide3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6" name="Shape 1956"/>
        <p:cNvGrpSpPr/>
        <p:nvPr/>
      </p:nvGrpSpPr>
      <p:grpSpPr>
        <a:xfrm>
          <a:off x="0" y="0"/>
          <a:ext cx="0" cy="0"/>
          <a:chOff x="0" y="0"/>
          <a:chExt cx="0" cy="0"/>
        </a:xfrm>
      </p:grpSpPr>
      <p:sp>
        <p:nvSpPr>
          <p:cNvPr id="1957" name="Google Shape;1957;p316"/>
          <p:cNvSpPr txBox="1"/>
          <p:nvPr>
            <p:ph idx="1" type="body"/>
          </p:nvPr>
        </p:nvSpPr>
        <p:spPr>
          <a:xfrm>
            <a:off x="207818" y="249382"/>
            <a:ext cx="10494818" cy="32419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Există multe clasificări care încearcă să caracterizeze simptomele tulburărilor de comportament la copii și adolescenți.</a:t>
            </a:r>
            <a:endParaRPr sz="4000">
              <a:latin typeface="Calibri"/>
              <a:ea typeface="Calibri"/>
              <a:cs typeface="Calibri"/>
              <a:sym typeface="Calibri"/>
            </a:endParaRPr>
          </a:p>
        </p:txBody>
      </p:sp>
    </p:spTree>
  </p:cSld>
  <p:clrMapOvr>
    <a:masterClrMapping/>
  </p:clrMapOvr>
</p:sld>
</file>

<file path=ppt/slides/slide3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2" name="Shape 1962"/>
        <p:cNvGrpSpPr/>
        <p:nvPr/>
      </p:nvGrpSpPr>
      <p:grpSpPr>
        <a:xfrm>
          <a:off x="0" y="0"/>
          <a:ext cx="0" cy="0"/>
          <a:chOff x="0" y="0"/>
          <a:chExt cx="0" cy="0"/>
        </a:xfrm>
      </p:grpSpPr>
      <p:sp>
        <p:nvSpPr>
          <p:cNvPr id="1963" name="Google Shape;1963;p317"/>
          <p:cNvSpPr txBox="1"/>
          <p:nvPr>
            <p:ph idx="1" type="body"/>
          </p:nvPr>
        </p:nvSpPr>
        <p:spPr>
          <a:xfrm>
            <a:off x="187035" y="218209"/>
            <a:ext cx="10619509" cy="323768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54054"/>
              <a:buNone/>
            </a:pPr>
            <a:r>
              <a:rPr lang="en-US" sz="3600"/>
              <a:t>Practicienii enumeră cel mai adesea patru domenii de manifestare:</a:t>
            </a:r>
            <a:endParaRPr sz="3600"/>
          </a:p>
          <a:p>
            <a:pPr indent="-440055" lvl="0" marL="457200" rtl="0" algn="l">
              <a:lnSpc>
                <a:spcPct val="90000"/>
              </a:lnSpc>
              <a:spcBef>
                <a:spcPts val="533"/>
              </a:spcBef>
              <a:spcAft>
                <a:spcPts val="0"/>
              </a:spcAft>
              <a:buSzPct val="100000"/>
              <a:buChar char="•"/>
            </a:pPr>
            <a:r>
              <a:rPr lang="en-US" sz="3600"/>
              <a:t>Tulburări în relațiile cu adulții</a:t>
            </a:r>
            <a:endParaRPr sz="3600"/>
          </a:p>
          <a:p>
            <a:pPr indent="-440055" lvl="0" marL="457200" rtl="0" algn="l">
              <a:lnSpc>
                <a:spcPct val="90000"/>
              </a:lnSpc>
              <a:spcBef>
                <a:spcPts val="0"/>
              </a:spcBef>
              <a:spcAft>
                <a:spcPts val="0"/>
              </a:spcAft>
              <a:buSzPct val="100000"/>
              <a:buChar char="•"/>
            </a:pPr>
            <a:r>
              <a:rPr lang="en-US" sz="3600"/>
              <a:t>Tulburări în relațiile de la egal la egal</a:t>
            </a:r>
            <a:endParaRPr sz="3600"/>
          </a:p>
          <a:p>
            <a:pPr indent="-440055" lvl="0" marL="457200" rtl="0" algn="l">
              <a:lnSpc>
                <a:spcPct val="90000"/>
              </a:lnSpc>
              <a:spcBef>
                <a:spcPts val="0"/>
              </a:spcBef>
              <a:spcAft>
                <a:spcPts val="0"/>
              </a:spcAft>
              <a:buSzPct val="100000"/>
              <a:buChar char="•"/>
            </a:pPr>
            <a:r>
              <a:rPr lang="en-US" sz="3600"/>
              <a:t>Tulburări ale percepției de sine</a:t>
            </a:r>
            <a:endParaRPr sz="3600"/>
          </a:p>
          <a:p>
            <a:pPr indent="-440055" lvl="0" marL="457200" rtl="0" algn="l">
              <a:lnSpc>
                <a:spcPct val="90000"/>
              </a:lnSpc>
              <a:spcBef>
                <a:spcPts val="0"/>
              </a:spcBef>
              <a:spcAft>
                <a:spcPts val="0"/>
              </a:spcAft>
              <a:buSzPct val="100000"/>
              <a:buChar char="•"/>
            </a:pPr>
            <a:r>
              <a:rPr lang="en-US" sz="3600"/>
              <a:t>Tulburări în situații ce privesc activitățile de la lucru sau din grup</a:t>
            </a:r>
            <a:endParaRPr sz="3600"/>
          </a:p>
          <a:p>
            <a:pPr indent="0" lvl="0" marL="0" rtl="0" algn="l">
              <a:lnSpc>
                <a:spcPct val="90000"/>
              </a:lnSpc>
              <a:spcBef>
                <a:spcPts val="533"/>
              </a:spcBef>
              <a:spcAft>
                <a:spcPts val="0"/>
              </a:spcAft>
              <a:buSzPct val="54054"/>
              <a:buNone/>
            </a:pPr>
            <a:r>
              <a:t/>
            </a:r>
            <a:endParaRPr sz="3600"/>
          </a:p>
        </p:txBody>
      </p:sp>
    </p:spTree>
  </p:cSld>
  <p:clrMapOvr>
    <a:masterClrMapping/>
  </p:clrMapOvr>
</p:sld>
</file>

<file path=ppt/slides/slide3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8" name="Shape 1968"/>
        <p:cNvGrpSpPr/>
        <p:nvPr/>
      </p:nvGrpSpPr>
      <p:grpSpPr>
        <a:xfrm>
          <a:off x="0" y="0"/>
          <a:ext cx="0" cy="0"/>
          <a:chOff x="0" y="0"/>
          <a:chExt cx="0" cy="0"/>
        </a:xfrm>
      </p:grpSpPr>
      <p:sp>
        <p:nvSpPr>
          <p:cNvPr id="1969" name="Google Shape;1969;p318"/>
          <p:cNvSpPr txBox="1"/>
          <p:nvPr>
            <p:ph idx="1" type="body"/>
          </p:nvPr>
        </p:nvSpPr>
        <p:spPr>
          <a:xfrm>
            <a:off x="145473" y="166256"/>
            <a:ext cx="10671463" cy="330430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Tulburările de comportament pot fi cauzate de:</a:t>
            </a:r>
            <a:endParaRPr sz="4000"/>
          </a:p>
          <a:p>
            <a:pPr indent="0" lvl="0" marL="0" rtl="0" algn="l">
              <a:lnSpc>
                <a:spcPct val="90000"/>
              </a:lnSpc>
              <a:spcBef>
                <a:spcPts val="533"/>
              </a:spcBef>
              <a:spcAft>
                <a:spcPts val="0"/>
              </a:spcAft>
              <a:buClr>
                <a:schemeClr val="dk1"/>
              </a:buClr>
              <a:buSzPts val="1100"/>
              <a:buFont typeface="Arial"/>
              <a:buNone/>
            </a:pPr>
            <a:r>
              <a:rPr lang="en-US" sz="4000"/>
              <a:t>factori biologici, factori sociali și de mediu și factori psihologici.</a:t>
            </a:r>
            <a:endParaRPr sz="4000"/>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3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4" name="Shape 1974"/>
        <p:cNvGrpSpPr/>
        <p:nvPr/>
      </p:nvGrpSpPr>
      <p:grpSpPr>
        <a:xfrm>
          <a:off x="0" y="0"/>
          <a:ext cx="0" cy="0"/>
          <a:chOff x="0" y="0"/>
          <a:chExt cx="0" cy="0"/>
        </a:xfrm>
      </p:grpSpPr>
      <p:sp>
        <p:nvSpPr>
          <p:cNvPr id="1975" name="Google Shape;1975;p319"/>
          <p:cNvSpPr txBox="1"/>
          <p:nvPr>
            <p:ph idx="1" type="body"/>
          </p:nvPr>
        </p:nvSpPr>
        <p:spPr>
          <a:xfrm>
            <a:off x="103909" y="176645"/>
            <a:ext cx="10681855" cy="33562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Efectele pe termen lung ale tulburărilor comportamentale perturbatoare netratate și nediagnosticate pot fi foarte severe.</a:t>
            </a:r>
            <a:endParaRPr sz="4000">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Deși știm deja ce s-a întâmplat, ar trebui să lăsăm copiii / tinerii să împărtășească partea lor din poveste și sentimentele asociate. Este important să-i facem să se simtă auziți și înțeleși, dar trebuie să îi ajutăm în găsirea unei soluții.</a:t>
            </a:r>
            <a:endParaRPr/>
          </a:p>
        </p:txBody>
      </p:sp>
    </p:spTree>
  </p:cSld>
  <p:clrMapOvr>
    <a:masterClrMapping/>
  </p:clrMapOvr>
</p:sld>
</file>

<file path=ppt/slides/slide3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0" name="Shape 1980"/>
        <p:cNvGrpSpPr/>
        <p:nvPr/>
      </p:nvGrpSpPr>
      <p:grpSpPr>
        <a:xfrm>
          <a:off x="0" y="0"/>
          <a:ext cx="0" cy="0"/>
          <a:chOff x="0" y="0"/>
          <a:chExt cx="0" cy="0"/>
        </a:xfrm>
      </p:grpSpPr>
      <p:sp>
        <p:nvSpPr>
          <p:cNvPr id="1981" name="Google Shape;1981;p320"/>
          <p:cNvSpPr txBox="1"/>
          <p:nvPr>
            <p:ph idx="1" type="body"/>
          </p:nvPr>
        </p:nvSpPr>
        <p:spPr>
          <a:xfrm>
            <a:off x="207818" y="176646"/>
            <a:ext cx="10629900" cy="334587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Principalele tratamente pentru tulburarea defensivă și tulburarea de conduită sunt: consilierea, pregătirea abilităților, schimbări la domiciliu, schimbări la școală și tratament pentru alte afecțiuni de sănătate mintală.</a:t>
            </a:r>
            <a:endParaRPr/>
          </a:p>
        </p:txBody>
      </p:sp>
    </p:spTree>
  </p:cSld>
  <p:clrMapOvr>
    <a:masterClrMapping/>
  </p:clrMapOvr>
</p:sld>
</file>

<file path=ppt/slides/slide3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6" name="Shape 1986"/>
        <p:cNvGrpSpPr/>
        <p:nvPr/>
      </p:nvGrpSpPr>
      <p:grpSpPr>
        <a:xfrm>
          <a:off x="0" y="0"/>
          <a:ext cx="0" cy="0"/>
          <a:chOff x="0" y="0"/>
          <a:chExt cx="0" cy="0"/>
        </a:xfrm>
      </p:grpSpPr>
      <p:sp>
        <p:nvSpPr>
          <p:cNvPr id="1987" name="Google Shape;1987;p321"/>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800"/>
              <a:buNone/>
            </a:pPr>
            <a:r>
              <a:rPr lang="en-US" sz="4800"/>
              <a:t>Poți citi panourile de prezentare pentru mai multe detalii și poți finaliza activitățile însoțitoare.</a:t>
            </a:r>
            <a:endParaRPr/>
          </a:p>
        </p:txBody>
      </p:sp>
    </p:spTree>
  </p:cSld>
  <p:clrMapOvr>
    <a:masterClrMapping/>
  </p:clrMapOvr>
</p:sld>
</file>

<file path=ppt/slides/slide3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2" name="Shape 1992"/>
        <p:cNvGrpSpPr/>
        <p:nvPr/>
      </p:nvGrpSpPr>
      <p:grpSpPr>
        <a:xfrm>
          <a:off x="0" y="0"/>
          <a:ext cx="0" cy="0"/>
          <a:chOff x="0" y="0"/>
          <a:chExt cx="0" cy="0"/>
        </a:xfrm>
      </p:grpSpPr>
      <p:sp>
        <p:nvSpPr>
          <p:cNvPr id="1993" name="Google Shape;1993;p322"/>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Potrivește zonele de manifestare (titlurile) cu textul de definiție!</a:t>
            </a:r>
            <a:endParaRPr/>
          </a:p>
        </p:txBody>
      </p:sp>
    </p:spTree>
  </p:cSld>
  <p:clrMapOvr>
    <a:masterClrMapping/>
  </p:clrMapOvr>
</p:sld>
</file>

<file path=ppt/slides/slide3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8" name="Shape 1998"/>
        <p:cNvGrpSpPr/>
        <p:nvPr/>
      </p:nvGrpSpPr>
      <p:grpSpPr>
        <a:xfrm>
          <a:off x="0" y="0"/>
          <a:ext cx="0" cy="0"/>
          <a:chOff x="0" y="0"/>
          <a:chExt cx="0" cy="0"/>
        </a:xfrm>
      </p:grpSpPr>
      <p:sp>
        <p:nvSpPr>
          <p:cNvPr id="1999" name="Google Shape;1999;p323"/>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Plasează fiecare plic despre cauze, în caseta cu categoria corectă.</a:t>
            </a:r>
            <a:endParaRPr/>
          </a:p>
        </p:txBody>
      </p:sp>
    </p:spTree>
  </p:cSld>
  <p:clrMapOvr>
    <a:masterClrMapping/>
  </p:clrMapOvr>
</p:sld>
</file>

<file path=ppt/slides/slide3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4" name="Shape 2004"/>
        <p:cNvGrpSpPr/>
        <p:nvPr/>
      </p:nvGrpSpPr>
      <p:grpSpPr>
        <a:xfrm>
          <a:off x="0" y="0"/>
          <a:ext cx="0" cy="0"/>
          <a:chOff x="0" y="0"/>
          <a:chExt cx="0" cy="0"/>
        </a:xfrm>
      </p:grpSpPr>
      <p:sp>
        <p:nvSpPr>
          <p:cNvPr id="2005" name="Google Shape;2005;p324"/>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Corect!</a:t>
            </a:r>
            <a:endParaRPr/>
          </a:p>
        </p:txBody>
      </p:sp>
    </p:spTree>
  </p:cSld>
  <p:clrMapOvr>
    <a:masterClrMapping/>
  </p:clrMapOvr>
</p:sld>
</file>

<file path=ppt/slides/slide3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0" name="Shape 2010"/>
        <p:cNvGrpSpPr/>
        <p:nvPr/>
      </p:nvGrpSpPr>
      <p:grpSpPr>
        <a:xfrm>
          <a:off x="0" y="0"/>
          <a:ext cx="0" cy="0"/>
          <a:chOff x="0" y="0"/>
          <a:chExt cx="0" cy="0"/>
        </a:xfrm>
      </p:grpSpPr>
      <p:sp>
        <p:nvSpPr>
          <p:cNvPr id="2011" name="Google Shape;2011;p325"/>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Greșit, te rugăm să încerci din nou.</a:t>
            </a:r>
            <a:endParaRPr/>
          </a:p>
        </p:txBody>
      </p:sp>
    </p:spTree>
  </p:cSld>
  <p:clrMapOvr>
    <a:masterClrMapping/>
  </p:clrMapOvr>
</p:sld>
</file>

<file path=ppt/slides/slide3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6" name="Shape 2016"/>
        <p:cNvGrpSpPr/>
        <p:nvPr/>
      </p:nvGrpSpPr>
      <p:grpSpPr>
        <a:xfrm>
          <a:off x="0" y="0"/>
          <a:ext cx="0" cy="0"/>
          <a:chOff x="0" y="0"/>
          <a:chExt cx="0" cy="0"/>
        </a:xfrm>
      </p:grpSpPr>
      <p:sp>
        <p:nvSpPr>
          <p:cNvPr id="2017" name="Google Shape;2017;p326"/>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Felicitări, ai atribuit toate cauzele categoriilor corecte.</a:t>
            </a:r>
            <a:endParaRPr/>
          </a:p>
        </p:txBody>
      </p:sp>
    </p:spTree>
  </p:cSld>
  <p:clrMapOvr>
    <a:masterClrMapping/>
  </p:clrMapOvr>
</p:sld>
</file>

<file path=ppt/slides/slide3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2" name="Shape 2022"/>
        <p:cNvGrpSpPr/>
        <p:nvPr/>
      </p:nvGrpSpPr>
      <p:grpSpPr>
        <a:xfrm>
          <a:off x="0" y="0"/>
          <a:ext cx="0" cy="0"/>
          <a:chOff x="0" y="0"/>
          <a:chExt cx="0" cy="0"/>
        </a:xfrm>
      </p:grpSpPr>
      <p:sp>
        <p:nvSpPr>
          <p:cNvPr id="2023" name="Google Shape;2023;p327"/>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Selectează fiecare piesă și plaseaz-o pe locul corect din puzzle.</a:t>
            </a:r>
            <a:endParaRPr/>
          </a:p>
        </p:txBody>
      </p:sp>
    </p:spTree>
  </p:cSld>
  <p:clrMapOvr>
    <a:masterClrMapping/>
  </p:clrMapOvr>
</p:sld>
</file>

<file path=ppt/slides/slide3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8" name="Shape 2028"/>
        <p:cNvGrpSpPr/>
        <p:nvPr/>
      </p:nvGrpSpPr>
      <p:grpSpPr>
        <a:xfrm>
          <a:off x="0" y="0"/>
          <a:ext cx="0" cy="0"/>
          <a:chOff x="0" y="0"/>
          <a:chExt cx="0" cy="0"/>
        </a:xfrm>
      </p:grpSpPr>
      <p:sp>
        <p:nvSpPr>
          <p:cNvPr id="2029" name="Google Shape;2029;p328"/>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Greșit, această piesă de puzzle nu se potrivește acolo.</a:t>
            </a:r>
            <a:endParaRPr/>
          </a:p>
        </p:txBody>
      </p:sp>
    </p:spTree>
  </p:cSld>
  <p:clrMapOvr>
    <a:masterClrMapping/>
  </p:clrMapOvr>
</p:sld>
</file>

<file path=ppt/slides/slide3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4" name="Shape 2034"/>
        <p:cNvGrpSpPr/>
        <p:nvPr/>
      </p:nvGrpSpPr>
      <p:grpSpPr>
        <a:xfrm>
          <a:off x="0" y="0"/>
          <a:ext cx="0" cy="0"/>
          <a:chOff x="0" y="0"/>
          <a:chExt cx="0" cy="0"/>
        </a:xfrm>
      </p:grpSpPr>
      <p:sp>
        <p:nvSpPr>
          <p:cNvPr id="2035" name="Google Shape;2035;p329"/>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Felicitări, ai finalizat puzzle-ul.</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Este important să responsabilizăm copiii / tinerii pentru acțiunile lor. Trebuie să fie implicați în rezolvarea problemelor lor. Nu ar trebui să le spunem ce trebuie să facă, ci ar trebui să îi îndrumăm către acțiunile corecte.</a:t>
            </a:r>
            <a:endParaRPr/>
          </a:p>
        </p:txBody>
      </p:sp>
    </p:spTree>
  </p:cSld>
  <p:clrMapOvr>
    <a:masterClrMapping/>
  </p:clrMapOvr>
</p:sld>
</file>

<file path=ppt/slides/slide3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0" name="Shape 2040"/>
        <p:cNvGrpSpPr/>
        <p:nvPr/>
      </p:nvGrpSpPr>
      <p:grpSpPr>
        <a:xfrm>
          <a:off x="0" y="0"/>
          <a:ext cx="0" cy="0"/>
          <a:chOff x="0" y="0"/>
          <a:chExt cx="0" cy="0"/>
        </a:xfrm>
      </p:grpSpPr>
      <p:sp>
        <p:nvSpPr>
          <p:cNvPr id="2041" name="Google Shape;2041;p330"/>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Felicitări, ai finalizat testul.</a:t>
            </a:r>
            <a:endParaRPr/>
          </a:p>
        </p:txBody>
      </p:sp>
    </p:spTree>
  </p:cSld>
  <p:clrMapOvr>
    <a:masterClrMapping/>
  </p:clrMapOvr>
</p:sld>
</file>

<file path=ppt/slides/slide3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6" name="Shape 2046"/>
        <p:cNvGrpSpPr/>
        <p:nvPr/>
      </p:nvGrpSpPr>
      <p:grpSpPr>
        <a:xfrm>
          <a:off x="0" y="0"/>
          <a:ext cx="0" cy="0"/>
          <a:chOff x="0" y="0"/>
          <a:chExt cx="0" cy="0"/>
        </a:xfrm>
      </p:grpSpPr>
      <p:sp>
        <p:nvSpPr>
          <p:cNvPr id="2047" name="Google Shape;2047;p3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Citește descrierea situației de pe panou și apoi intră  în clasă pentru a face față situației.</a:t>
            </a:r>
            <a:endParaRPr sz="4000"/>
          </a:p>
        </p:txBody>
      </p:sp>
    </p:spTree>
  </p:cSld>
  <p:clrMapOvr>
    <a:masterClrMapping/>
  </p:clrMapOvr>
</p:sld>
</file>

<file path=ppt/slides/slide3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2" name="Shape 2052"/>
        <p:cNvGrpSpPr/>
        <p:nvPr/>
      </p:nvGrpSpPr>
      <p:grpSpPr>
        <a:xfrm>
          <a:off x="0" y="0"/>
          <a:ext cx="0" cy="0"/>
          <a:chOff x="0" y="0"/>
          <a:chExt cx="0" cy="0"/>
        </a:xfrm>
      </p:grpSpPr>
      <p:sp>
        <p:nvSpPr>
          <p:cNvPr id="2053" name="Google Shape;2053;p3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Citește teoria din spatele situației înainte de a interacționa cu elevii.</a:t>
            </a:r>
            <a:endParaRPr sz="4000"/>
          </a:p>
        </p:txBody>
      </p:sp>
    </p:spTree>
  </p:cSld>
  <p:clrMapOvr>
    <a:masterClrMapping/>
  </p:clrMapOvr>
</p:sld>
</file>

<file path=ppt/slides/slide3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8" name="Shape 2058"/>
        <p:cNvGrpSpPr/>
        <p:nvPr/>
      </p:nvGrpSpPr>
      <p:grpSpPr>
        <a:xfrm>
          <a:off x="0" y="0"/>
          <a:ext cx="0" cy="0"/>
          <a:chOff x="0" y="0"/>
          <a:chExt cx="0" cy="0"/>
        </a:xfrm>
      </p:grpSpPr>
      <p:sp>
        <p:nvSpPr>
          <p:cNvPr id="2059" name="Google Shape;2059;p3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Situația nu a fost rezolvată. Verifică teoria și încercă din nou.</a:t>
            </a:r>
            <a:endParaRPr sz="4000"/>
          </a:p>
        </p:txBody>
      </p:sp>
    </p:spTree>
  </p:cSld>
  <p:clrMapOvr>
    <a:masterClrMapping/>
  </p:clrMapOvr>
</p:sld>
</file>

<file path=ppt/slides/slide3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4" name="Shape 2064"/>
        <p:cNvGrpSpPr/>
        <p:nvPr/>
      </p:nvGrpSpPr>
      <p:grpSpPr>
        <a:xfrm>
          <a:off x="0" y="0"/>
          <a:ext cx="0" cy="0"/>
          <a:chOff x="0" y="0"/>
          <a:chExt cx="0" cy="0"/>
        </a:xfrm>
      </p:grpSpPr>
      <p:sp>
        <p:nvSpPr>
          <p:cNvPr id="2065" name="Google Shape;2065;p334"/>
          <p:cNvSpPr txBox="1"/>
          <p:nvPr>
            <p:ph idx="1" type="body"/>
          </p:nvPr>
        </p:nvSpPr>
        <p:spPr>
          <a:xfrm>
            <a:off x="214231" y="239275"/>
            <a:ext cx="104973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Situația a fost rezolvată!</a:t>
            </a:r>
            <a:endParaRPr sz="4000"/>
          </a:p>
        </p:txBody>
      </p:sp>
    </p:spTree>
  </p:cSld>
  <p:clrMapOvr>
    <a:masterClrMapping/>
  </p:clrMapOvr>
</p:sld>
</file>

<file path=ppt/slides/slide3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0" name="Shape 2070"/>
        <p:cNvGrpSpPr/>
        <p:nvPr/>
      </p:nvGrpSpPr>
      <p:grpSpPr>
        <a:xfrm>
          <a:off x="0" y="0"/>
          <a:ext cx="0" cy="0"/>
          <a:chOff x="0" y="0"/>
          <a:chExt cx="0" cy="0"/>
        </a:xfrm>
      </p:grpSpPr>
      <p:sp>
        <p:nvSpPr>
          <p:cNvPr id="2071" name="Google Shape;2071;p3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Clasa, uită-te la această ecuație și gândește-te la asta, încearcă să găsești singur rezultatul. Aveți 10 minute, apoi o vom verifica împreună.</a:t>
            </a:r>
            <a:endParaRPr sz="4000"/>
          </a:p>
        </p:txBody>
      </p:sp>
    </p:spTree>
  </p:cSld>
  <p:clrMapOvr>
    <a:masterClrMapping/>
  </p:clrMapOvr>
</p:sld>
</file>

<file path=ppt/slides/slide3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6" name="Shape 2076"/>
        <p:cNvGrpSpPr/>
        <p:nvPr/>
      </p:nvGrpSpPr>
      <p:grpSpPr>
        <a:xfrm>
          <a:off x="0" y="0"/>
          <a:ext cx="0" cy="0"/>
          <a:chOff x="0" y="0"/>
          <a:chExt cx="0" cy="0"/>
        </a:xfrm>
      </p:grpSpPr>
      <p:sp>
        <p:nvSpPr>
          <p:cNvPr id="2077" name="Google Shape;2077;p3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observi că Max nu lucrează la sarcină, dar desenează.</a:t>
            </a:r>
            <a:endParaRPr i="1" sz="4000">
              <a:solidFill>
                <a:srgbClr val="0070C0"/>
              </a:solidFill>
            </a:endParaRPr>
          </a:p>
        </p:txBody>
      </p:sp>
    </p:spTree>
  </p:cSld>
  <p:clrMapOvr>
    <a:masterClrMapping/>
  </p:clrMapOvr>
</p:sld>
</file>

<file path=ppt/slides/slide3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2" name="Shape 2082"/>
        <p:cNvGrpSpPr/>
        <p:nvPr/>
      </p:nvGrpSpPr>
      <p:grpSpPr>
        <a:xfrm>
          <a:off x="0" y="0"/>
          <a:ext cx="0" cy="0"/>
          <a:chOff x="0" y="0"/>
          <a:chExt cx="0" cy="0"/>
        </a:xfrm>
      </p:grpSpPr>
      <p:sp>
        <p:nvSpPr>
          <p:cNvPr id="2083" name="Google Shape;2083;p3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Max, ți s-a dat o sarcină diferită de desenat. Aceasta este ora de matematică.</a:t>
            </a:r>
            <a:endParaRPr sz="4000"/>
          </a:p>
        </p:txBody>
      </p:sp>
    </p:spTree>
  </p:cSld>
  <p:clrMapOvr>
    <a:masterClrMapping/>
  </p:clrMapOvr>
</p:sld>
</file>

<file path=ppt/slides/slide3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8" name="Shape 2088"/>
        <p:cNvGrpSpPr/>
        <p:nvPr/>
      </p:nvGrpSpPr>
      <p:grpSpPr>
        <a:xfrm>
          <a:off x="0" y="0"/>
          <a:ext cx="0" cy="0"/>
          <a:chOff x="0" y="0"/>
          <a:chExt cx="0" cy="0"/>
        </a:xfrm>
      </p:grpSpPr>
      <p:sp>
        <p:nvSpPr>
          <p:cNvPr id="2089" name="Google Shape;2089;p3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Max nu spune nimic. El continuă să deseneze și să te ignore</a:t>
            </a:r>
            <a:endParaRPr i="1" sz="4000">
              <a:solidFill>
                <a:srgbClr val="0070C0"/>
              </a:solidFill>
            </a:endParaRPr>
          </a:p>
        </p:txBody>
      </p:sp>
    </p:spTree>
  </p:cSld>
  <p:clrMapOvr>
    <a:masterClrMapping/>
  </p:clrMapOvr>
</p:sld>
</file>

<file path=ppt/slides/slide3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4" name="Shape 2094"/>
        <p:cNvGrpSpPr/>
        <p:nvPr/>
      </p:nvGrpSpPr>
      <p:grpSpPr>
        <a:xfrm>
          <a:off x="0" y="0"/>
          <a:ext cx="0" cy="0"/>
          <a:chOff x="0" y="0"/>
          <a:chExt cx="0" cy="0"/>
        </a:xfrm>
      </p:grpSpPr>
      <p:sp>
        <p:nvSpPr>
          <p:cNvPr id="2095" name="Google Shape;2095;p3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Înțelegi ce ar trebui să faci?</a:t>
            </a:r>
            <a:endParaRPr sz="40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4"/>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Este important în toate </a:t>
            </a:r>
            <a:r>
              <a:rPr lang="en-US" sz="3200"/>
              <a:t>Mama</a:t>
            </a:r>
            <a:r>
              <a:rPr lang="en-US" sz="3200"/>
              <a:t>entele să ascultăm copilul / tânărul. Dacă nu o facem, ei se vor îndoi de performanța noastră. Nu vor fi confortabili și se vor retrage. Este important să se simtă confortabil împărtășindu-și sentimentele, evenimentele, fie că sunt pozitive sau negative.</a:t>
            </a:r>
            <a:endParaRPr/>
          </a:p>
        </p:txBody>
      </p:sp>
    </p:spTree>
  </p:cSld>
  <p:clrMapOvr>
    <a:masterClrMapping/>
  </p:clrMapOvr>
</p:sld>
</file>

<file path=ppt/slides/slide3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0" name="Shape 2100"/>
        <p:cNvGrpSpPr/>
        <p:nvPr/>
      </p:nvGrpSpPr>
      <p:grpSpPr>
        <a:xfrm>
          <a:off x="0" y="0"/>
          <a:ext cx="0" cy="0"/>
          <a:chOff x="0" y="0"/>
          <a:chExt cx="0" cy="0"/>
        </a:xfrm>
      </p:grpSpPr>
      <p:sp>
        <p:nvSpPr>
          <p:cNvPr id="2101" name="Google Shape;2101;p3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Max este liniștit și nu răspunde.</a:t>
            </a:r>
            <a:endParaRPr i="1" sz="4000">
              <a:solidFill>
                <a:srgbClr val="0070C0"/>
              </a:solidFill>
            </a:endParaRPr>
          </a:p>
        </p:txBody>
      </p:sp>
    </p:spTree>
  </p:cSld>
  <p:clrMapOvr>
    <a:masterClrMapping/>
  </p:clrMapOvr>
</p:sld>
</file>

<file path=ppt/slides/slide3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6" name="Shape 2106"/>
        <p:cNvGrpSpPr/>
        <p:nvPr/>
      </p:nvGrpSpPr>
      <p:grpSpPr>
        <a:xfrm>
          <a:off x="0" y="0"/>
          <a:ext cx="0" cy="0"/>
          <a:chOff x="0" y="0"/>
          <a:chExt cx="0" cy="0"/>
        </a:xfrm>
      </p:grpSpPr>
      <p:sp>
        <p:nvSpPr>
          <p:cNvPr id="2107" name="Google Shape;2107;p341"/>
          <p:cNvSpPr txBox="1"/>
          <p:nvPr>
            <p:ph idx="1" type="body"/>
          </p:nvPr>
        </p:nvSpPr>
        <p:spPr>
          <a:xfrm>
            <a:off x="214231" y="239275"/>
            <a:ext cx="104973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Dacă veți începe acum, aveți suficient timp</a:t>
            </a:r>
            <a:endParaRPr sz="4000"/>
          </a:p>
        </p:txBody>
      </p:sp>
    </p:spTree>
  </p:cSld>
  <p:clrMapOvr>
    <a:masterClrMapping/>
  </p:clrMapOvr>
</p:sld>
</file>

<file path=ppt/slides/slide3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2" name="Shape 2112"/>
        <p:cNvGrpSpPr/>
        <p:nvPr/>
      </p:nvGrpSpPr>
      <p:grpSpPr>
        <a:xfrm>
          <a:off x="0" y="0"/>
          <a:ext cx="0" cy="0"/>
          <a:chOff x="0" y="0"/>
          <a:chExt cx="0" cy="0"/>
        </a:xfrm>
      </p:grpSpPr>
      <p:sp>
        <p:nvSpPr>
          <p:cNvPr id="2113" name="Google Shape;2113;p3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o voi face! Nu vreau să o fac</a:t>
            </a:r>
            <a:endParaRPr sz="4000"/>
          </a:p>
        </p:txBody>
      </p:sp>
    </p:spTree>
  </p:cSld>
  <p:clrMapOvr>
    <a:masterClrMapping/>
  </p:clrMapOvr>
</p:sld>
</file>

<file path=ppt/slides/slide3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8" name="Shape 2118"/>
        <p:cNvGrpSpPr/>
        <p:nvPr/>
      </p:nvGrpSpPr>
      <p:grpSpPr>
        <a:xfrm>
          <a:off x="0" y="0"/>
          <a:ext cx="0" cy="0"/>
          <a:chOff x="0" y="0"/>
          <a:chExt cx="0" cy="0"/>
        </a:xfrm>
      </p:grpSpPr>
      <p:sp>
        <p:nvSpPr>
          <p:cNvPr id="2119" name="Google Shape;2119;p3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îi dai ceva timp să se calmeze</a:t>
            </a:r>
            <a:endParaRPr i="1" sz="4000">
              <a:solidFill>
                <a:srgbClr val="0070C0"/>
              </a:solidFill>
            </a:endParaRPr>
          </a:p>
        </p:txBody>
      </p:sp>
    </p:spTree>
  </p:cSld>
  <p:clrMapOvr>
    <a:masterClrMapping/>
  </p:clrMapOvr>
</p:sld>
</file>

<file path=ppt/slides/slide3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4" name="Shape 2124"/>
        <p:cNvGrpSpPr/>
        <p:nvPr/>
      </p:nvGrpSpPr>
      <p:grpSpPr>
        <a:xfrm>
          <a:off x="0" y="0"/>
          <a:ext cx="0" cy="0"/>
          <a:chOff x="0" y="0"/>
          <a:chExt cx="0" cy="0"/>
        </a:xfrm>
      </p:grpSpPr>
      <p:sp>
        <p:nvSpPr>
          <p:cNvPr id="2125" name="Google Shape;2125;p3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Îl lași singur și lucrezi cu alți copii la lecție.</a:t>
            </a:r>
            <a:endParaRPr i="1" sz="4000">
              <a:solidFill>
                <a:srgbClr val="0070C0"/>
              </a:solidFill>
            </a:endParaRPr>
          </a:p>
        </p:txBody>
      </p:sp>
    </p:spTree>
  </p:cSld>
  <p:clrMapOvr>
    <a:masterClrMapping/>
  </p:clrMapOvr>
</p:sld>
</file>

<file path=ppt/slides/slide3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0" name="Shape 2130"/>
        <p:cNvGrpSpPr/>
        <p:nvPr/>
      </p:nvGrpSpPr>
      <p:grpSpPr>
        <a:xfrm>
          <a:off x="0" y="0"/>
          <a:ext cx="0" cy="0"/>
          <a:chOff x="0" y="0"/>
          <a:chExt cx="0" cy="0"/>
        </a:xfrm>
      </p:grpSpPr>
      <p:sp>
        <p:nvSpPr>
          <p:cNvPr id="2131" name="Google Shape;2131;p3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Bine, acum vă putem verifica calculele împreună. Dacă a ta nu va fi corectă, încearcă să afli unde ai greșit și corectează-te. Dacă veți avea nevoie de ajutor pentru corectare, puteți să mă sunați. Și Max, vom vorbi despre comportamentul tău după terminarea acestei ore. Mă veți aștepta aici</a:t>
            </a:r>
            <a:endParaRPr sz="4000"/>
          </a:p>
        </p:txBody>
      </p:sp>
    </p:spTree>
  </p:cSld>
  <p:clrMapOvr>
    <a:masterClrMapping/>
  </p:clrMapOvr>
</p:sld>
</file>

<file path=ppt/slides/slide3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6" name="Shape 2136"/>
        <p:cNvGrpSpPr/>
        <p:nvPr/>
      </p:nvGrpSpPr>
      <p:grpSpPr>
        <a:xfrm>
          <a:off x="0" y="0"/>
          <a:ext cx="0" cy="0"/>
          <a:chOff x="0" y="0"/>
          <a:chExt cx="0" cy="0"/>
        </a:xfrm>
      </p:grpSpPr>
      <p:sp>
        <p:nvSpPr>
          <p:cNvPr id="2137" name="Google Shape;2137;p3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t>
            </a:r>
            <a:endParaRPr sz="4000"/>
          </a:p>
        </p:txBody>
      </p:sp>
    </p:spTree>
  </p:cSld>
  <p:clrMapOvr>
    <a:masterClrMapping/>
  </p:clrMapOvr>
</p:sld>
</file>

<file path=ppt/slides/slide3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2" name="Shape 2142"/>
        <p:cNvGrpSpPr/>
        <p:nvPr/>
      </p:nvGrpSpPr>
      <p:grpSpPr>
        <a:xfrm>
          <a:off x="0" y="0"/>
          <a:ext cx="0" cy="0"/>
          <a:chOff x="0" y="0"/>
          <a:chExt cx="0" cy="0"/>
        </a:xfrm>
      </p:grpSpPr>
      <p:sp>
        <p:nvSpPr>
          <p:cNvPr id="2143" name="Google Shape;2143;p3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Max, ce se întâmplă? Poti sa imi spui. Ai probleme să înțelegi ce facem în clasă?</a:t>
            </a:r>
            <a:endParaRPr sz="4000"/>
          </a:p>
        </p:txBody>
      </p:sp>
    </p:spTree>
  </p:cSld>
  <p:clrMapOvr>
    <a:masterClrMapping/>
  </p:clrMapOvr>
</p:sld>
</file>

<file path=ppt/slides/slide3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8" name="Shape 2148"/>
        <p:cNvGrpSpPr/>
        <p:nvPr/>
      </p:nvGrpSpPr>
      <p:grpSpPr>
        <a:xfrm>
          <a:off x="0" y="0"/>
          <a:ext cx="0" cy="0"/>
          <a:chOff x="0" y="0"/>
          <a:chExt cx="0" cy="0"/>
        </a:xfrm>
      </p:grpSpPr>
      <p:sp>
        <p:nvSpPr>
          <p:cNvPr id="2149" name="Google Shape;2149;p348"/>
          <p:cNvSpPr txBox="1"/>
          <p:nvPr>
            <p:ph idx="1" type="body"/>
          </p:nvPr>
        </p:nvSpPr>
        <p:spPr>
          <a:xfrm>
            <a:off x="214231" y="239275"/>
            <a:ext cx="104973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stă tăcut</a:t>
            </a:r>
            <a:endParaRPr i="1" sz="4000">
              <a:solidFill>
                <a:srgbClr val="0070C0"/>
              </a:solidFill>
            </a:endParaRPr>
          </a:p>
        </p:txBody>
      </p:sp>
    </p:spTree>
  </p:cSld>
  <p:clrMapOvr>
    <a:masterClrMapping/>
  </p:clrMapOvr>
</p:sld>
</file>

<file path=ppt/slides/slide3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4" name="Shape 2154"/>
        <p:cNvGrpSpPr/>
        <p:nvPr/>
      </p:nvGrpSpPr>
      <p:grpSpPr>
        <a:xfrm>
          <a:off x="0" y="0"/>
          <a:ext cx="0" cy="0"/>
          <a:chOff x="0" y="0"/>
          <a:chExt cx="0" cy="0"/>
        </a:xfrm>
      </p:grpSpPr>
      <p:sp>
        <p:nvSpPr>
          <p:cNvPr id="2155" name="Google Shape;2155;p34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Poti sa imi spui. Ai probleme să înțelegi ce facem în clasă?</a:t>
            </a:r>
            <a:endParaRPr sz="40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5"/>
          <p:cNvSpPr txBox="1"/>
          <p:nvPr>
            <p:ph idx="1" type="body"/>
          </p:nvPr>
        </p:nvSpPr>
        <p:spPr>
          <a:xfrm>
            <a:off x="663764" y="239274"/>
            <a:ext cx="9999754" cy="3324197"/>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SzPts val="1800"/>
              <a:buNone/>
            </a:pPr>
            <a:r>
              <a:rPr lang="en-US" sz="2400"/>
              <a:t>În acest incident, Peter a acționat și el în mod necorespunzător (a părăsit jocul și și-a lăsat colegii singuri, fără să încerce să clarifice situația). Ce ai spune ca o modalitate de a rezolva această problemă?</a:t>
            </a:r>
            <a:endParaRPr sz="2400"/>
          </a:p>
          <a:p>
            <a:pPr indent="0" lvl="0" marL="0" rtl="0" algn="l">
              <a:lnSpc>
                <a:spcPct val="90000"/>
              </a:lnSpc>
              <a:spcBef>
                <a:spcPts val="533"/>
              </a:spcBef>
              <a:spcAft>
                <a:spcPts val="0"/>
              </a:spcAft>
              <a:buSzPts val="1800"/>
              <a:buNone/>
            </a:pPr>
            <a:r>
              <a:t/>
            </a:r>
            <a:endParaRPr sz="2400"/>
          </a:p>
          <a:p>
            <a:pPr indent="-381000" lvl="0" marL="457200" rtl="0" algn="l">
              <a:lnSpc>
                <a:spcPct val="90000"/>
              </a:lnSpc>
              <a:spcBef>
                <a:spcPts val="533"/>
              </a:spcBef>
              <a:spcAft>
                <a:spcPts val="0"/>
              </a:spcAft>
              <a:buSzPts val="2400"/>
              <a:buAutoNum type="arabicPeriod"/>
            </a:pPr>
            <a:r>
              <a:rPr lang="en-US" sz="2400"/>
              <a:t>Vei spune: „Peter, ai avut dreptate să stai departe de Joahn. Ar trebui întotdeauna să întoarcem spatele problemelor ”.</a:t>
            </a:r>
            <a:endParaRPr sz="2400"/>
          </a:p>
          <a:p>
            <a:pPr indent="-381000" lvl="0" marL="457200" rtl="0" algn="l">
              <a:lnSpc>
                <a:spcPct val="90000"/>
              </a:lnSpc>
              <a:spcBef>
                <a:spcPts val="0"/>
              </a:spcBef>
              <a:spcAft>
                <a:spcPts val="0"/>
              </a:spcAft>
              <a:buSzPts val="2400"/>
              <a:buAutoNum type="arabicPeriod"/>
            </a:pPr>
            <a:r>
              <a:rPr lang="en-US" sz="2400"/>
              <a:t>Vei spune: „Peter, ar fi trebuit să rămâi să rezolvi problema. Poate că ar fi trebuit să-l lovești și pe el, ca să știe ce ți s-a întâmplat ”.</a:t>
            </a:r>
            <a:endParaRPr sz="2400"/>
          </a:p>
          <a:p>
            <a:pPr indent="-381000" lvl="0" marL="457200" rtl="0" algn="l">
              <a:lnSpc>
                <a:spcPct val="90000"/>
              </a:lnSpc>
              <a:spcBef>
                <a:spcPts val="0"/>
              </a:spcBef>
              <a:spcAft>
                <a:spcPts val="0"/>
              </a:spcAft>
              <a:buSzPts val="2400"/>
              <a:buAutoNum type="arabicPeriod"/>
            </a:pPr>
            <a:r>
              <a:rPr lang="en-US" sz="2400"/>
              <a:t>Veți spune: „Peter, pentru a-ți rezolva problemele, trebuie să comunici, așa că nu ar fi trebuit să pleci.”</a:t>
            </a:r>
            <a:endParaRPr sz="2400"/>
          </a:p>
          <a:p>
            <a:pPr indent="0" lvl="0" marL="0" rtl="0" algn="l">
              <a:lnSpc>
                <a:spcPct val="90000"/>
              </a:lnSpc>
              <a:spcBef>
                <a:spcPts val="533"/>
              </a:spcBef>
              <a:spcAft>
                <a:spcPts val="0"/>
              </a:spcAft>
              <a:buSzPts val="1800"/>
              <a:buNone/>
            </a:pPr>
            <a:r>
              <a:t/>
            </a:r>
            <a:endParaRPr sz="2400"/>
          </a:p>
        </p:txBody>
      </p:sp>
    </p:spTree>
  </p:cSld>
  <p:clrMapOvr>
    <a:masterClrMapping/>
  </p:clrMapOvr>
</p:sld>
</file>

<file path=ppt/slides/slide3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0" name="Shape 2160"/>
        <p:cNvGrpSpPr/>
        <p:nvPr/>
      </p:nvGrpSpPr>
      <p:grpSpPr>
        <a:xfrm>
          <a:off x="0" y="0"/>
          <a:ext cx="0" cy="0"/>
          <a:chOff x="0" y="0"/>
          <a:chExt cx="0" cy="0"/>
        </a:xfrm>
      </p:grpSpPr>
      <p:sp>
        <p:nvSpPr>
          <p:cNvPr id="2161" name="Google Shape;2161;p35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vreau să vorbesc despre asta</a:t>
            </a:r>
            <a:endParaRPr sz="4000"/>
          </a:p>
        </p:txBody>
      </p:sp>
    </p:spTree>
  </p:cSld>
  <p:clrMapOvr>
    <a:masterClrMapping/>
  </p:clrMapOvr>
</p:sld>
</file>

<file path=ppt/slides/slide3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6" name="Shape 2166"/>
        <p:cNvGrpSpPr/>
        <p:nvPr/>
      </p:nvGrpSpPr>
      <p:grpSpPr>
        <a:xfrm>
          <a:off x="0" y="0"/>
          <a:ext cx="0" cy="0"/>
          <a:chOff x="0" y="0"/>
          <a:chExt cx="0" cy="0"/>
        </a:xfrm>
      </p:grpSpPr>
      <p:sp>
        <p:nvSpPr>
          <p:cNvPr id="2167" name="Google Shape;2167;p35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Ne putem da seama împreună, dar trebuie să-mi spuneți care este problema</a:t>
            </a:r>
            <a:endParaRPr sz="4000"/>
          </a:p>
        </p:txBody>
      </p:sp>
    </p:spTree>
  </p:cSld>
  <p:clrMapOvr>
    <a:masterClrMapping/>
  </p:clrMapOvr>
</p:sld>
</file>

<file path=ppt/slides/slide3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2" name="Shape 2172"/>
        <p:cNvGrpSpPr/>
        <p:nvPr/>
      </p:nvGrpSpPr>
      <p:grpSpPr>
        <a:xfrm>
          <a:off x="0" y="0"/>
          <a:ext cx="0" cy="0"/>
          <a:chOff x="0" y="0"/>
          <a:chExt cx="0" cy="0"/>
        </a:xfrm>
      </p:grpSpPr>
      <p:sp>
        <p:nvSpPr>
          <p:cNvPr id="2173" name="Google Shape;2173;p352"/>
          <p:cNvSpPr txBox="1"/>
          <p:nvPr>
            <p:ph idx="1" type="body"/>
          </p:nvPr>
        </p:nvSpPr>
        <p:spPr>
          <a:xfrm>
            <a:off x="214230" y="239275"/>
            <a:ext cx="105672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am înțeles ce ar trebui să facem și nu știam de unde să încep. Urăsc matematica, nu o înțeleg nici atunci când ma straduiesc. Este greu. Totul seamana si sunt si multe diferente. Nu știu ce să fac cu acele ecuații. Și încă am note proaste..</a:t>
            </a:r>
            <a:endParaRPr sz="4000"/>
          </a:p>
        </p:txBody>
      </p:sp>
    </p:spTree>
  </p:cSld>
  <p:clrMapOvr>
    <a:masterClrMapping/>
  </p:clrMapOvr>
</p:sld>
</file>

<file path=ppt/slides/slide3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8" name="Shape 2178"/>
        <p:cNvGrpSpPr/>
        <p:nvPr/>
      </p:nvGrpSpPr>
      <p:grpSpPr>
        <a:xfrm>
          <a:off x="0" y="0"/>
          <a:ext cx="0" cy="0"/>
          <a:chOff x="0" y="0"/>
          <a:chExt cx="0" cy="0"/>
        </a:xfrm>
      </p:grpSpPr>
      <p:sp>
        <p:nvSpPr>
          <p:cNvPr id="2179" name="Google Shape;2179;p35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Știi că poți oricând să ceri ajutor sau să întrebi dacă îți pot explica din nou, nu este nimic în neregulă</a:t>
            </a:r>
            <a:endParaRPr sz="4000"/>
          </a:p>
        </p:txBody>
      </p:sp>
    </p:spTree>
  </p:cSld>
  <p:clrMapOvr>
    <a:masterClrMapping/>
  </p:clrMapOvr>
</p:sld>
</file>

<file path=ppt/slides/slide3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4" name="Shape 2184"/>
        <p:cNvGrpSpPr/>
        <p:nvPr/>
      </p:nvGrpSpPr>
      <p:grpSpPr>
        <a:xfrm>
          <a:off x="0" y="0"/>
          <a:ext cx="0" cy="0"/>
          <a:chOff x="0" y="0"/>
          <a:chExt cx="0" cy="0"/>
        </a:xfrm>
      </p:grpSpPr>
      <p:sp>
        <p:nvSpPr>
          <p:cNvPr id="2185" name="Google Shape;2185;p35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Dar când cineva nu știe ce să facă și îl întreabă pe profesor, ceilalți copii își bat joc de el. De aceea nu am intrebat nimic..</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3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0" name="Shape 2190"/>
        <p:cNvGrpSpPr/>
        <p:nvPr/>
      </p:nvGrpSpPr>
      <p:grpSpPr>
        <a:xfrm>
          <a:off x="0" y="0"/>
          <a:ext cx="0" cy="0"/>
          <a:chOff x="0" y="0"/>
          <a:chExt cx="0" cy="0"/>
        </a:xfrm>
      </p:grpSpPr>
      <p:sp>
        <p:nvSpPr>
          <p:cNvPr id="2191" name="Google Shape;2191;p35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t>OK, inteleg acum. Dar nu este bine să te comporti așa în timpul orei. De asemenea, nu trebuie să vă fie frică să cereți ajutor, nu este nimic jenant în acest sens, aceasta este treaba mea și de aceea sunt aici. Va trebui să explic acest lucru restului clasei, astfel încât nici lor sa nu le fie teama să întrebe data viitoare.</a:t>
            </a:r>
            <a:endParaRPr sz="4000"/>
          </a:p>
        </p:txBody>
      </p:sp>
    </p:spTree>
  </p:cSld>
  <p:clrMapOvr>
    <a:masterClrMapping/>
  </p:clrMapOvr>
</p:sld>
</file>

<file path=ppt/slides/slide3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6" name="Shape 2196"/>
        <p:cNvGrpSpPr/>
        <p:nvPr/>
      </p:nvGrpSpPr>
      <p:grpSpPr>
        <a:xfrm>
          <a:off x="0" y="0"/>
          <a:ext cx="0" cy="0"/>
          <a:chOff x="0" y="0"/>
          <a:chExt cx="0" cy="0"/>
        </a:xfrm>
      </p:grpSpPr>
      <p:sp>
        <p:nvSpPr>
          <p:cNvPr id="2197" name="Google Shape;2197;p356"/>
          <p:cNvSpPr txBox="1"/>
          <p:nvPr>
            <p:ph idx="1" type="body"/>
          </p:nvPr>
        </p:nvSpPr>
        <p:spPr>
          <a:xfrm>
            <a:off x="214230" y="239275"/>
            <a:ext cx="105672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Imi pare rău. Nu se va mai întâmpla</a:t>
            </a:r>
            <a:endParaRPr sz="4000"/>
          </a:p>
        </p:txBody>
      </p:sp>
    </p:spTree>
  </p:cSld>
  <p:clrMapOvr>
    <a:masterClrMapping/>
  </p:clrMapOvr>
</p:sld>
</file>

<file path=ppt/slides/slide3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2" name="Shape 2202"/>
        <p:cNvGrpSpPr/>
        <p:nvPr/>
      </p:nvGrpSpPr>
      <p:grpSpPr>
        <a:xfrm>
          <a:off x="0" y="0"/>
          <a:ext cx="0" cy="0"/>
          <a:chOff x="0" y="0"/>
          <a:chExt cx="0" cy="0"/>
        </a:xfrm>
      </p:grpSpPr>
      <p:sp>
        <p:nvSpPr>
          <p:cNvPr id="2203" name="Google Shape;2203;p35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Mă bucur să aud asta. Nu sunt probleme, nu vă faceți griji. Dar va trebui să faceți câteva exerciții suplimentare acasa, pentru a recupera ce nu ati facut in timpul orei, bine?</a:t>
            </a:r>
            <a:endParaRPr sz="4000"/>
          </a:p>
        </p:txBody>
      </p:sp>
    </p:spTree>
  </p:cSld>
  <p:clrMapOvr>
    <a:masterClrMapping/>
  </p:clrMapOvr>
</p:sld>
</file>

<file path=ppt/slides/slide3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8" name="Shape 2208"/>
        <p:cNvGrpSpPr/>
        <p:nvPr/>
      </p:nvGrpSpPr>
      <p:grpSpPr>
        <a:xfrm>
          <a:off x="0" y="0"/>
          <a:ext cx="0" cy="0"/>
          <a:chOff x="0" y="0"/>
          <a:chExt cx="0" cy="0"/>
        </a:xfrm>
      </p:grpSpPr>
      <p:sp>
        <p:nvSpPr>
          <p:cNvPr id="2209" name="Google Shape;2209;p358"/>
          <p:cNvSpPr txBox="1"/>
          <p:nvPr>
            <p:ph idx="1" type="body"/>
          </p:nvPr>
        </p:nvSpPr>
        <p:spPr>
          <a:xfrm>
            <a:off x="214230" y="239275"/>
            <a:ext cx="105672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a:t>
            </a:r>
            <a:endParaRPr sz="4000"/>
          </a:p>
        </p:txBody>
      </p:sp>
    </p:spTree>
  </p:cSld>
  <p:clrMapOvr>
    <a:masterClrMapping/>
  </p:clrMapOvr>
</p:sld>
</file>

<file path=ppt/slides/slide3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4" name="Shape 2214"/>
        <p:cNvGrpSpPr/>
        <p:nvPr/>
      </p:nvGrpSpPr>
      <p:grpSpPr>
        <a:xfrm>
          <a:off x="0" y="0"/>
          <a:ext cx="0" cy="0"/>
          <a:chOff x="0" y="0"/>
          <a:chExt cx="0" cy="0"/>
        </a:xfrm>
      </p:grpSpPr>
      <p:sp>
        <p:nvSpPr>
          <p:cNvPr id="2215" name="Google Shape;2215;p35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Fă-le doar pe cele pe care le poți completa fără niciun ajutor, pe cele pe care nu le vei putea termina, ne vom arunca o privire împreună, după ora voi face tot posibilul să te ajut. Este bine pentru tine asa?</a:t>
            </a:r>
            <a:endParaRPr sz="40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Profesorul ar trebui să încurajeze comunicarea între colegi. Formarea abilităților sociale care permit negocierea eficientă a interacțiunilor legate de colegi și a relațiilor interumane este, fără îndoială, una dintre cele mai importante sarcini de dezvoltare.</a:t>
            </a:r>
            <a:endParaRPr/>
          </a:p>
        </p:txBody>
      </p:sp>
    </p:spTree>
  </p:cSld>
  <p:clrMapOvr>
    <a:masterClrMapping/>
  </p:clrMapOvr>
</p:sld>
</file>

<file path=ppt/slides/slide3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0" name="Shape 2220"/>
        <p:cNvGrpSpPr/>
        <p:nvPr/>
      </p:nvGrpSpPr>
      <p:grpSpPr>
        <a:xfrm>
          <a:off x="0" y="0"/>
          <a:ext cx="0" cy="0"/>
          <a:chOff x="0" y="0"/>
          <a:chExt cx="0" cy="0"/>
        </a:xfrm>
      </p:grpSpPr>
      <p:sp>
        <p:nvSpPr>
          <p:cNvPr id="2221" name="Google Shape;2221;p36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Da, aș vrea asta. Mulțumesc foarte mult</a:t>
            </a:r>
            <a:endParaRPr sz="4000"/>
          </a:p>
        </p:txBody>
      </p:sp>
    </p:spTree>
  </p:cSld>
  <p:clrMapOvr>
    <a:masterClrMapping/>
  </p:clrMapOvr>
</p:sld>
</file>

<file path=ppt/slides/slide3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6" name="Shape 2226"/>
        <p:cNvGrpSpPr/>
        <p:nvPr/>
      </p:nvGrpSpPr>
      <p:grpSpPr>
        <a:xfrm>
          <a:off x="0" y="0"/>
          <a:ext cx="0" cy="0"/>
          <a:chOff x="0" y="0"/>
          <a:chExt cx="0" cy="0"/>
        </a:xfrm>
      </p:grpSpPr>
      <p:sp>
        <p:nvSpPr>
          <p:cNvPr id="2227" name="Google Shape;2227;p361"/>
          <p:cNvSpPr txBox="1"/>
          <p:nvPr>
            <p:ph idx="1" type="body"/>
          </p:nvPr>
        </p:nvSpPr>
        <p:spPr>
          <a:xfrm>
            <a:off x="214230" y="239275"/>
            <a:ext cx="105672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Olivia intarzie la ora.</a:t>
            </a:r>
            <a:endParaRPr i="1" sz="4000">
              <a:solidFill>
                <a:srgbClr val="0070C0"/>
              </a:solidFill>
            </a:endParaRPr>
          </a:p>
        </p:txBody>
      </p:sp>
    </p:spTree>
  </p:cSld>
  <p:clrMapOvr>
    <a:masterClrMapping/>
  </p:clrMapOvr>
</p:sld>
</file>

<file path=ppt/slides/slide3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2" name="Shape 2232"/>
        <p:cNvGrpSpPr/>
        <p:nvPr/>
      </p:nvGrpSpPr>
      <p:grpSpPr>
        <a:xfrm>
          <a:off x="0" y="0"/>
          <a:ext cx="0" cy="0"/>
          <a:chOff x="0" y="0"/>
          <a:chExt cx="0" cy="0"/>
        </a:xfrm>
      </p:grpSpPr>
      <p:sp>
        <p:nvSpPr>
          <p:cNvPr id="2233" name="Google Shape;2233;p36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Îmi pare rău, mi-am uitat caietul acasă, așa că m-am întors să-l iau și am pierdut autobuzul. Imi pare rau</a:t>
            </a:r>
            <a:endParaRPr sz="4000"/>
          </a:p>
        </p:txBody>
      </p:sp>
    </p:spTree>
  </p:cSld>
  <p:clrMapOvr>
    <a:masterClrMapping/>
  </p:clrMapOvr>
</p:sld>
</file>

<file path=ppt/slides/slide3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8" name="Shape 2238"/>
        <p:cNvGrpSpPr/>
        <p:nvPr/>
      </p:nvGrpSpPr>
      <p:grpSpPr>
        <a:xfrm>
          <a:off x="0" y="0"/>
          <a:ext cx="0" cy="0"/>
          <a:chOff x="0" y="0"/>
          <a:chExt cx="0" cy="0"/>
        </a:xfrm>
      </p:grpSpPr>
      <p:sp>
        <p:nvSpPr>
          <p:cNvPr id="2239" name="Google Shape;2239;p36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Este a doua oară săptămâna aceasta Olivia, trebuie să fii mai punctuală. Du-te și așează-te, dar de data </a:t>
            </a:r>
            <a:r>
              <a:rPr lang="en-US" sz="4000"/>
              <a:t>aceasta</a:t>
            </a:r>
            <a:r>
              <a:rPr lang="en-US" sz="4000"/>
              <a:t> vreau să vorbesc cu părinții tăi</a:t>
            </a:r>
            <a:endParaRPr sz="4000"/>
          </a:p>
        </p:txBody>
      </p:sp>
    </p:spTree>
  </p:cSld>
  <p:clrMapOvr>
    <a:masterClrMapping/>
  </p:clrMapOvr>
</p:sld>
</file>

<file path=ppt/slides/slide3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4" name="Shape 2244"/>
        <p:cNvGrpSpPr/>
        <p:nvPr/>
      </p:nvGrpSpPr>
      <p:grpSpPr>
        <a:xfrm>
          <a:off x="0" y="0"/>
          <a:ext cx="0" cy="0"/>
          <a:chOff x="0" y="0"/>
          <a:chExt cx="0" cy="0"/>
        </a:xfrm>
      </p:grpSpPr>
      <p:sp>
        <p:nvSpPr>
          <p:cNvPr id="2245" name="Google Shape;2245;p36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Deci trebuia să pregătiți răspunsurile pentru exercițiul pe care vi l-am dat ieri. Cine crede că are un răspuns corect pentru prima întrebare de pe listă? Poate Olivia ne-ar putea spune răspunsul ei.</a:t>
            </a:r>
            <a:endParaRPr sz="4000"/>
          </a:p>
        </p:txBody>
      </p:sp>
    </p:spTree>
  </p:cSld>
  <p:clrMapOvr>
    <a:masterClrMapping/>
  </p:clrMapOvr>
</p:sld>
</file>

<file path=ppt/slides/slide3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0" name="Shape 2250"/>
        <p:cNvGrpSpPr/>
        <p:nvPr/>
      </p:nvGrpSpPr>
      <p:grpSpPr>
        <a:xfrm>
          <a:off x="0" y="0"/>
          <a:ext cx="0" cy="0"/>
          <a:chOff x="0" y="0"/>
          <a:chExt cx="0" cy="0"/>
        </a:xfrm>
      </p:grpSpPr>
      <p:sp>
        <p:nvSpPr>
          <p:cNvPr id="2251" name="Google Shape;2251;p36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Olivia s-a ridicat, dar este liniștită și nu răspunde.</a:t>
            </a:r>
            <a:endParaRPr i="1" sz="4000">
              <a:solidFill>
                <a:srgbClr val="0070C0"/>
              </a:solidFill>
            </a:endParaRPr>
          </a:p>
        </p:txBody>
      </p:sp>
    </p:spTree>
  </p:cSld>
  <p:clrMapOvr>
    <a:masterClrMapping/>
  </p:clrMapOvr>
</p:sld>
</file>

<file path=ppt/slides/slide3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6" name="Shape 2256"/>
        <p:cNvGrpSpPr/>
        <p:nvPr/>
      </p:nvGrpSpPr>
      <p:grpSpPr>
        <a:xfrm>
          <a:off x="0" y="0"/>
          <a:ext cx="0" cy="0"/>
          <a:chOff x="0" y="0"/>
          <a:chExt cx="0" cy="0"/>
        </a:xfrm>
      </p:grpSpPr>
      <p:sp>
        <p:nvSpPr>
          <p:cNvPr id="2257" name="Google Shape;2257;p36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Deci, Olivia, care a fost răspunsul tău la prima întrebare?</a:t>
            </a:r>
            <a:r>
              <a:rPr lang="en-US" sz="4000">
                <a:latin typeface="Calibri"/>
                <a:ea typeface="Calibri"/>
                <a:cs typeface="Calibri"/>
                <a:sym typeface="Calibri"/>
              </a:rPr>
              <a:t> </a:t>
            </a:r>
            <a:endParaRPr sz="4000"/>
          </a:p>
        </p:txBody>
      </p:sp>
    </p:spTree>
  </p:cSld>
  <p:clrMapOvr>
    <a:masterClrMapping/>
  </p:clrMapOvr>
</p:sld>
</file>

<file path=ppt/slides/slide3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2" name="Shape 2262"/>
        <p:cNvGrpSpPr/>
        <p:nvPr/>
      </p:nvGrpSpPr>
      <p:grpSpPr>
        <a:xfrm>
          <a:off x="0" y="0"/>
          <a:ext cx="0" cy="0"/>
          <a:chOff x="0" y="0"/>
          <a:chExt cx="0" cy="0"/>
        </a:xfrm>
      </p:grpSpPr>
      <p:sp>
        <p:nvSpPr>
          <p:cNvPr id="2263" name="Google Shape;2263;p36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a:t>
            </a:r>
            <a:r>
              <a:rPr lang="en-US" sz="4000"/>
              <a:t>u m-am pregătit</a:t>
            </a:r>
            <a:r>
              <a:rPr lang="en-US" sz="4000"/>
              <a:t>, îmi pare rău</a:t>
            </a:r>
            <a:endParaRPr sz="4000"/>
          </a:p>
        </p:txBody>
      </p:sp>
    </p:spTree>
  </p:cSld>
  <p:clrMapOvr>
    <a:masterClrMapping/>
  </p:clrMapOvr>
</p:sld>
</file>

<file path=ppt/slides/slide3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8" name="Shape 2268"/>
        <p:cNvGrpSpPr/>
        <p:nvPr/>
      </p:nvGrpSpPr>
      <p:grpSpPr>
        <a:xfrm>
          <a:off x="0" y="0"/>
          <a:ext cx="0" cy="0"/>
          <a:chOff x="0" y="0"/>
          <a:chExt cx="0" cy="0"/>
        </a:xfrm>
      </p:grpSpPr>
      <p:sp>
        <p:nvSpPr>
          <p:cNvPr id="2269" name="Google Shape;2269;p36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 ce nu ți-ai făcut temele?</a:t>
            </a:r>
            <a:endParaRPr sz="4000"/>
          </a:p>
        </p:txBody>
      </p:sp>
    </p:spTree>
  </p:cSld>
  <p:clrMapOvr>
    <a:masterClrMapping/>
  </p:clrMapOvr>
</p:sld>
</file>

<file path=ppt/slides/slide3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4" name="Shape 2274"/>
        <p:cNvGrpSpPr/>
        <p:nvPr/>
      </p:nvGrpSpPr>
      <p:grpSpPr>
        <a:xfrm>
          <a:off x="0" y="0"/>
          <a:ext cx="0" cy="0"/>
          <a:chOff x="0" y="0"/>
          <a:chExt cx="0" cy="0"/>
        </a:xfrm>
      </p:grpSpPr>
      <p:sp>
        <p:nvSpPr>
          <p:cNvPr id="2275" name="Google Shape;2275;p36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am notat ce trebuia să facem în caietul meu și acasă chiar nu mi-am putut aminti</a:t>
            </a:r>
            <a:endParaRPr sz="40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7"/>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Profesorul ar trebui să apeleze la bunul simț al copilului / tânărului și să nu încurajeze comportamente negative, cum ar fi agresiunile sau acuzațiile.</a:t>
            </a:r>
            <a:endParaRPr/>
          </a:p>
        </p:txBody>
      </p:sp>
    </p:spTree>
  </p:cSld>
  <p:clrMapOvr>
    <a:masterClrMapping/>
  </p:clrMapOvr>
</p:sld>
</file>

<file path=ppt/slides/slide3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0" name="Shape 2280"/>
        <p:cNvGrpSpPr/>
        <p:nvPr/>
      </p:nvGrpSpPr>
      <p:grpSpPr>
        <a:xfrm>
          <a:off x="0" y="0"/>
          <a:ext cx="0" cy="0"/>
          <a:chOff x="0" y="0"/>
          <a:chExt cx="0" cy="0"/>
        </a:xfrm>
      </p:grpSpPr>
      <p:sp>
        <p:nvSpPr>
          <p:cNvPr id="2281" name="Google Shape;2281;p37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Olivia, știi ce, stai jos, ne vom ocupa mai târziu, să ne concentrăm acum asupra acestor teme. Cine știe răspunsul?</a:t>
            </a:r>
            <a:endParaRPr sz="4000"/>
          </a:p>
        </p:txBody>
      </p:sp>
    </p:spTree>
  </p:cSld>
  <p:clrMapOvr>
    <a:masterClrMapping/>
  </p:clrMapOvr>
</p:sld>
</file>

<file path=ppt/slides/slide3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6" name="Shape 2286"/>
        <p:cNvGrpSpPr/>
        <p:nvPr/>
      </p:nvGrpSpPr>
      <p:grpSpPr>
        <a:xfrm>
          <a:off x="0" y="0"/>
          <a:ext cx="0" cy="0"/>
          <a:chOff x="0" y="0"/>
          <a:chExt cx="0" cy="0"/>
        </a:xfrm>
      </p:grpSpPr>
      <p:sp>
        <p:nvSpPr>
          <p:cNvPr id="2287" name="Google Shape;2287;p37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Le-ați dat copiilor o sarcină la care să lucreze singuri. Observi că Olivia nu lucrează din nou.</a:t>
            </a:r>
            <a:endParaRPr i="1" sz="4000">
              <a:solidFill>
                <a:srgbClr val="0070C0"/>
              </a:solidFill>
            </a:endParaRPr>
          </a:p>
        </p:txBody>
      </p:sp>
    </p:spTree>
  </p:cSld>
  <p:clrMapOvr>
    <a:masterClrMapping/>
  </p:clrMapOvr>
</p:sld>
</file>

<file path=ppt/slides/slide3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2" name="Shape 2292"/>
        <p:cNvGrpSpPr/>
        <p:nvPr/>
      </p:nvGrpSpPr>
      <p:grpSpPr>
        <a:xfrm>
          <a:off x="0" y="0"/>
          <a:ext cx="0" cy="0"/>
          <a:chOff x="0" y="0"/>
          <a:chExt cx="0" cy="0"/>
        </a:xfrm>
      </p:grpSpPr>
      <p:sp>
        <p:nvSpPr>
          <p:cNvPr id="2293" name="Google Shape;2293;p37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Olivia, ți s-a dat ceva de făcut. De ce nu lucrezi la această sarcină? Este vreo problemă?</a:t>
            </a:r>
            <a:endParaRPr sz="4000"/>
          </a:p>
        </p:txBody>
      </p:sp>
    </p:spTree>
  </p:cSld>
  <p:clrMapOvr>
    <a:masterClrMapping/>
  </p:clrMapOvr>
</p:sld>
</file>

<file path=ppt/slides/slide3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8" name="Shape 2298"/>
        <p:cNvGrpSpPr/>
        <p:nvPr/>
      </p:nvGrpSpPr>
      <p:grpSpPr>
        <a:xfrm>
          <a:off x="0" y="0"/>
          <a:ext cx="0" cy="0"/>
          <a:chOff x="0" y="0"/>
          <a:chExt cx="0" cy="0"/>
        </a:xfrm>
      </p:grpSpPr>
      <p:sp>
        <p:nvSpPr>
          <p:cNvPr id="2299" name="Google Shape;2299;p37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a:t>
            </a:r>
            <a:r>
              <a:rPr lang="en-US" sz="4000"/>
              <a:t>u</a:t>
            </a:r>
            <a:endParaRPr sz="4000"/>
          </a:p>
        </p:txBody>
      </p:sp>
    </p:spTree>
  </p:cSld>
  <p:clrMapOvr>
    <a:masterClrMapping/>
  </p:clrMapOvr>
</p:sld>
</file>

<file path=ppt/slides/slide3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4" name="Shape 2304"/>
        <p:cNvGrpSpPr/>
        <p:nvPr/>
      </p:nvGrpSpPr>
      <p:grpSpPr>
        <a:xfrm>
          <a:off x="0" y="0"/>
          <a:ext cx="0" cy="0"/>
          <a:chOff x="0" y="0"/>
          <a:chExt cx="0" cy="0"/>
        </a:xfrm>
      </p:grpSpPr>
      <p:sp>
        <p:nvSpPr>
          <p:cNvPr id="2305" name="Google Shape;2305;p37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Deci, de ce nu o faci?</a:t>
            </a:r>
            <a:r>
              <a:rPr lang="en-US" sz="4000">
                <a:latin typeface="Calibri"/>
                <a:ea typeface="Calibri"/>
                <a:cs typeface="Calibri"/>
                <a:sym typeface="Calibri"/>
              </a:rPr>
              <a:t> </a:t>
            </a:r>
            <a:endParaRPr sz="4000"/>
          </a:p>
        </p:txBody>
      </p:sp>
    </p:spTree>
  </p:cSld>
  <p:clrMapOvr>
    <a:masterClrMapping/>
  </p:clrMapOvr>
</p:sld>
</file>

<file path=ppt/slides/slide3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0" name="Shape 2310"/>
        <p:cNvGrpSpPr/>
        <p:nvPr/>
      </p:nvGrpSpPr>
      <p:grpSpPr>
        <a:xfrm>
          <a:off x="0" y="0"/>
          <a:ext cx="0" cy="0"/>
          <a:chOff x="0" y="0"/>
          <a:chExt cx="0" cy="0"/>
        </a:xfrm>
      </p:grpSpPr>
      <p:sp>
        <p:nvSpPr>
          <p:cNvPr id="2311" name="Google Shape;2311;p37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M-am pierdut, îmi pare rău.</a:t>
            </a:r>
            <a:endParaRPr sz="4000"/>
          </a:p>
        </p:txBody>
      </p:sp>
    </p:spTree>
  </p:cSld>
  <p:clrMapOvr>
    <a:masterClrMapping/>
  </p:clrMapOvr>
</p:sld>
</file>

<file path=ppt/slides/slide3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6" name="Shape 2316"/>
        <p:cNvGrpSpPr/>
        <p:nvPr/>
      </p:nvGrpSpPr>
      <p:grpSpPr>
        <a:xfrm>
          <a:off x="0" y="0"/>
          <a:ext cx="0" cy="0"/>
          <a:chOff x="0" y="0"/>
          <a:chExt cx="0" cy="0"/>
        </a:xfrm>
      </p:grpSpPr>
      <p:sp>
        <p:nvSpPr>
          <p:cNvPr id="2317" name="Google Shape;2317;p37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Ai nevoie de ajutor? Vrei să repet ceea ce ar trebui să faci?</a:t>
            </a:r>
            <a:endParaRPr sz="4000"/>
          </a:p>
        </p:txBody>
      </p:sp>
    </p:spTree>
  </p:cSld>
  <p:clrMapOvr>
    <a:masterClrMapping/>
  </p:clrMapOvr>
</p:sld>
</file>

<file path=ppt/slides/slide3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2" name="Shape 2322"/>
        <p:cNvGrpSpPr/>
        <p:nvPr/>
      </p:nvGrpSpPr>
      <p:grpSpPr>
        <a:xfrm>
          <a:off x="0" y="0"/>
          <a:ext cx="0" cy="0"/>
          <a:chOff x="0" y="0"/>
          <a:chExt cx="0" cy="0"/>
        </a:xfrm>
      </p:grpSpPr>
      <p:sp>
        <p:nvSpPr>
          <p:cNvPr id="2323" name="Google Shape;2323;p37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atunci notează </a:t>
            </a:r>
            <a:r>
              <a:rPr lang="en-US" sz="4000"/>
              <a:t>în</a:t>
            </a:r>
            <a:r>
              <a:rPr lang="en-US" sz="4000"/>
              <a:t> caietul tău, în caz că va trebui să te uiți peste notițe</a:t>
            </a:r>
            <a:endParaRPr sz="4000"/>
          </a:p>
        </p:txBody>
      </p:sp>
    </p:spTree>
  </p:cSld>
  <p:clrMapOvr>
    <a:masterClrMapping/>
  </p:clrMapOvr>
</p:sld>
</file>

<file path=ppt/slides/slide3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8" name="Shape 2328"/>
        <p:cNvGrpSpPr/>
        <p:nvPr/>
      </p:nvGrpSpPr>
      <p:grpSpPr>
        <a:xfrm>
          <a:off x="0" y="0"/>
          <a:ext cx="0" cy="0"/>
          <a:chOff x="0" y="0"/>
          <a:chExt cx="0" cy="0"/>
        </a:xfrm>
      </p:grpSpPr>
      <p:sp>
        <p:nvSpPr>
          <p:cNvPr id="2329" name="Google Shape;2329;p37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Mulțumesc foarte mult. Cred că o pot face singură </a:t>
            </a:r>
            <a:r>
              <a:rPr lang="en-US" sz="4000"/>
              <a:t>acum </a:t>
            </a:r>
            <a:endParaRPr sz="4000"/>
          </a:p>
        </p:txBody>
      </p:sp>
    </p:spTree>
  </p:cSld>
  <p:clrMapOvr>
    <a:masterClrMapping/>
  </p:clrMapOvr>
</p:sld>
</file>

<file path=ppt/slides/slide3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4" name="Shape 2334"/>
        <p:cNvGrpSpPr/>
        <p:nvPr/>
      </p:nvGrpSpPr>
      <p:grpSpPr>
        <a:xfrm>
          <a:off x="0" y="0"/>
          <a:ext cx="0" cy="0"/>
          <a:chOff x="0" y="0"/>
          <a:chExt cx="0" cy="0"/>
        </a:xfrm>
      </p:grpSpPr>
      <p:sp>
        <p:nvSpPr>
          <p:cNvPr id="2335" name="Google Shape;2335;p379"/>
          <p:cNvSpPr txBox="1"/>
          <p:nvPr>
            <p:ph idx="1" type="body"/>
          </p:nvPr>
        </p:nvSpPr>
        <p:spPr>
          <a:xfrm>
            <a:off x="0" y="0"/>
            <a:ext cx="10972800" cy="3785615"/>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t>Mă bucur foarte mult că mi-ați acceptat invitația. Aș vrea să vă vorbesc despre probemele școlare ale Oliviei. Multe dintre dificultățile ei </a:t>
            </a:r>
            <a:r>
              <a:rPr lang="en-US" sz="4000"/>
              <a:t>școlare</a:t>
            </a:r>
            <a:r>
              <a:rPr lang="en-US" sz="4000"/>
              <a:t> par să fi fost cauzate de neatenție și dezorganizare. Nu reuseste să respecte instrucțiunile primite de cele mai multe ori. Munca ei este dezorganizată și deseori nu a reușit să finalizeze temele sau a uitat să le predea. Chiar dacă le predă, de obicei este târziu sau dacă este la timp, este incompletă. Dar cred că problema majora sunt temele de acasa, unde nu are cine să o ajute, pentru că aceasta mi-a spus că părinții ei sunt întotdeauna ocupați cu munca.</a:t>
            </a:r>
            <a:endParaRPr sz="40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3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Construirea de relații bazate pe înțelegere reciprocă, toleranță față de diferențele dintre indivizi, precum și un sentiment de responsabilitate pentru comportamentul lor este un factor important pentru eficacitatea muncii educaționale cu copiii și tinerii.</a:t>
            </a:r>
            <a:endParaRPr/>
          </a:p>
        </p:txBody>
      </p:sp>
    </p:spTree>
  </p:cSld>
  <p:clrMapOvr>
    <a:masterClrMapping/>
  </p:clrMapOvr>
</p:sld>
</file>

<file path=ppt/slides/slide3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0" name="Shape 2340"/>
        <p:cNvGrpSpPr/>
        <p:nvPr/>
      </p:nvGrpSpPr>
      <p:grpSpPr>
        <a:xfrm>
          <a:off x="0" y="0"/>
          <a:ext cx="0" cy="0"/>
          <a:chOff x="0" y="0"/>
          <a:chExt cx="0" cy="0"/>
        </a:xfrm>
      </p:grpSpPr>
      <p:sp>
        <p:nvSpPr>
          <p:cNvPr id="2341" name="Google Shape;2341;p38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 este adevărat, nu verificăm temele ei. Suntem foarte ocupați, dar încercăm să o ajutăm de fiecare dată când putem</a:t>
            </a:r>
            <a:endParaRPr sz="4000"/>
          </a:p>
        </p:txBody>
      </p:sp>
    </p:spTree>
  </p:cSld>
  <p:clrMapOvr>
    <a:masterClrMapping/>
  </p:clrMapOvr>
</p:sld>
</file>

<file path=ppt/slides/slide3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6" name="Shape 2346"/>
        <p:cNvGrpSpPr/>
        <p:nvPr/>
      </p:nvGrpSpPr>
      <p:grpSpPr>
        <a:xfrm>
          <a:off x="0" y="0"/>
          <a:ext cx="0" cy="0"/>
          <a:chOff x="0" y="0"/>
          <a:chExt cx="0" cy="0"/>
        </a:xfrm>
      </p:grpSpPr>
      <p:sp>
        <p:nvSpPr>
          <p:cNvPr id="2347" name="Google Shape;2347;p38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t>Dacă sunteți de acord, aș dori să-l rog pe psihologul nostru școlar să vorbească cu ea și să facă o evaluare a abilităților ei, pentru că știu, ea poate fi mai bună și văd că încearcă din greu, dar totuși este foarte dezorganizată. Aș vrea să mă asigur dacă este cauzată de neatenție infantilă și nu de ceva mai grav.</a:t>
            </a:r>
            <a:endParaRPr sz="4000"/>
          </a:p>
        </p:txBody>
      </p:sp>
    </p:spTree>
  </p:cSld>
  <p:clrMapOvr>
    <a:masterClrMapping/>
  </p:clrMapOvr>
</p:sld>
</file>

<file path=ppt/slides/slide3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2" name="Shape 2352"/>
        <p:cNvGrpSpPr/>
        <p:nvPr/>
      </p:nvGrpSpPr>
      <p:grpSpPr>
        <a:xfrm>
          <a:off x="0" y="0"/>
          <a:ext cx="0" cy="0"/>
          <a:chOff x="0" y="0"/>
          <a:chExt cx="0" cy="0"/>
        </a:xfrm>
      </p:grpSpPr>
      <p:sp>
        <p:nvSpPr>
          <p:cNvPr id="2353" name="Google Shape;2353;p38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Credeți că ar putea avea vreo problemă?</a:t>
            </a:r>
            <a:endParaRPr sz="4000"/>
          </a:p>
        </p:txBody>
      </p:sp>
    </p:spTree>
  </p:cSld>
  <p:clrMapOvr>
    <a:masterClrMapping/>
  </p:clrMapOvr>
</p:sld>
</file>

<file path=ppt/slides/slide3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8" name="Shape 2358"/>
        <p:cNvGrpSpPr/>
        <p:nvPr/>
      </p:nvGrpSpPr>
      <p:grpSpPr>
        <a:xfrm>
          <a:off x="0" y="0"/>
          <a:ext cx="0" cy="0"/>
          <a:chOff x="0" y="0"/>
          <a:chExt cx="0" cy="0"/>
        </a:xfrm>
      </p:grpSpPr>
      <p:sp>
        <p:nvSpPr>
          <p:cNvPr id="2359" name="Google Shape;2359;p38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Este posibil, da. Sunteți de acord să meargă?</a:t>
            </a:r>
            <a:endParaRPr sz="4000"/>
          </a:p>
        </p:txBody>
      </p:sp>
    </p:spTree>
  </p:cSld>
  <p:clrMapOvr>
    <a:masterClrMapping/>
  </p:clrMapOvr>
</p:sld>
</file>

<file path=ppt/slides/slide3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4" name="Shape 2364"/>
        <p:cNvGrpSpPr/>
        <p:nvPr/>
      </p:nvGrpSpPr>
      <p:grpSpPr>
        <a:xfrm>
          <a:off x="0" y="0"/>
          <a:ext cx="0" cy="0"/>
          <a:chOff x="0" y="0"/>
          <a:chExt cx="0" cy="0"/>
        </a:xfrm>
      </p:grpSpPr>
      <p:sp>
        <p:nvSpPr>
          <p:cNvPr id="2365" name="Google Shape;2365;p38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 desigur, dacă ar putea să o ajute, de ce nu</a:t>
            </a:r>
            <a:endParaRPr sz="4000"/>
          </a:p>
        </p:txBody>
      </p:sp>
    </p:spTree>
  </p:cSld>
  <p:clrMapOvr>
    <a:masterClrMapping/>
  </p:clrMapOvr>
</p:sld>
</file>

<file path=ppt/slides/slide3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0" name="Shape 2370"/>
        <p:cNvGrpSpPr/>
        <p:nvPr/>
      </p:nvGrpSpPr>
      <p:grpSpPr>
        <a:xfrm>
          <a:off x="0" y="0"/>
          <a:ext cx="0" cy="0"/>
          <a:chOff x="0" y="0"/>
          <a:chExt cx="0" cy="0"/>
        </a:xfrm>
      </p:grpSpPr>
      <p:sp>
        <p:nvSpPr>
          <p:cNvPr id="2371" name="Google Shape;2371;p38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Au aflat despre problemele ei de memorie și despre viteza lentă de procesare ca parte a afectării funcției executive. Ei învață că abilitățile de memorie de lucru sunt extrem de asociate cu abilitățile copiilor de a învăța în domenii scolare cheie, cum ar fi citirea, matematica și știința - care sunt cele mai problematice și pentru Olivia.</a:t>
            </a:r>
            <a:endParaRPr sz="4000"/>
          </a:p>
        </p:txBody>
      </p:sp>
    </p:spTree>
  </p:cSld>
  <p:clrMapOvr>
    <a:masterClrMapping/>
  </p:clrMapOvr>
</p:sld>
</file>

<file path=ppt/slides/slide3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6" name="Shape 2376"/>
        <p:cNvGrpSpPr/>
        <p:nvPr/>
      </p:nvGrpSpPr>
      <p:grpSpPr>
        <a:xfrm>
          <a:off x="0" y="0"/>
          <a:ext cx="0" cy="0"/>
          <a:chOff x="0" y="0"/>
          <a:chExt cx="0" cy="0"/>
        </a:xfrm>
      </p:grpSpPr>
      <p:sp>
        <p:nvSpPr>
          <p:cNvPr id="2377" name="Google Shape;2377;p386"/>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t>Au început să colaboreze cu Olivia pentru a dezvolta un plan de acțiune pentru sarcini pe termen lung, ajutând-o să se folosească de un site propice pentru a face temele, ajutând-o să estimeze cantitatea de timp și energie necesară pentru finalizarea sarcinilor și oferind asistență de monitorizare și corectare. Atat profesorul, precum și părinții ei vor fi alaturi de ea. Ei o vor ajuta cu planificarea, organizarea și stabilirea de priorități pentru sarcinile școlare și temele.</a:t>
            </a:r>
            <a:endParaRPr sz="4000"/>
          </a:p>
        </p:txBody>
      </p:sp>
    </p:spTree>
  </p:cSld>
  <p:clrMapOvr>
    <a:masterClrMapping/>
  </p:clrMapOvr>
</p:sld>
</file>

<file path=ppt/slides/slide3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2" name="Shape 2382"/>
        <p:cNvGrpSpPr/>
        <p:nvPr/>
      </p:nvGrpSpPr>
      <p:grpSpPr>
        <a:xfrm>
          <a:off x="0" y="0"/>
          <a:ext cx="0" cy="0"/>
          <a:chOff x="0" y="0"/>
          <a:chExt cx="0" cy="0"/>
        </a:xfrm>
      </p:grpSpPr>
      <p:sp>
        <p:nvSpPr>
          <p:cNvPr id="2383" name="Google Shape;2383;p38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 copii, să începem ora de știință de astăzi. Subiectul de astăzi este Ecosistemul. Imi poate spune cineva ce ...</a:t>
            </a:r>
            <a:endParaRPr sz="4000"/>
          </a:p>
        </p:txBody>
      </p:sp>
    </p:spTree>
  </p:cSld>
  <p:clrMapOvr>
    <a:masterClrMapping/>
  </p:clrMapOvr>
</p:sld>
</file>

<file path=ppt/slides/slide3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8" name="Shape 2388"/>
        <p:cNvGrpSpPr/>
        <p:nvPr/>
      </p:nvGrpSpPr>
      <p:grpSpPr>
        <a:xfrm>
          <a:off x="0" y="0"/>
          <a:ext cx="0" cy="0"/>
          <a:chOff x="0" y="0"/>
          <a:chExt cx="0" cy="0"/>
        </a:xfrm>
      </p:grpSpPr>
      <p:sp>
        <p:nvSpPr>
          <p:cNvPr id="2389" name="Google Shape;2389;p38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se ridică și spune tare răspunsul fără să ridice mâna.</a:t>
            </a:r>
            <a:endParaRPr/>
          </a:p>
          <a:p>
            <a:pPr indent="0" lvl="0" marL="0" rtl="0" algn="l">
              <a:lnSpc>
                <a:spcPct val="90000"/>
              </a:lnSpc>
              <a:spcBef>
                <a:spcPts val="533"/>
              </a:spcBef>
              <a:spcAft>
                <a:spcPts val="0"/>
              </a:spcAft>
              <a:buClr>
                <a:schemeClr val="dk1"/>
              </a:buClr>
              <a:buSzPts val="4000"/>
              <a:buNone/>
            </a:pPr>
            <a:r>
              <a:t/>
            </a:r>
            <a:endParaRPr i="1" sz="4000">
              <a:solidFill>
                <a:srgbClr val="0070C0"/>
              </a:solidFill>
              <a:latin typeface="Calibri"/>
              <a:ea typeface="Calibri"/>
              <a:cs typeface="Calibri"/>
              <a:sym typeface="Calibri"/>
            </a:endParaRPr>
          </a:p>
          <a:p>
            <a:pPr indent="0" lvl="0" marL="0" rtl="0" algn="l">
              <a:spcBef>
                <a:spcPts val="533"/>
              </a:spcBef>
              <a:spcAft>
                <a:spcPts val="0"/>
              </a:spcAft>
              <a:buClr>
                <a:schemeClr val="dk1"/>
              </a:buClr>
              <a:buSzPts val="4000"/>
              <a:buNone/>
            </a:pPr>
            <a:r>
              <a:rPr lang="en-US" sz="4000"/>
              <a:t>Este pădure !!</a:t>
            </a:r>
            <a:endParaRPr sz="4000"/>
          </a:p>
        </p:txBody>
      </p:sp>
    </p:spTree>
  </p:cSld>
  <p:clrMapOvr>
    <a:masterClrMapping/>
  </p:clrMapOvr>
</p:sld>
</file>

<file path=ppt/slides/slide3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4" name="Shape 2394"/>
        <p:cNvGrpSpPr/>
        <p:nvPr/>
      </p:nvGrpSpPr>
      <p:grpSpPr>
        <a:xfrm>
          <a:off x="0" y="0"/>
          <a:ext cx="0" cy="0"/>
          <a:chOff x="0" y="0"/>
          <a:chExt cx="0" cy="0"/>
        </a:xfrm>
      </p:grpSpPr>
      <p:sp>
        <p:nvSpPr>
          <p:cNvPr id="2395" name="Google Shape;2395;p38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Andy? Ai putea să ridici mâna înainte să primesti acordul să răspunzi? Avem de respectat reguli</a:t>
            </a:r>
            <a:endParaRPr sz="40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9"/>
          <p:cNvSpPr txBox="1"/>
          <p:nvPr>
            <p:ph idx="1" type="body"/>
          </p:nvPr>
        </p:nvSpPr>
        <p:spPr>
          <a:xfrm>
            <a:off x="663425" y="305375"/>
            <a:ext cx="9961800" cy="3352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SzPts val="1800"/>
              <a:buNone/>
            </a:pPr>
            <a:r>
              <a:rPr lang="en-US" sz="2000"/>
              <a:t>Cum l-ai trage pe Peter la răspundere pentru acțiunile sale?</a:t>
            </a:r>
            <a:endParaRPr sz="2000"/>
          </a:p>
          <a:p>
            <a:pPr indent="-355600" lvl="0" marL="457200" rtl="0" algn="l">
              <a:lnSpc>
                <a:spcPct val="90000"/>
              </a:lnSpc>
              <a:spcBef>
                <a:spcPts val="533"/>
              </a:spcBef>
              <a:spcAft>
                <a:spcPts val="0"/>
              </a:spcAft>
              <a:buSzPts val="2000"/>
              <a:buAutoNum type="arabicPeriod"/>
            </a:pPr>
            <a:r>
              <a:rPr lang="en-US" sz="2000"/>
              <a:t>I-aș spune „Pentru a rezolva problemele tale trebuie să comunici. Dacă ești trist și rănit de John, trebuie să-ți exprimi sentimentele. Nu ai înțeles dacă era dispus să te asculte, ai plecat și ai întors spatele problemei. Dacă nu comunici, nimeni nu te va înțelege. Ar fi trebuit să spui ceea ce simțeai, cu siguranță te-ai fi simțit mai bine. În acest caz, lui John i-a părut rău pentru comportamentul său și a vrut să-și ceară scuze pentru că ți-a făcut rău ”.</a:t>
            </a:r>
            <a:endParaRPr sz="2000"/>
          </a:p>
          <a:p>
            <a:pPr indent="-355600" lvl="0" marL="457200" rtl="0" algn="l">
              <a:lnSpc>
                <a:spcPct val="90000"/>
              </a:lnSpc>
              <a:spcBef>
                <a:spcPts val="0"/>
              </a:spcBef>
              <a:spcAft>
                <a:spcPts val="0"/>
              </a:spcAft>
              <a:buSzPts val="2000"/>
              <a:buAutoNum type="arabicPeriod"/>
            </a:pPr>
            <a:r>
              <a:rPr lang="en-US" sz="2000"/>
              <a:t>I-aș spune: „Ar fi trebuit să rămâi pentru a rezolva situația. Nu fugi, rezolvă problemele. Trebuie să te maturizezi puțin, a fost o atitudine copilărească ”.</a:t>
            </a:r>
            <a:endParaRPr sz="2000"/>
          </a:p>
          <a:p>
            <a:pPr indent="-355600" lvl="0" marL="457200" rtl="0" algn="l">
              <a:lnSpc>
                <a:spcPct val="90000"/>
              </a:lnSpc>
              <a:spcBef>
                <a:spcPts val="0"/>
              </a:spcBef>
              <a:spcAft>
                <a:spcPts val="0"/>
              </a:spcAft>
              <a:buSzPts val="2000"/>
              <a:buAutoNum type="arabicPeriod"/>
            </a:pPr>
            <a:r>
              <a:rPr lang="en-US" sz="2000"/>
              <a:t>I-aș spune: „Ar fi trebuit să rămâi să-ți rezolvi problemele. Ceilalți trebuie să te asculte oricum. Trebuie să fii la fel de puternic ca ei sau mai puternic decât ei. Comportamentul tău nu a fost cel mai potrivit ”.</a:t>
            </a:r>
            <a:endParaRPr sz="2000"/>
          </a:p>
          <a:p>
            <a:pPr indent="0" lvl="0" marL="0" rtl="0" algn="l">
              <a:lnSpc>
                <a:spcPct val="90000"/>
              </a:lnSpc>
              <a:spcBef>
                <a:spcPts val="533"/>
              </a:spcBef>
              <a:spcAft>
                <a:spcPts val="0"/>
              </a:spcAft>
              <a:buSzPts val="1800"/>
              <a:buNone/>
            </a:pPr>
            <a:r>
              <a:t/>
            </a:r>
            <a:endParaRPr sz="2000"/>
          </a:p>
        </p:txBody>
      </p:sp>
    </p:spTree>
  </p:cSld>
  <p:clrMapOvr>
    <a:masterClrMapping/>
  </p:clrMapOvr>
</p:sld>
</file>

<file path=ppt/slides/slide3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0" name="Shape 2400"/>
        <p:cNvGrpSpPr/>
        <p:nvPr/>
      </p:nvGrpSpPr>
      <p:grpSpPr>
        <a:xfrm>
          <a:off x="0" y="0"/>
          <a:ext cx="0" cy="0"/>
          <a:chOff x="0" y="0"/>
          <a:chExt cx="0" cy="0"/>
        </a:xfrm>
      </p:grpSpPr>
      <p:sp>
        <p:nvSpPr>
          <p:cNvPr id="2401" name="Google Shape;2401;p39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stă tăcut.</a:t>
            </a:r>
            <a:endParaRPr sz="4000"/>
          </a:p>
        </p:txBody>
      </p:sp>
    </p:spTree>
  </p:cSld>
  <p:clrMapOvr>
    <a:masterClrMapping/>
  </p:clrMapOvr>
</p:sld>
</file>

<file path=ppt/slides/slide3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6" name="Shape 2406"/>
        <p:cNvGrpSpPr/>
        <p:nvPr/>
      </p:nvGrpSpPr>
      <p:grpSpPr>
        <a:xfrm>
          <a:off x="0" y="0"/>
          <a:ext cx="0" cy="0"/>
          <a:chOff x="0" y="0"/>
          <a:chExt cx="0" cy="0"/>
        </a:xfrm>
      </p:grpSpPr>
      <p:sp>
        <p:nvSpPr>
          <p:cNvPr id="2407" name="Google Shape;2407;p39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acum daca ai început deja, ai vrea să-ți continui răspunsul? Ce mai aparține Ecosistemului?</a:t>
            </a:r>
            <a:endParaRPr sz="4000"/>
          </a:p>
        </p:txBody>
      </p:sp>
    </p:spTree>
  </p:cSld>
  <p:clrMapOvr>
    <a:masterClrMapping/>
  </p:clrMapOvr>
</p:sld>
</file>

<file path=ppt/slides/slide3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2" name="Shape 2412"/>
        <p:cNvGrpSpPr/>
        <p:nvPr/>
      </p:nvGrpSpPr>
      <p:grpSpPr>
        <a:xfrm>
          <a:off x="0" y="0"/>
          <a:ext cx="0" cy="0"/>
          <a:chOff x="0" y="0"/>
          <a:chExt cx="0" cy="0"/>
        </a:xfrm>
      </p:grpSpPr>
      <p:sp>
        <p:nvSpPr>
          <p:cNvPr id="2413" name="Google Shape;2413;p39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nu știu</a:t>
            </a:r>
            <a:endParaRPr sz="4000"/>
          </a:p>
        </p:txBody>
      </p:sp>
    </p:spTree>
  </p:cSld>
  <p:clrMapOvr>
    <a:masterClrMapping/>
  </p:clrMapOvr>
</p:sld>
</file>

<file path=ppt/slides/slide3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8" name="Shape 2418"/>
        <p:cNvGrpSpPr/>
        <p:nvPr/>
      </p:nvGrpSpPr>
      <p:grpSpPr>
        <a:xfrm>
          <a:off x="0" y="0"/>
          <a:ext cx="0" cy="0"/>
          <a:chOff x="0" y="0"/>
          <a:chExt cx="0" cy="0"/>
        </a:xfrm>
      </p:grpSpPr>
      <p:sp>
        <p:nvSpPr>
          <p:cNvPr id="2419" name="Google Shape;2419;p39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Andy așează-te acum, te rog. Mai vrea cineva să răspundă?</a:t>
            </a:r>
            <a:endParaRPr sz="4000"/>
          </a:p>
        </p:txBody>
      </p:sp>
    </p:spTree>
  </p:cSld>
  <p:clrMapOvr>
    <a:masterClrMapping/>
  </p:clrMapOvr>
</p:sld>
</file>

<file path=ppt/slides/slide3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4" name="Shape 2424"/>
        <p:cNvGrpSpPr/>
        <p:nvPr/>
      </p:nvGrpSpPr>
      <p:grpSpPr>
        <a:xfrm>
          <a:off x="0" y="0"/>
          <a:ext cx="0" cy="0"/>
          <a:chOff x="0" y="0"/>
          <a:chExt cx="0" cy="0"/>
        </a:xfrm>
      </p:grpSpPr>
      <p:sp>
        <p:nvSpPr>
          <p:cNvPr id="2425" name="Google Shape;2425;p394"/>
          <p:cNvSpPr txBox="1"/>
          <p:nvPr>
            <p:ph idx="1" type="body"/>
          </p:nvPr>
        </p:nvSpPr>
        <p:spPr>
          <a:xfrm>
            <a:off x="214230" y="239275"/>
            <a:ext cx="105672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încă stă în picioare, se sprijină de banca și începe să vorbească foarte tare cu colegul de lângă el.</a:t>
            </a:r>
            <a:r>
              <a:rPr i="1" lang="en-US" sz="4000">
                <a:solidFill>
                  <a:srgbClr val="0070C0"/>
                </a:solidFill>
                <a:latin typeface="Calibri"/>
                <a:ea typeface="Calibri"/>
                <a:cs typeface="Calibri"/>
                <a:sym typeface="Calibri"/>
              </a:rPr>
              <a:t> </a:t>
            </a:r>
            <a:endParaRPr sz="4000"/>
          </a:p>
        </p:txBody>
      </p:sp>
    </p:spTree>
  </p:cSld>
  <p:clrMapOvr>
    <a:masterClrMapping/>
  </p:clrMapOvr>
</p:sld>
</file>

<file path=ppt/slides/slide3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0" name="Shape 2430"/>
        <p:cNvGrpSpPr/>
        <p:nvPr/>
      </p:nvGrpSpPr>
      <p:grpSpPr>
        <a:xfrm>
          <a:off x="0" y="0"/>
          <a:ext cx="0" cy="0"/>
          <a:chOff x="0" y="0"/>
          <a:chExt cx="0" cy="0"/>
        </a:xfrm>
      </p:grpSpPr>
      <p:sp>
        <p:nvSpPr>
          <p:cNvPr id="2431" name="Google Shape;2431;p39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Andy, nu ai vrut să-mi răspunzi la întrebare, așa că nu este in regula să vorbești cu colegii tăi de clasă în timp ce discutăm, asa ca fii atent. Acest subiect este important, o sa aveti test și veți primi o sarcină pentru acest subiect. O sa pierzi. Așeza-te</a:t>
            </a:r>
            <a:endParaRPr sz="4000"/>
          </a:p>
        </p:txBody>
      </p:sp>
    </p:spTree>
  </p:cSld>
  <p:clrMapOvr>
    <a:masterClrMapping/>
  </p:clrMapOvr>
</p:sld>
</file>

<file path=ppt/slides/slide3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6" name="Shape 2436"/>
        <p:cNvGrpSpPr/>
        <p:nvPr/>
      </p:nvGrpSpPr>
      <p:grpSpPr>
        <a:xfrm>
          <a:off x="0" y="0"/>
          <a:ext cx="0" cy="0"/>
          <a:chOff x="0" y="0"/>
          <a:chExt cx="0" cy="0"/>
        </a:xfrm>
      </p:grpSpPr>
      <p:sp>
        <p:nvSpPr>
          <p:cNvPr id="2437" name="Google Shape;2437;p39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se așează. Începe să se joace cu un pix și să dea cu piciorul în scaunul din fata bancii sale și in continuare isi ignora profesorului.</a:t>
            </a:r>
            <a:endParaRPr sz="4000"/>
          </a:p>
        </p:txBody>
      </p:sp>
    </p:spTree>
  </p:cSld>
  <p:clrMapOvr>
    <a:masterClrMapping/>
  </p:clrMapOvr>
</p:sld>
</file>

<file path=ppt/slides/slide3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2" name="Shape 2442"/>
        <p:cNvGrpSpPr/>
        <p:nvPr/>
      </p:nvGrpSpPr>
      <p:grpSpPr>
        <a:xfrm>
          <a:off x="0" y="0"/>
          <a:ext cx="0" cy="0"/>
          <a:chOff x="0" y="0"/>
          <a:chExt cx="0" cy="0"/>
        </a:xfrm>
      </p:grpSpPr>
      <p:sp>
        <p:nvSpPr>
          <p:cNvPr id="2443" name="Google Shape;2443;p39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începe să vorbească cu colega lui Lara și îi ia lucrurile.</a:t>
            </a:r>
            <a:endParaRPr sz="4000"/>
          </a:p>
        </p:txBody>
      </p:sp>
    </p:spTree>
  </p:cSld>
  <p:clrMapOvr>
    <a:masterClrMapping/>
  </p:clrMapOvr>
</p:sld>
</file>

<file path=ppt/slides/slide3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8" name="Shape 2448"/>
        <p:cNvGrpSpPr/>
        <p:nvPr/>
      </p:nvGrpSpPr>
      <p:grpSpPr>
        <a:xfrm>
          <a:off x="0" y="0"/>
          <a:ext cx="0" cy="0"/>
          <a:chOff x="0" y="0"/>
          <a:chExt cx="0" cy="0"/>
        </a:xfrm>
      </p:grpSpPr>
      <p:sp>
        <p:nvSpPr>
          <p:cNvPr id="2449" name="Google Shape;2449;p39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Andy, shhhh. Acest subiect este important, nu vom stii sa facem această tema dacă nu vom fi atenți. Și dă-mi înapoi stiloul </a:t>
            </a:r>
            <a:endParaRPr sz="4000"/>
          </a:p>
        </p:txBody>
      </p:sp>
    </p:spTree>
  </p:cSld>
  <p:clrMapOvr>
    <a:masterClrMapping/>
  </p:clrMapOvr>
</p:sld>
</file>

<file path=ppt/slides/slide3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4" name="Shape 2454"/>
        <p:cNvGrpSpPr/>
        <p:nvPr/>
      </p:nvGrpSpPr>
      <p:grpSpPr>
        <a:xfrm>
          <a:off x="0" y="0"/>
          <a:ext cx="0" cy="0"/>
          <a:chOff x="0" y="0"/>
          <a:chExt cx="0" cy="0"/>
        </a:xfrm>
      </p:grpSpPr>
      <p:sp>
        <p:nvSpPr>
          <p:cNvPr id="2455" name="Google Shape;2455;p39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Andy, te avertizez a doua oară astăzi. Oprește-te și fii atent, te rog.</a:t>
            </a:r>
            <a:endParaRPr sz="4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4"/>
          <p:cNvSpPr txBox="1"/>
          <p:nvPr>
            <p:ph idx="1" type="body"/>
          </p:nvPr>
        </p:nvSpPr>
        <p:spPr>
          <a:xfrm>
            <a:off x="701676" y="1034037"/>
            <a:ext cx="9569448" cy="158952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Am vorbit cu voi amândoi și performanța voastră nu a fost cea mai bună în această situație. Există lucruri pe care amândoi le-ați putea îmbunătăți.</a:t>
            </a:r>
            <a:endParaRPr sz="360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0"/>
          <p:cNvSpPr txBox="1"/>
          <p:nvPr>
            <p:ph idx="1" type="body"/>
          </p:nvPr>
        </p:nvSpPr>
        <p:spPr>
          <a:xfrm>
            <a:off x="701676" y="333403"/>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t>Răspuns corect!</a:t>
            </a:r>
            <a:endParaRPr/>
          </a:p>
        </p:txBody>
      </p:sp>
    </p:spTree>
  </p:cSld>
  <p:clrMapOvr>
    <a:masterClrMapping/>
  </p:clrMapOvr>
</p:sld>
</file>

<file path=ppt/slides/slide4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0" name="Shape 2460"/>
        <p:cNvGrpSpPr/>
        <p:nvPr/>
      </p:nvGrpSpPr>
      <p:grpSpPr>
        <a:xfrm>
          <a:off x="0" y="0"/>
          <a:ext cx="0" cy="0"/>
          <a:chOff x="0" y="0"/>
          <a:chExt cx="0" cy="0"/>
        </a:xfrm>
      </p:grpSpPr>
      <p:sp>
        <p:nvSpPr>
          <p:cNvPr id="2461" name="Google Shape;2461;p40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după câteva minute, începe să se urce pe scaun și să facă zgomote cu un pix.</a:t>
            </a:r>
            <a:endParaRPr sz="4000"/>
          </a:p>
        </p:txBody>
      </p:sp>
    </p:spTree>
  </p:cSld>
  <p:clrMapOvr>
    <a:masterClrMapping/>
  </p:clrMapOvr>
</p:sld>
</file>

<file path=ppt/slides/slide4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6" name="Shape 2466"/>
        <p:cNvGrpSpPr/>
        <p:nvPr/>
      </p:nvGrpSpPr>
      <p:grpSpPr>
        <a:xfrm>
          <a:off x="0" y="0"/>
          <a:ext cx="0" cy="0"/>
          <a:chOff x="0" y="0"/>
          <a:chExt cx="0" cy="0"/>
        </a:xfrm>
      </p:grpSpPr>
      <p:sp>
        <p:nvSpPr>
          <p:cNvPr id="2467" name="Google Shape;2467;p40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Dacă nu doriți să acordați atenție și să obțineți o notă proastă, este in dezavantajul vostru, dar trebuie să încetați să nu vă deranjați colegii de clasă</a:t>
            </a:r>
            <a:endParaRPr sz="4000"/>
          </a:p>
        </p:txBody>
      </p:sp>
    </p:spTree>
  </p:cSld>
  <p:clrMapOvr>
    <a:masterClrMapping/>
  </p:clrMapOvr>
</p:sld>
</file>

<file path=ppt/slides/slide4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2" name="Shape 2472"/>
        <p:cNvGrpSpPr/>
        <p:nvPr/>
      </p:nvGrpSpPr>
      <p:grpSpPr>
        <a:xfrm>
          <a:off x="0" y="0"/>
          <a:ext cx="0" cy="0"/>
          <a:chOff x="0" y="0"/>
          <a:chExt cx="0" cy="0"/>
        </a:xfrm>
      </p:grpSpPr>
      <p:sp>
        <p:nvSpPr>
          <p:cNvPr id="2473" name="Google Shape;2473;p40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Andy se supără, se ridică și își aruncă toate caietele și pixurile pe podea.</a:t>
            </a:r>
            <a:endParaRPr sz="4000"/>
          </a:p>
        </p:txBody>
      </p:sp>
    </p:spTree>
  </p:cSld>
  <p:clrMapOvr>
    <a:masterClrMapping/>
  </p:clrMapOvr>
</p:sld>
</file>

<file path=ppt/slides/slide4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8" name="Shape 2478"/>
        <p:cNvGrpSpPr/>
        <p:nvPr/>
      </p:nvGrpSpPr>
      <p:grpSpPr>
        <a:xfrm>
          <a:off x="0" y="0"/>
          <a:ext cx="0" cy="0"/>
          <a:chOff x="0" y="0"/>
          <a:chExt cx="0" cy="0"/>
        </a:xfrm>
      </p:grpSpPr>
      <p:sp>
        <p:nvSpPr>
          <p:cNvPr id="2479" name="Google Shape;2479;p40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Cum ar trebui să reacționezi la această situație?</a:t>
            </a:r>
            <a:endParaRPr/>
          </a:p>
          <a:p>
            <a:pPr indent="-762000" lvl="0" marL="742950" rtl="0" algn="l">
              <a:lnSpc>
                <a:spcPct val="90000"/>
              </a:lnSpc>
              <a:spcBef>
                <a:spcPts val="533"/>
              </a:spcBef>
              <a:spcAft>
                <a:spcPts val="0"/>
              </a:spcAft>
              <a:buClr>
                <a:schemeClr val="dk1"/>
              </a:buClr>
              <a:buSzPts val="4000"/>
              <a:buFont typeface="Calibri"/>
              <a:buAutoNum type="arabicPeriod"/>
            </a:pPr>
            <a:r>
              <a:rPr lang="en-US" sz="4000"/>
              <a:t>fii dur cu el și trimite-l la biroul directorilor.</a:t>
            </a:r>
            <a:r>
              <a:rPr lang="en-US" sz="4000"/>
              <a:t> </a:t>
            </a:r>
            <a:endParaRPr/>
          </a:p>
          <a:p>
            <a:pPr indent="-762000" lvl="0" marL="742950" rtl="0" algn="l">
              <a:lnSpc>
                <a:spcPct val="90000"/>
              </a:lnSpc>
              <a:spcBef>
                <a:spcPts val="533"/>
              </a:spcBef>
              <a:spcAft>
                <a:spcPts val="0"/>
              </a:spcAft>
              <a:buClr>
                <a:schemeClr val="dk1"/>
              </a:buClr>
              <a:buSzPts val="4000"/>
              <a:buFont typeface="Calibri"/>
              <a:buAutoNum type="arabicPeriod"/>
            </a:pPr>
            <a:r>
              <a:rPr lang="en-US" sz="4000"/>
              <a:t>lasă-l in pace și ignoră felul în care se comportă.</a:t>
            </a:r>
            <a:endParaRPr/>
          </a:p>
          <a:p>
            <a:pPr indent="-762000" lvl="0" marL="742950" rtl="0" algn="l">
              <a:lnSpc>
                <a:spcPct val="90000"/>
              </a:lnSpc>
              <a:spcBef>
                <a:spcPts val="533"/>
              </a:spcBef>
              <a:spcAft>
                <a:spcPts val="0"/>
              </a:spcAft>
              <a:buClr>
                <a:schemeClr val="dk1"/>
              </a:buClr>
              <a:buSzPts val="4000"/>
              <a:buFont typeface="Calibri"/>
              <a:buAutoNum type="arabicPeriod"/>
            </a:pPr>
            <a:r>
              <a:rPr lang="en-US" sz="4000"/>
              <a:t>rămâneți calm, dar asigurați-vă că știe că modul în care acționa era inadecvat</a:t>
            </a:r>
            <a:endParaRPr/>
          </a:p>
        </p:txBody>
      </p:sp>
    </p:spTree>
  </p:cSld>
  <p:clrMapOvr>
    <a:masterClrMapping/>
  </p:clrMapOvr>
</p:sld>
</file>

<file path=ppt/slides/slide4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4" name="Shape 2484"/>
        <p:cNvGrpSpPr/>
        <p:nvPr/>
      </p:nvGrpSpPr>
      <p:grpSpPr>
        <a:xfrm>
          <a:off x="0" y="0"/>
          <a:ext cx="0" cy="0"/>
          <a:chOff x="0" y="0"/>
          <a:chExt cx="0" cy="0"/>
        </a:xfrm>
      </p:grpSpPr>
      <p:sp>
        <p:nvSpPr>
          <p:cNvPr id="2485" name="Google Shape;2485;p40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RĂSPUNS GREȘIT.</a:t>
            </a:r>
            <a:endParaRPr/>
          </a:p>
          <a:p>
            <a:pPr indent="0" lvl="0" marL="0" rtl="0" algn="l">
              <a:lnSpc>
                <a:spcPct val="90000"/>
              </a:lnSpc>
              <a:spcBef>
                <a:spcPts val="533"/>
              </a:spcBef>
              <a:spcAft>
                <a:spcPts val="0"/>
              </a:spcAft>
              <a:buClr>
                <a:schemeClr val="dk1"/>
              </a:buClr>
              <a:buSzPts val="4000"/>
              <a:buNone/>
            </a:pPr>
            <a:r>
              <a:rPr lang="en-US" sz="4000"/>
              <a:t>A fi dur cu el ar putea să îi intensifice comportamentul și să înrăutățească întreaga situație.</a:t>
            </a:r>
            <a:endParaRPr sz="4000"/>
          </a:p>
        </p:txBody>
      </p:sp>
    </p:spTree>
  </p:cSld>
  <p:clrMapOvr>
    <a:masterClrMapping/>
  </p:clrMapOvr>
</p:sld>
</file>

<file path=ppt/slides/slide4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0" name="Shape 2490"/>
        <p:cNvGrpSpPr/>
        <p:nvPr/>
      </p:nvGrpSpPr>
      <p:grpSpPr>
        <a:xfrm>
          <a:off x="0" y="0"/>
          <a:ext cx="0" cy="0"/>
          <a:chOff x="0" y="0"/>
          <a:chExt cx="0" cy="0"/>
        </a:xfrm>
      </p:grpSpPr>
      <p:sp>
        <p:nvSpPr>
          <p:cNvPr id="2491" name="Google Shape;2491;p40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RASPUNS GRESIT.</a:t>
            </a:r>
            <a:endParaRPr/>
          </a:p>
          <a:p>
            <a:pPr indent="0" lvl="0" marL="0" rtl="0" algn="l">
              <a:lnSpc>
                <a:spcPct val="90000"/>
              </a:lnSpc>
              <a:spcBef>
                <a:spcPts val="533"/>
              </a:spcBef>
              <a:spcAft>
                <a:spcPts val="0"/>
              </a:spcAft>
              <a:buClr>
                <a:schemeClr val="dk1"/>
              </a:buClr>
              <a:buSzPts val="4000"/>
              <a:buNone/>
            </a:pPr>
            <a:r>
              <a:rPr lang="en-US" sz="4000"/>
              <a:t>S-ar putea interpreta pentru alți elevi și pentru Andy că ceea ce a făcut a fost în regulă și că nu există consecințe.</a:t>
            </a:r>
            <a:r>
              <a:rPr lang="en-US" sz="4000">
                <a:latin typeface="Calibri"/>
                <a:ea typeface="Calibri"/>
                <a:cs typeface="Calibri"/>
                <a:sym typeface="Calibri"/>
              </a:rPr>
              <a:t> </a:t>
            </a:r>
            <a:endParaRPr sz="4000"/>
          </a:p>
        </p:txBody>
      </p:sp>
    </p:spTree>
  </p:cSld>
  <p:clrMapOvr>
    <a:masterClrMapping/>
  </p:clrMapOvr>
</p:sld>
</file>

<file path=ppt/slides/slide4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6" name="Shape 2496"/>
        <p:cNvGrpSpPr/>
        <p:nvPr/>
      </p:nvGrpSpPr>
      <p:grpSpPr>
        <a:xfrm>
          <a:off x="0" y="0"/>
          <a:ext cx="0" cy="0"/>
          <a:chOff x="0" y="0"/>
          <a:chExt cx="0" cy="0"/>
        </a:xfrm>
      </p:grpSpPr>
      <p:sp>
        <p:nvSpPr>
          <p:cNvPr id="2497" name="Google Shape;2497;p40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t>RĂSPUNS CORECT. Ar trebui să rămâi calm, să nu folosești amenințări și să lași autoritatea să dispară. Andy se calmează mai repede dacă vede că ești linistit și nu reacționează într-un fel care îl poate determina să continue cu acest comportament sau chiar să se înrăutățească. Cu toate acestea ar trebui să vă asigurați că isi constientizeaza comportamentul care nu este in regulă. Cel mai bun mod este să-i explicati calm că nu era potrivit să se comporte așa în timpul orei. Ar trebui să ii explicați că orice problema are rezolvare si ca ați dori să discutati cu el dupa terminarea orei.</a:t>
            </a:r>
            <a:endParaRPr sz="4000"/>
          </a:p>
        </p:txBody>
      </p:sp>
    </p:spTree>
  </p:cSld>
  <p:clrMapOvr>
    <a:masterClrMapping/>
  </p:clrMapOvr>
</p:sld>
</file>

<file path=ppt/slides/slide4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2" name="Shape 2502"/>
        <p:cNvGrpSpPr/>
        <p:nvPr/>
      </p:nvGrpSpPr>
      <p:grpSpPr>
        <a:xfrm>
          <a:off x="0" y="0"/>
          <a:ext cx="0" cy="0"/>
          <a:chOff x="0" y="0"/>
          <a:chExt cx="0" cy="0"/>
        </a:xfrm>
      </p:grpSpPr>
      <p:sp>
        <p:nvSpPr>
          <p:cNvPr id="2503" name="Google Shape;2503;p40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t>Ar trebui să îi implicați pe părinți?</a:t>
            </a:r>
            <a:r>
              <a:rPr lang="en-US" sz="4000">
                <a:latin typeface="Calibri"/>
                <a:ea typeface="Calibri"/>
                <a:cs typeface="Calibri"/>
                <a:sym typeface="Calibri"/>
              </a:rPr>
              <a:t>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nu trebuie să ii informați despre comportamentul lui Andy</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ar trebui să îi sunați pe părinții lui Andy și să îi anunțați despre comportamentul și problemele sale la școală, astfel încât sa se gaseasca solutii pentru a-l ajuta.</a:t>
            </a:r>
            <a:r>
              <a:rPr lang="en-US" sz="4000"/>
              <a:t> </a:t>
            </a:r>
            <a:endParaRPr/>
          </a:p>
        </p:txBody>
      </p:sp>
    </p:spTree>
  </p:cSld>
  <p:clrMapOvr>
    <a:masterClrMapping/>
  </p:clrMapOvr>
</p:sld>
</file>

<file path=ppt/slides/slide4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8" name="Shape 2508"/>
        <p:cNvGrpSpPr/>
        <p:nvPr/>
      </p:nvGrpSpPr>
      <p:grpSpPr>
        <a:xfrm>
          <a:off x="0" y="0"/>
          <a:ext cx="0" cy="0"/>
          <a:chOff x="0" y="0"/>
          <a:chExt cx="0" cy="0"/>
        </a:xfrm>
      </p:grpSpPr>
      <p:sp>
        <p:nvSpPr>
          <p:cNvPr id="2509" name="Google Shape;2509;p40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RASPUNS GRESIT</a:t>
            </a:r>
            <a:endParaRPr/>
          </a:p>
          <a:p>
            <a:pPr indent="0" lvl="0" marL="0" rtl="0" algn="l">
              <a:lnSpc>
                <a:spcPct val="90000"/>
              </a:lnSpc>
              <a:spcBef>
                <a:spcPts val="533"/>
              </a:spcBef>
              <a:spcAft>
                <a:spcPts val="0"/>
              </a:spcAft>
              <a:buClr>
                <a:schemeClr val="dk1"/>
              </a:buClr>
              <a:buSzPts val="4000"/>
              <a:buNone/>
            </a:pPr>
            <a:r>
              <a:rPr lang="en-US" sz="4000"/>
              <a:t>Luând în considerare acest lucru nu este un lucru minor și Andy este constant neatent și tulburările sale în timpul orelor îi enervează pe colegii săi de clasă, neimplicarea părinților nu este o opțiune corectă.</a:t>
            </a:r>
            <a:endParaRPr/>
          </a:p>
        </p:txBody>
      </p:sp>
    </p:spTree>
  </p:cSld>
  <p:clrMapOvr>
    <a:masterClrMapping/>
  </p:clrMapOvr>
</p:sld>
</file>

<file path=ppt/slides/slide4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4" name="Shape 2514"/>
        <p:cNvGrpSpPr/>
        <p:nvPr/>
      </p:nvGrpSpPr>
      <p:grpSpPr>
        <a:xfrm>
          <a:off x="0" y="0"/>
          <a:ext cx="0" cy="0"/>
          <a:chOff x="0" y="0"/>
          <a:chExt cx="0" cy="0"/>
        </a:xfrm>
      </p:grpSpPr>
      <p:sp>
        <p:nvSpPr>
          <p:cNvPr id="2515" name="Google Shape;2515;p40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0"/>
              </a:spcBef>
              <a:spcAft>
                <a:spcPts val="0"/>
              </a:spcAft>
              <a:buClr>
                <a:schemeClr val="dk1"/>
              </a:buClr>
              <a:buSzPct val="100000"/>
              <a:buNone/>
            </a:pPr>
            <a:r>
              <a:rPr lang="en-US" sz="4000"/>
              <a:t>RĂSPUNS CORECT.</a:t>
            </a:r>
            <a:endParaRPr/>
          </a:p>
          <a:p>
            <a:pPr indent="0" lvl="0" marL="0" rtl="0" algn="l">
              <a:lnSpc>
                <a:spcPct val="90000"/>
              </a:lnSpc>
              <a:spcBef>
                <a:spcPts val="533"/>
              </a:spcBef>
              <a:spcAft>
                <a:spcPts val="0"/>
              </a:spcAft>
              <a:buClr>
                <a:schemeClr val="dk1"/>
              </a:buClr>
              <a:buSzPct val="100000"/>
              <a:buNone/>
            </a:pPr>
            <a:r>
              <a:rPr lang="en-US" sz="4000"/>
              <a:t>Ar trebui să le anunțați că bănuiți că problemele sale ar putea fi cauzate de ADHD. S-ar putea să le recomandați să-l ducă la specialiști. Dacă această ipoteză este confirmată, toți profesioniștii, profesorii și părinții pot începe să lucreze împreună pentru a depăși sau a atenua dificultățile legate de creșterea și predarea unui copil cu ADHD.</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1"/>
          <p:cNvSpPr txBox="1"/>
          <p:nvPr>
            <p:ph idx="1" type="body"/>
          </p:nvPr>
        </p:nvSpPr>
        <p:spPr>
          <a:xfrm>
            <a:off x="493246" y="373746"/>
            <a:ext cx="9986307" cy="328385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2800"/>
              <a:buNone/>
            </a:pPr>
            <a:r>
              <a:t/>
            </a:r>
            <a:endParaRPr sz="2400"/>
          </a:p>
          <a:p>
            <a:pPr indent="0" lvl="0" marL="0" rtl="0" algn="l">
              <a:lnSpc>
                <a:spcPct val="90000"/>
              </a:lnSpc>
              <a:spcBef>
                <a:spcPts val="533"/>
              </a:spcBef>
              <a:spcAft>
                <a:spcPts val="0"/>
              </a:spcAft>
              <a:buClr>
                <a:schemeClr val="dk1"/>
              </a:buClr>
              <a:buSzPts val="2800"/>
              <a:buNone/>
            </a:pPr>
            <a:r>
              <a:rPr lang="en-US" sz="2400"/>
              <a:t>Răspuns greșit. Profesorul nu trebuie să-l marginalizeze pe Petru având în vedere dificultățile sale. El ar trebui să-l încurajeze pozitiv, neîntărindu-i eșecurile. O modalitate simplă de a oferi întăriri pozitive în modificarea comportamentului este oferirea de complimente, aprobare, încurajare și afirmare; un raport de cinci complimente pentru fiecare plângere este în general văzut ca fiind cea mai eficientă modalitate în modelarea comportamentului în maniera dorită.</a:t>
            </a:r>
            <a:endParaRPr/>
          </a:p>
        </p:txBody>
      </p:sp>
    </p:spTree>
  </p:cSld>
  <p:clrMapOvr>
    <a:masterClrMapping/>
  </p:clrMapOvr>
</p:sld>
</file>

<file path=ppt/slides/slide4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0" name="Shape 2520"/>
        <p:cNvGrpSpPr/>
        <p:nvPr/>
      </p:nvGrpSpPr>
      <p:grpSpPr>
        <a:xfrm>
          <a:off x="0" y="0"/>
          <a:ext cx="0" cy="0"/>
          <a:chOff x="0" y="0"/>
          <a:chExt cx="0" cy="0"/>
        </a:xfrm>
      </p:grpSpPr>
      <p:sp>
        <p:nvSpPr>
          <p:cNvPr id="2521" name="Google Shape;2521;p41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rPr lang="en-US" sz="4000"/>
              <a:t>Ar trebui să alegeți o abordare diferită atunci când îl învățați pe Andy în comparație cu ceilalți copii din clasă?</a:t>
            </a:r>
            <a:r>
              <a:rPr lang="en-US" sz="4000">
                <a:latin typeface="Calibri"/>
                <a:ea typeface="Calibri"/>
                <a:cs typeface="Calibri"/>
                <a:sym typeface="Calibri"/>
              </a:rPr>
              <a:t> </a:t>
            </a:r>
            <a:endParaRPr sz="4000"/>
          </a:p>
          <a:p>
            <a:pPr indent="-723900" lvl="0" marL="742950" rtl="0" algn="l">
              <a:lnSpc>
                <a:spcPct val="90000"/>
              </a:lnSpc>
              <a:spcBef>
                <a:spcPts val="533"/>
              </a:spcBef>
              <a:spcAft>
                <a:spcPts val="0"/>
              </a:spcAft>
              <a:buClr>
                <a:schemeClr val="dk1"/>
              </a:buClr>
              <a:buSzPct val="100000"/>
              <a:buFont typeface="Calibri"/>
              <a:buAutoNum type="arabicPeriod"/>
            </a:pPr>
            <a:r>
              <a:rPr lang="en-US" sz="4000"/>
              <a:t>ar trebui să-l înveți la fel ca și pe ceilalți elevi.</a:t>
            </a:r>
            <a:endParaRPr/>
          </a:p>
          <a:p>
            <a:pPr indent="-723900" lvl="0" marL="742950" rtl="0" algn="l">
              <a:lnSpc>
                <a:spcPct val="90000"/>
              </a:lnSpc>
              <a:spcBef>
                <a:spcPts val="533"/>
              </a:spcBef>
              <a:spcAft>
                <a:spcPts val="0"/>
              </a:spcAft>
              <a:buClr>
                <a:schemeClr val="dk1"/>
              </a:buClr>
              <a:buSzPct val="100000"/>
              <a:buFont typeface="Calibri"/>
              <a:buAutoNum type="arabicPeriod"/>
            </a:pPr>
            <a:r>
              <a:rPr lang="en-US" sz="4000"/>
              <a:t>ar trebui să utilizați abordarea individuală atunci când îi învățați pe Andy și copiii cu nevoi speciale.</a:t>
            </a:r>
            <a:endParaRPr/>
          </a:p>
          <a:p>
            <a:pPr indent="-508000" lvl="0" marL="742950" rtl="0" algn="l">
              <a:lnSpc>
                <a:spcPct val="90000"/>
              </a:lnSpc>
              <a:spcBef>
                <a:spcPts val="533"/>
              </a:spcBef>
              <a:spcAft>
                <a:spcPts val="0"/>
              </a:spcAft>
              <a:buClr>
                <a:schemeClr val="dk1"/>
              </a:buClr>
              <a:buSzPct val="100000"/>
              <a:buFont typeface="Calibri"/>
              <a:buNone/>
            </a:pPr>
            <a:r>
              <a:t/>
            </a:r>
            <a:endParaRPr sz="4000"/>
          </a:p>
        </p:txBody>
      </p:sp>
    </p:spTree>
  </p:cSld>
  <p:clrMapOvr>
    <a:masterClrMapping/>
  </p:clrMapOvr>
</p:sld>
</file>

<file path=ppt/slides/slide4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6" name="Shape 2526"/>
        <p:cNvGrpSpPr/>
        <p:nvPr/>
      </p:nvGrpSpPr>
      <p:grpSpPr>
        <a:xfrm>
          <a:off x="0" y="0"/>
          <a:ext cx="0" cy="0"/>
          <a:chOff x="0" y="0"/>
          <a:chExt cx="0" cy="0"/>
        </a:xfrm>
      </p:grpSpPr>
      <p:sp>
        <p:nvSpPr>
          <p:cNvPr id="2527" name="Google Shape;2527;p41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RASPUNS GRESIT!</a:t>
            </a:r>
            <a:r>
              <a:rPr lang="en-US" sz="4000">
                <a:latin typeface="Calibri"/>
                <a:ea typeface="Calibri"/>
                <a:cs typeface="Calibri"/>
                <a:sym typeface="Calibri"/>
              </a:rPr>
              <a:t> </a:t>
            </a:r>
            <a:endParaRPr/>
          </a:p>
          <a:p>
            <a:pPr indent="0" lvl="0" marL="0" rtl="0" algn="l">
              <a:lnSpc>
                <a:spcPct val="90000"/>
              </a:lnSpc>
              <a:spcBef>
                <a:spcPts val="533"/>
              </a:spcBef>
              <a:spcAft>
                <a:spcPts val="0"/>
              </a:spcAft>
              <a:buClr>
                <a:schemeClr val="dk1"/>
              </a:buClr>
              <a:buSzPts val="4000"/>
              <a:buNone/>
            </a:pPr>
            <a:r>
              <a:rPr lang="en-US" sz="4000"/>
              <a:t>Andy a fost diagnosticat cu ADHD, ceea ce înseamnă că s-ar putea să aibă nevoie de puțină atenție suplimentară și ajutor din partea dvs., pentru că nu se poate concentra la fel de ușor ca alți elevi, pentru că percepe lucrurile diferit.</a:t>
            </a:r>
            <a:endParaRPr/>
          </a:p>
        </p:txBody>
      </p:sp>
    </p:spTree>
  </p:cSld>
  <p:clrMapOvr>
    <a:masterClrMapping/>
  </p:clrMapOvr>
</p:sld>
</file>

<file path=ppt/slides/slide4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2" name="Shape 2532"/>
        <p:cNvGrpSpPr/>
        <p:nvPr/>
      </p:nvGrpSpPr>
      <p:grpSpPr>
        <a:xfrm>
          <a:off x="0" y="0"/>
          <a:ext cx="0" cy="0"/>
          <a:chOff x="0" y="0"/>
          <a:chExt cx="0" cy="0"/>
        </a:xfrm>
      </p:grpSpPr>
      <p:sp>
        <p:nvSpPr>
          <p:cNvPr id="2533" name="Google Shape;2533;p41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t>RĂSPUNS CORECT!</a:t>
            </a:r>
            <a:endParaRPr/>
          </a:p>
          <a:p>
            <a:pPr indent="0" lvl="0" marL="0" rtl="0" algn="l">
              <a:lnSpc>
                <a:spcPct val="90000"/>
              </a:lnSpc>
              <a:spcBef>
                <a:spcPts val="533"/>
              </a:spcBef>
              <a:spcAft>
                <a:spcPts val="0"/>
              </a:spcAft>
              <a:buClr>
                <a:schemeClr val="dk1"/>
              </a:buClr>
              <a:buSzPct val="100000"/>
              <a:buNone/>
            </a:pPr>
            <a:r>
              <a:rPr lang="en-US" sz="4000"/>
              <a:t>Abordarea individuală în predarea copiilor cu ADHD sau alte probleme este cea mai bună cale. Andy ar putea avea nevoie de un pic mai multă încurajare pentru a continua în sarcini, care par a fi prea greu de îndeplinit pentru el, să-l ajute cu organizarea temelor sale, să-i dea instrucțiuni scrise și verbale și în cazul în care își va pierde atenția și va uita el ar trebui să facă. S-ar putea să aibă nevoie de puțin mai mult timp pentru a termina anumite sarcini sau ar trebui să le împartă în sarcini mai mici, de exemplu.</a:t>
            </a:r>
            <a:endParaRPr/>
          </a:p>
        </p:txBody>
      </p:sp>
    </p:spTree>
  </p:cSld>
  <p:clrMapOvr>
    <a:masterClrMapping/>
  </p:clrMapOvr>
</p:sld>
</file>

<file path=ppt/slides/slide4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8" name="Shape 2538"/>
        <p:cNvGrpSpPr/>
        <p:nvPr/>
      </p:nvGrpSpPr>
      <p:grpSpPr>
        <a:xfrm>
          <a:off x="0" y="0"/>
          <a:ext cx="0" cy="0"/>
          <a:chOff x="0" y="0"/>
          <a:chExt cx="0" cy="0"/>
        </a:xfrm>
      </p:grpSpPr>
      <p:sp>
        <p:nvSpPr>
          <p:cNvPr id="2539" name="Google Shape;2539;p41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t>Se poate face ceva cu amanajarea in clasa a locurilor pentru a-l ajuta pe Andy să se concentreze mai bine?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Andy poate fi așezat alături de colegul său de clasă foarte vorbăreț.</a:t>
            </a:r>
            <a:r>
              <a:rPr lang="en-US" sz="4000"/>
              <a:t>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Andy poate fi așezat chiar lângă fereastră.</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Andy poate fi așezat în fața clasei alaturi de un coleg calm și răbdător.</a:t>
            </a:r>
            <a:endParaRPr/>
          </a:p>
        </p:txBody>
      </p:sp>
    </p:spTree>
  </p:cSld>
  <p:clrMapOvr>
    <a:masterClrMapping/>
  </p:clrMapOvr>
</p:sld>
</file>

<file path=ppt/slides/slide4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4" name="Shape 2544"/>
        <p:cNvGrpSpPr/>
        <p:nvPr/>
      </p:nvGrpSpPr>
      <p:grpSpPr>
        <a:xfrm>
          <a:off x="0" y="0"/>
          <a:ext cx="0" cy="0"/>
          <a:chOff x="0" y="0"/>
          <a:chExt cx="0" cy="0"/>
        </a:xfrm>
      </p:grpSpPr>
      <p:sp>
        <p:nvSpPr>
          <p:cNvPr id="2545" name="Google Shape;2545;p41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RASPUNS GRESIT!</a:t>
            </a:r>
            <a:endParaRPr/>
          </a:p>
          <a:p>
            <a:pPr indent="0" lvl="0" marL="0" rtl="0" algn="l">
              <a:lnSpc>
                <a:spcPct val="90000"/>
              </a:lnSpc>
              <a:spcBef>
                <a:spcPts val="533"/>
              </a:spcBef>
              <a:spcAft>
                <a:spcPts val="0"/>
              </a:spcAft>
              <a:buClr>
                <a:schemeClr val="dk1"/>
              </a:buClr>
              <a:buSzPts val="4000"/>
              <a:buNone/>
            </a:pPr>
            <a:r>
              <a:rPr lang="en-US" sz="4000"/>
              <a:t>Dacă Andy ar fi așezat cu cineva de genul acesta, i-ar face chiar mai rău pentru concentrare. Copiilor cu ADHD le este greu să se concentreze asupra sarcinilor, chiar și fără anumite distrageri inutile.</a:t>
            </a:r>
            <a:endParaRPr/>
          </a:p>
        </p:txBody>
      </p:sp>
    </p:spTree>
  </p:cSld>
  <p:clrMapOvr>
    <a:masterClrMapping/>
  </p:clrMapOvr>
</p:sld>
</file>

<file path=ppt/slides/slide4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0" name="Shape 2550"/>
        <p:cNvGrpSpPr/>
        <p:nvPr/>
      </p:nvGrpSpPr>
      <p:grpSpPr>
        <a:xfrm>
          <a:off x="0" y="0"/>
          <a:ext cx="0" cy="0"/>
          <a:chOff x="0" y="0"/>
          <a:chExt cx="0" cy="0"/>
        </a:xfrm>
      </p:grpSpPr>
      <p:sp>
        <p:nvSpPr>
          <p:cNvPr id="2551" name="Google Shape;2551;p41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RASPUNS GRESIT!</a:t>
            </a:r>
            <a:endParaRPr/>
          </a:p>
          <a:p>
            <a:pPr indent="0" lvl="0" marL="0" rtl="0" algn="l">
              <a:lnSpc>
                <a:spcPct val="90000"/>
              </a:lnSpc>
              <a:spcBef>
                <a:spcPts val="533"/>
              </a:spcBef>
              <a:spcAft>
                <a:spcPts val="0"/>
              </a:spcAft>
              <a:buClr>
                <a:schemeClr val="dk1"/>
              </a:buClr>
              <a:buSzPts val="4000"/>
              <a:buNone/>
            </a:pPr>
            <a:r>
              <a:rPr lang="en-US" sz="4000"/>
              <a:t>Andy ar fi mai atent la ceea ce se întâmplă în spatele acelei ferestre, decât la ceea ce se întâmplă în clasă. Din nou, este doar distragere inutilă. Cel mai bine este să-l așezi cât mai departe de fereastră.</a:t>
            </a:r>
            <a:r>
              <a:rPr lang="en-US" sz="4000">
                <a:latin typeface="Calibri"/>
                <a:ea typeface="Calibri"/>
                <a:cs typeface="Calibri"/>
                <a:sym typeface="Calibri"/>
              </a:rPr>
              <a:t> </a:t>
            </a:r>
            <a:endParaRPr/>
          </a:p>
        </p:txBody>
      </p:sp>
    </p:spTree>
  </p:cSld>
  <p:clrMapOvr>
    <a:masterClrMapping/>
  </p:clrMapOvr>
</p:sld>
</file>

<file path=ppt/slides/slide4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6" name="Shape 2556"/>
        <p:cNvGrpSpPr/>
        <p:nvPr/>
      </p:nvGrpSpPr>
      <p:grpSpPr>
        <a:xfrm>
          <a:off x="0" y="0"/>
          <a:ext cx="0" cy="0"/>
          <a:chOff x="0" y="0"/>
          <a:chExt cx="0" cy="0"/>
        </a:xfrm>
      </p:grpSpPr>
      <p:sp>
        <p:nvSpPr>
          <p:cNvPr id="2557" name="Google Shape;2557;p416"/>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t>RĂSPUNS CORECT!</a:t>
            </a:r>
            <a:r>
              <a:rPr lang="en-US" sz="4000">
                <a:latin typeface="Calibri"/>
                <a:ea typeface="Calibri"/>
                <a:cs typeface="Calibri"/>
                <a:sym typeface="Calibri"/>
              </a:rPr>
              <a:t> </a:t>
            </a:r>
            <a:endParaRPr/>
          </a:p>
          <a:p>
            <a:pPr indent="0" lvl="0" marL="0" rtl="0" algn="l">
              <a:lnSpc>
                <a:spcPct val="90000"/>
              </a:lnSpc>
              <a:spcBef>
                <a:spcPts val="533"/>
              </a:spcBef>
              <a:spcAft>
                <a:spcPts val="0"/>
              </a:spcAft>
              <a:buClr>
                <a:schemeClr val="dk1"/>
              </a:buClr>
              <a:buSzPct val="27500"/>
              <a:buFont typeface="Arial"/>
              <a:buNone/>
            </a:pPr>
            <a:r>
              <a:rPr lang="en-US" sz="4000"/>
              <a:t>Acest tip de elev îl poate ajuta de fapt pe Andy dacă se va agita sau își va pierde atenția, dar în același timp nu îl va afecta pe Andy într-un mod distractiv, pentru că el / ea dorește să fie atent la ceea ce se spune în timpul orei.</a:t>
            </a:r>
            <a:endParaRPr sz="4000"/>
          </a:p>
          <a:p>
            <a:pPr indent="0" lvl="0" marL="0" rtl="0" algn="l">
              <a:lnSpc>
                <a:spcPct val="90000"/>
              </a:lnSpc>
              <a:spcBef>
                <a:spcPts val="533"/>
              </a:spcBef>
              <a:spcAft>
                <a:spcPts val="0"/>
              </a:spcAft>
              <a:buClr>
                <a:schemeClr val="dk1"/>
              </a:buClr>
              <a:buSzPct val="27500"/>
              <a:buFont typeface="Arial"/>
              <a:buNone/>
            </a:pPr>
            <a:r>
              <a:t/>
            </a:r>
            <a:endParaRPr sz="4000"/>
          </a:p>
          <a:p>
            <a:pPr indent="0" lvl="0" marL="0" rtl="0" algn="l">
              <a:lnSpc>
                <a:spcPct val="90000"/>
              </a:lnSpc>
              <a:spcBef>
                <a:spcPts val="533"/>
              </a:spcBef>
              <a:spcAft>
                <a:spcPts val="0"/>
              </a:spcAft>
              <a:buClr>
                <a:schemeClr val="dk1"/>
              </a:buClr>
              <a:buSzPct val="27500"/>
              <a:buNone/>
            </a:pPr>
            <a:r>
              <a:rPr lang="en-US" sz="4000"/>
              <a:t>Daca Andy s-a concentrat mai bine, dar hiperactivitatea lui este mai puternică decât deficitul său de atenție, cel mai bun mod este să-l așeze în spatele clasei, unde se poate mișca dacă are nevoie, fără a-și afecta și întrerupe colegii de clasă cu mișcările sale bruște.</a:t>
            </a:r>
            <a:endParaRPr sz="4000"/>
          </a:p>
        </p:txBody>
      </p:sp>
    </p:spTree>
  </p:cSld>
  <p:clrMapOvr>
    <a:masterClrMapping/>
  </p:clrMapOvr>
</p:sld>
</file>

<file path=ppt/slides/slide4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2" name="Shape 2562"/>
        <p:cNvGrpSpPr/>
        <p:nvPr/>
      </p:nvGrpSpPr>
      <p:grpSpPr>
        <a:xfrm>
          <a:off x="0" y="0"/>
          <a:ext cx="0" cy="0"/>
          <a:chOff x="0" y="0"/>
          <a:chExt cx="0" cy="0"/>
        </a:xfrm>
      </p:grpSpPr>
      <p:sp>
        <p:nvSpPr>
          <p:cNvPr id="2563" name="Google Shape;2563;p417"/>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Salut Amelia, știi de ce este Alice atât de tristă tot timpul și acum plânge? V-am văzut vorbind înainte, mă gândeam că poate stii..</a:t>
            </a:r>
            <a:endParaRPr/>
          </a:p>
        </p:txBody>
      </p:sp>
    </p:spTree>
  </p:cSld>
  <p:clrMapOvr>
    <a:masterClrMapping/>
  </p:clrMapOvr>
</p:sld>
</file>

<file path=ppt/slides/slide4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8" name="Shape 2568"/>
        <p:cNvGrpSpPr/>
        <p:nvPr/>
      </p:nvGrpSpPr>
      <p:grpSpPr>
        <a:xfrm>
          <a:off x="0" y="0"/>
          <a:ext cx="0" cy="0"/>
          <a:chOff x="0" y="0"/>
          <a:chExt cx="0" cy="0"/>
        </a:xfrm>
      </p:grpSpPr>
      <p:sp>
        <p:nvSpPr>
          <p:cNvPr id="2569" name="Google Shape;2569;p418"/>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Buna ziua. Alice într-adevăr nu vorbește cu nimeni din clasă, o intrebam doar daca are un servetel. Nu prea are prieteni, dar am încercat să vorbim cu ea și să o includem în activități, dar refuza. Familia ei s-a mutat aici din alt oraș și este așa de când o cunosc.</a:t>
            </a:r>
            <a:endParaRPr/>
          </a:p>
        </p:txBody>
      </p:sp>
    </p:spTree>
  </p:cSld>
  <p:clrMapOvr>
    <a:masterClrMapping/>
  </p:clrMapOvr>
</p:sld>
</file>

<file path=ppt/slides/slide4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4" name="Shape 2574"/>
        <p:cNvGrpSpPr/>
        <p:nvPr/>
      </p:nvGrpSpPr>
      <p:grpSpPr>
        <a:xfrm>
          <a:off x="0" y="0"/>
          <a:ext cx="0" cy="0"/>
          <a:chOff x="0" y="0"/>
          <a:chExt cx="0" cy="0"/>
        </a:xfrm>
      </p:grpSpPr>
      <p:sp>
        <p:nvSpPr>
          <p:cNvPr id="2575" name="Google Shape;2575;p419"/>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înțeleg. Deci, ea este întotdeauna așa și nu vorbește cu nimeni despre asta?</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2"/>
          <p:cNvSpPr txBox="1"/>
          <p:nvPr>
            <p:ph idx="1" type="body"/>
          </p:nvPr>
        </p:nvSpPr>
        <p:spPr>
          <a:xfrm>
            <a:off x="614270" y="333403"/>
            <a:ext cx="9744260"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Profesorul ar trebui să încurajeze un comportament asertiv și adecvat. Peter nu trebuie să fie mai bun decât John, ci trebuie doar să se facă auzit pentru că abia atunci își poate exprima furia sau frustarea.</a:t>
            </a:r>
            <a:endParaRPr/>
          </a:p>
        </p:txBody>
      </p:sp>
    </p:spTree>
  </p:cSld>
  <p:clrMapOvr>
    <a:masterClrMapping/>
  </p:clrMapOvr>
</p:sld>
</file>

<file path=ppt/slides/slide4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0" name="Shape 2580"/>
        <p:cNvGrpSpPr/>
        <p:nvPr/>
      </p:nvGrpSpPr>
      <p:grpSpPr>
        <a:xfrm>
          <a:off x="0" y="0"/>
          <a:ext cx="0" cy="0"/>
          <a:chOff x="0" y="0"/>
          <a:chExt cx="0" cy="0"/>
        </a:xfrm>
      </p:grpSpPr>
      <p:sp>
        <p:nvSpPr>
          <p:cNvPr id="2581" name="Google Shape;2581;p420"/>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Am văzut-o vorbind cu alți profesori doar când a trebuit, dar nu cu alți copii. De obicei stă singură peste tot și chiar am încercat să o includem și am sunat-o să petreacă timp cu noi, nu a vrut niciodată, așa că nu am mai insistat.</a:t>
            </a:r>
            <a:endParaRPr/>
          </a:p>
        </p:txBody>
      </p:sp>
    </p:spTree>
  </p:cSld>
  <p:clrMapOvr>
    <a:masterClrMapping/>
  </p:clrMapOvr>
</p:sld>
</file>

<file path=ppt/slides/slide4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6" name="Shape 2586"/>
        <p:cNvGrpSpPr/>
        <p:nvPr/>
      </p:nvGrpSpPr>
      <p:grpSpPr>
        <a:xfrm>
          <a:off x="0" y="0"/>
          <a:ext cx="0" cy="0"/>
          <a:chOff x="0" y="0"/>
          <a:chExt cx="0" cy="0"/>
        </a:xfrm>
      </p:grpSpPr>
      <p:sp>
        <p:nvSpPr>
          <p:cNvPr id="2587" name="Google Shape;2587;p421"/>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t/>
            </a:r>
            <a:endParaRPr/>
          </a:p>
          <a:p>
            <a:pPr indent="0" lvl="0" marL="0" rtl="0" algn="l">
              <a:lnSpc>
                <a:spcPct val="90000"/>
              </a:lnSpc>
              <a:spcBef>
                <a:spcPts val="0"/>
              </a:spcBef>
              <a:spcAft>
                <a:spcPts val="0"/>
              </a:spcAft>
              <a:buClr>
                <a:schemeClr val="dk1"/>
              </a:buClr>
              <a:buSzPts val="4000"/>
              <a:buNone/>
            </a:pPr>
            <a:r>
              <a:rPr lang="en-US" sz="4000"/>
              <a:t>A fost frumos că ai încercat. Mulțumesc Amelia, poți pleca.</a:t>
            </a:r>
            <a:endParaRPr/>
          </a:p>
        </p:txBody>
      </p:sp>
    </p:spTree>
  </p:cSld>
  <p:clrMapOvr>
    <a:masterClrMapping/>
  </p:clrMapOvr>
</p:sld>
</file>

<file path=ppt/slides/slide4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2" name="Shape 2592"/>
        <p:cNvGrpSpPr/>
        <p:nvPr/>
      </p:nvGrpSpPr>
      <p:grpSpPr>
        <a:xfrm>
          <a:off x="0" y="0"/>
          <a:ext cx="0" cy="0"/>
          <a:chOff x="0" y="0"/>
          <a:chExt cx="0" cy="0"/>
        </a:xfrm>
      </p:grpSpPr>
      <p:sp>
        <p:nvSpPr>
          <p:cNvPr id="2593" name="Google Shape;2593;p422"/>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După ce ora s-a terminat, te apropii de Alice</a:t>
            </a:r>
            <a:endParaRPr i="1" sz="8000">
              <a:solidFill>
                <a:srgbClr val="0070C0"/>
              </a:solidFill>
              <a:latin typeface="Calibri"/>
              <a:ea typeface="Calibri"/>
              <a:cs typeface="Calibri"/>
              <a:sym typeface="Calibri"/>
            </a:endParaRPr>
          </a:p>
        </p:txBody>
      </p:sp>
    </p:spTree>
  </p:cSld>
  <p:clrMapOvr>
    <a:masterClrMapping/>
  </p:clrMapOvr>
</p:sld>
</file>

<file path=ppt/slides/slide4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8" name="Shape 2598"/>
        <p:cNvGrpSpPr/>
        <p:nvPr/>
      </p:nvGrpSpPr>
      <p:grpSpPr>
        <a:xfrm>
          <a:off x="0" y="0"/>
          <a:ext cx="0" cy="0"/>
          <a:chOff x="0" y="0"/>
          <a:chExt cx="0" cy="0"/>
        </a:xfrm>
      </p:grpSpPr>
      <p:sp>
        <p:nvSpPr>
          <p:cNvPr id="2599" name="Google Shape;2599;p423"/>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Buna Alice, sunt noul profesor de aici. Ce mai faci?</a:t>
            </a:r>
            <a:endParaRPr/>
          </a:p>
        </p:txBody>
      </p:sp>
    </p:spTree>
  </p:cSld>
  <p:clrMapOvr>
    <a:masterClrMapping/>
  </p:clrMapOvr>
</p:sld>
</file>

<file path=ppt/slides/slide4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4" name="Shape 2604"/>
        <p:cNvGrpSpPr/>
        <p:nvPr/>
      </p:nvGrpSpPr>
      <p:grpSpPr>
        <a:xfrm>
          <a:off x="0" y="0"/>
          <a:ext cx="0" cy="0"/>
          <a:chOff x="0" y="0"/>
          <a:chExt cx="0" cy="0"/>
        </a:xfrm>
      </p:grpSpPr>
      <p:sp>
        <p:nvSpPr>
          <p:cNvPr id="2605" name="Google Shape;2605;p424"/>
          <p:cNvSpPr txBox="1"/>
          <p:nvPr>
            <p:ph idx="1" type="body"/>
          </p:nvPr>
        </p:nvSpPr>
        <p:spPr>
          <a:xfrm>
            <a:off x="214230" y="239274"/>
            <a:ext cx="10567200" cy="3418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Buna, bine ai venit. Sunt bine, multumesc.</a:t>
            </a:r>
            <a:endParaRPr/>
          </a:p>
        </p:txBody>
      </p:sp>
    </p:spTree>
  </p:cSld>
  <p:clrMapOvr>
    <a:masterClrMapping/>
  </p:clrMapOvr>
</p:sld>
</file>

<file path=ppt/slides/slide4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0" name="Shape 2610"/>
        <p:cNvGrpSpPr/>
        <p:nvPr/>
      </p:nvGrpSpPr>
      <p:grpSpPr>
        <a:xfrm>
          <a:off x="0" y="0"/>
          <a:ext cx="0" cy="0"/>
          <a:chOff x="0" y="0"/>
          <a:chExt cx="0" cy="0"/>
        </a:xfrm>
      </p:grpSpPr>
      <p:sp>
        <p:nvSpPr>
          <p:cNvPr id="2611" name="Google Shape;2611;p425"/>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Te-ar deranja dacă te întreb de ce plângi?</a:t>
            </a:r>
            <a:endParaRPr/>
          </a:p>
        </p:txBody>
      </p:sp>
    </p:spTree>
  </p:cSld>
  <p:clrMapOvr>
    <a:masterClrMapping/>
  </p:clrMapOvr>
</p:sld>
</file>

<file path=ppt/slides/slide4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6" name="Shape 2616"/>
        <p:cNvGrpSpPr/>
        <p:nvPr/>
      </p:nvGrpSpPr>
      <p:grpSpPr>
        <a:xfrm>
          <a:off x="0" y="0"/>
          <a:ext cx="0" cy="0"/>
          <a:chOff x="0" y="0"/>
          <a:chExt cx="0" cy="0"/>
        </a:xfrm>
      </p:grpSpPr>
      <p:sp>
        <p:nvSpPr>
          <p:cNvPr id="2617" name="Google Shape;2617;p426"/>
          <p:cNvSpPr txBox="1"/>
          <p:nvPr>
            <p:ph idx="1" type="body"/>
          </p:nvPr>
        </p:nvSpPr>
        <p:spPr>
          <a:xfrm>
            <a:off x="214230" y="239274"/>
            <a:ext cx="10567200" cy="3418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este nimici important. Scuze daca v-am deranjat..</a:t>
            </a:r>
            <a:endParaRPr/>
          </a:p>
        </p:txBody>
      </p:sp>
    </p:spTree>
  </p:cSld>
  <p:clrMapOvr>
    <a:masterClrMapping/>
  </p:clrMapOvr>
</p:sld>
</file>

<file path=ppt/slides/slide4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2" name="Shape 2622"/>
        <p:cNvGrpSpPr/>
        <p:nvPr/>
      </p:nvGrpSpPr>
      <p:grpSpPr>
        <a:xfrm>
          <a:off x="0" y="0"/>
          <a:ext cx="0" cy="0"/>
          <a:chOff x="0" y="0"/>
          <a:chExt cx="0" cy="0"/>
        </a:xfrm>
      </p:grpSpPr>
      <p:sp>
        <p:nvSpPr>
          <p:cNvPr id="2623" name="Google Shape;2623;p427"/>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Bineînțeles că nu m-ai deranjat. Am vrut doar să te întreb dacă ești în regulă, pentru că mi s-a părut că nu ai fost prezenta în timpul orei și nu ai fost atenta.</a:t>
            </a:r>
            <a:endParaRPr/>
          </a:p>
        </p:txBody>
      </p:sp>
    </p:spTree>
  </p:cSld>
  <p:clrMapOvr>
    <a:masterClrMapping/>
  </p:clrMapOvr>
</p:sld>
</file>

<file path=ppt/slides/slide4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8" name="Shape 2628"/>
        <p:cNvGrpSpPr/>
        <p:nvPr/>
      </p:nvGrpSpPr>
      <p:grpSpPr>
        <a:xfrm>
          <a:off x="0" y="0"/>
          <a:ext cx="0" cy="0"/>
          <a:chOff x="0" y="0"/>
          <a:chExt cx="0" cy="0"/>
        </a:xfrm>
      </p:grpSpPr>
      <p:sp>
        <p:nvSpPr>
          <p:cNvPr id="2629" name="Google Shape;2629;p428"/>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Alice este tăcută, se uita la ceas</a:t>
            </a:r>
            <a:endParaRPr i="1" sz="8000">
              <a:solidFill>
                <a:srgbClr val="0070C0"/>
              </a:solidFill>
              <a:latin typeface="Calibri"/>
              <a:ea typeface="Calibri"/>
              <a:cs typeface="Calibri"/>
              <a:sym typeface="Calibri"/>
            </a:endParaRPr>
          </a:p>
        </p:txBody>
      </p:sp>
    </p:spTree>
  </p:cSld>
  <p:clrMapOvr>
    <a:masterClrMapping/>
  </p:clrMapOvr>
</p:sld>
</file>

<file path=ppt/slides/slide4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4" name="Shape 2634"/>
        <p:cNvGrpSpPr/>
        <p:nvPr/>
      </p:nvGrpSpPr>
      <p:grpSpPr>
        <a:xfrm>
          <a:off x="0" y="0"/>
          <a:ext cx="0" cy="0"/>
          <a:chOff x="0" y="0"/>
          <a:chExt cx="0" cy="0"/>
        </a:xfrm>
      </p:grpSpPr>
      <p:sp>
        <p:nvSpPr>
          <p:cNvPr id="2635" name="Google Shape;2635;p429"/>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Oh, văd că trebuie să mergi la altă ora acum, dar aș fi foarte fericit dacă ai putea veni la biroul meu după școală. As vrea sa vorbesc cu tine.</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3"/>
          <p:cNvSpPr txBox="1"/>
          <p:nvPr>
            <p:ph idx="1" type="body"/>
          </p:nvPr>
        </p:nvSpPr>
        <p:spPr>
          <a:xfrm>
            <a:off x="888720" y="1262637"/>
            <a:ext cx="9195359" cy="1132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Felicitări, situația a fost rezolvată cu succes!</a:t>
            </a:r>
            <a:endParaRPr/>
          </a:p>
        </p:txBody>
      </p:sp>
    </p:spTree>
  </p:cSld>
  <p:clrMapOvr>
    <a:masterClrMapping/>
  </p:clrMapOvr>
</p:sld>
</file>

<file path=ppt/slides/slide4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0" name="Shape 2640"/>
        <p:cNvGrpSpPr/>
        <p:nvPr/>
      </p:nvGrpSpPr>
      <p:grpSpPr>
        <a:xfrm>
          <a:off x="0" y="0"/>
          <a:ext cx="0" cy="0"/>
          <a:chOff x="0" y="0"/>
          <a:chExt cx="0" cy="0"/>
        </a:xfrm>
      </p:grpSpPr>
      <p:sp>
        <p:nvSpPr>
          <p:cNvPr id="2641" name="Google Shape;2641;p430"/>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Am greșit cu ceva?</a:t>
            </a:r>
            <a:endParaRPr/>
          </a:p>
        </p:txBody>
      </p:sp>
    </p:spTree>
  </p:cSld>
  <p:clrMapOvr>
    <a:masterClrMapping/>
  </p:clrMapOvr>
</p:sld>
</file>

<file path=ppt/slides/slide4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6" name="Shape 2646"/>
        <p:cNvGrpSpPr/>
        <p:nvPr/>
      </p:nvGrpSpPr>
      <p:grpSpPr>
        <a:xfrm>
          <a:off x="0" y="0"/>
          <a:ext cx="0" cy="0"/>
          <a:chOff x="0" y="0"/>
          <a:chExt cx="0" cy="0"/>
        </a:xfrm>
      </p:grpSpPr>
      <p:sp>
        <p:nvSpPr>
          <p:cNvPr id="2647" name="Google Shape;2647;p431"/>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desigur că nu. Nu iti face griji. Te voi aștepta după ora 6</a:t>
            </a:r>
            <a:endParaRPr/>
          </a:p>
        </p:txBody>
      </p:sp>
    </p:spTree>
  </p:cSld>
  <p:clrMapOvr>
    <a:masterClrMapping/>
  </p:clrMapOvr>
</p:sld>
</file>

<file path=ppt/slides/slide4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2" name="Shape 2652"/>
        <p:cNvGrpSpPr/>
        <p:nvPr/>
      </p:nvGrpSpPr>
      <p:grpSpPr>
        <a:xfrm>
          <a:off x="0" y="0"/>
          <a:ext cx="0" cy="0"/>
          <a:chOff x="0" y="0"/>
          <a:chExt cx="0" cy="0"/>
        </a:xfrm>
      </p:grpSpPr>
      <p:sp>
        <p:nvSpPr>
          <p:cNvPr id="2653" name="Google Shape;2653;p43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atunci. Pa!</a:t>
            </a:r>
            <a:endParaRPr/>
          </a:p>
        </p:txBody>
      </p:sp>
    </p:spTree>
  </p:cSld>
  <p:clrMapOvr>
    <a:masterClrMapping/>
  </p:clrMapOvr>
</p:sld>
</file>

<file path=ppt/slides/slide4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8" name="Shape 2658"/>
        <p:cNvGrpSpPr/>
        <p:nvPr/>
      </p:nvGrpSpPr>
      <p:grpSpPr>
        <a:xfrm>
          <a:off x="0" y="0"/>
          <a:ext cx="0" cy="0"/>
          <a:chOff x="0" y="0"/>
          <a:chExt cx="0" cy="0"/>
        </a:xfrm>
      </p:grpSpPr>
      <p:sp>
        <p:nvSpPr>
          <p:cNvPr id="2659" name="Google Shape;2659;p43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Mă bucur foarte mult că ai venit</a:t>
            </a:r>
            <a:endParaRPr/>
          </a:p>
        </p:txBody>
      </p:sp>
    </p:spTree>
  </p:cSld>
  <p:clrMapOvr>
    <a:masterClrMapping/>
  </p:clrMapOvr>
</p:sld>
</file>

<file path=ppt/slides/slide4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4" name="Shape 2664"/>
        <p:cNvGrpSpPr/>
        <p:nvPr/>
      </p:nvGrpSpPr>
      <p:grpSpPr>
        <a:xfrm>
          <a:off x="0" y="0"/>
          <a:ext cx="0" cy="0"/>
          <a:chOff x="0" y="0"/>
          <a:chExt cx="0" cy="0"/>
        </a:xfrm>
      </p:grpSpPr>
      <p:sp>
        <p:nvSpPr>
          <p:cNvPr id="2665" name="Google Shape;2665;p43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Așadar, Alice, te-am chemat aici pentru că văd că se întâmplă ceva cu tine și vreau să știi că, dacă vei avea nevoie de ceva, sunt aici să te ajut dacă voi putea. Ai vrea să vorbești cu mine despre ceea ce te preocupă?</a:t>
            </a:r>
            <a:endParaRPr/>
          </a:p>
        </p:txBody>
      </p:sp>
    </p:spTree>
  </p:cSld>
  <p:clrMapOvr>
    <a:masterClrMapping/>
  </p:clrMapOvr>
</p:sld>
</file>

<file path=ppt/slides/slide4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0" name="Shape 2670"/>
        <p:cNvGrpSpPr/>
        <p:nvPr/>
      </p:nvGrpSpPr>
      <p:grpSpPr>
        <a:xfrm>
          <a:off x="0" y="0"/>
          <a:ext cx="0" cy="0"/>
          <a:chOff x="0" y="0"/>
          <a:chExt cx="0" cy="0"/>
        </a:xfrm>
      </p:grpSpPr>
      <p:sp>
        <p:nvSpPr>
          <p:cNvPr id="2671" name="Google Shape;2671;p43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Ești profesor, nu cred ca iti pasă. Nimanui nu-i pasa</a:t>
            </a:r>
            <a:endParaRPr/>
          </a:p>
        </p:txBody>
      </p:sp>
    </p:spTree>
  </p:cSld>
  <p:clrMapOvr>
    <a:masterClrMapping/>
  </p:clrMapOvr>
</p:sld>
</file>

<file path=ppt/slides/slide4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6" name="Shape 2676"/>
        <p:cNvGrpSpPr/>
        <p:nvPr/>
      </p:nvGrpSpPr>
      <p:grpSpPr>
        <a:xfrm>
          <a:off x="0" y="0"/>
          <a:ext cx="0" cy="0"/>
          <a:chOff x="0" y="0"/>
          <a:chExt cx="0" cy="0"/>
        </a:xfrm>
      </p:grpSpPr>
      <p:sp>
        <p:nvSpPr>
          <p:cNvPr id="2677" name="Google Shape;2677;p43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te-aș chema aici dacă nu mi-ar păsa.</a:t>
            </a:r>
            <a:endParaRPr/>
          </a:p>
        </p:txBody>
      </p:sp>
    </p:spTree>
  </p:cSld>
  <p:clrMapOvr>
    <a:masterClrMapping/>
  </p:clrMapOvr>
</p:sld>
</file>

<file path=ppt/slides/slide4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2" name="Shape 2682"/>
        <p:cNvGrpSpPr/>
        <p:nvPr/>
      </p:nvGrpSpPr>
      <p:grpSpPr>
        <a:xfrm>
          <a:off x="0" y="0"/>
          <a:ext cx="0" cy="0"/>
          <a:chOff x="0" y="0"/>
          <a:chExt cx="0" cy="0"/>
        </a:xfrm>
      </p:grpSpPr>
      <p:sp>
        <p:nvSpPr>
          <p:cNvPr id="2683" name="Google Shape;2683;p43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este nimic cu adevărat</a:t>
            </a:r>
            <a:endParaRPr/>
          </a:p>
        </p:txBody>
      </p:sp>
    </p:spTree>
  </p:cSld>
  <p:clrMapOvr>
    <a:masterClrMapping/>
  </p:clrMapOvr>
</p:sld>
</file>

<file path=ppt/slides/slide4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8" name="Shape 2688"/>
        <p:cNvGrpSpPr/>
        <p:nvPr/>
      </p:nvGrpSpPr>
      <p:grpSpPr>
        <a:xfrm>
          <a:off x="0" y="0"/>
          <a:ext cx="0" cy="0"/>
          <a:chOff x="0" y="0"/>
          <a:chExt cx="0" cy="0"/>
        </a:xfrm>
      </p:grpSpPr>
      <p:sp>
        <p:nvSpPr>
          <p:cNvPr id="2689" name="Google Shape;2689;p43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Trebuie să fie important pentru tine când plângi din cauza asta. Îmi poți spune despre ce ai și ce simți?</a:t>
            </a:r>
            <a:endParaRPr/>
          </a:p>
        </p:txBody>
      </p:sp>
    </p:spTree>
  </p:cSld>
  <p:clrMapOvr>
    <a:masterClrMapping/>
  </p:clrMapOvr>
</p:sld>
</file>

<file path=ppt/slides/slide4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4" name="Shape 2694"/>
        <p:cNvGrpSpPr/>
        <p:nvPr/>
      </p:nvGrpSpPr>
      <p:grpSpPr>
        <a:xfrm>
          <a:off x="0" y="0"/>
          <a:ext cx="0" cy="0"/>
          <a:chOff x="0" y="0"/>
          <a:chExt cx="0" cy="0"/>
        </a:xfrm>
      </p:grpSpPr>
      <p:sp>
        <p:nvSpPr>
          <p:cNvPr id="2695" name="Google Shape;2695;p43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0"/>
              </a:spcBef>
              <a:spcAft>
                <a:spcPts val="0"/>
              </a:spcAft>
              <a:buClr>
                <a:schemeClr val="dk1"/>
              </a:buClr>
              <a:buSzPct val="100000"/>
              <a:buNone/>
            </a:pPr>
            <a:r>
              <a:rPr lang="en-US" sz="4000"/>
              <a:t>Tocmai am venit de la o școală diferită, am avut întotdeauna note bune și am avut o mulțime de prieteni apropiați și acum sunt aici, unde nu cunosc pe nimeni, nu pot ține pasul cu școala pentru că nu mă pot forța să fii atent la activitățile școlare sau la orice, de fapt. Sunt întotdeauna atât de obosit, mă doare stomacul tot timpul și, dacă nu, mai e ceva care mă deranjează. Dacă încerc să învăț ceva, oricum nu-mi amintesc nimic. Mă simt foarte anxios de fiecare dată când trebuie să merg aici pentru că mi-e dor de vechea mea școală și de vechii mei prieteni și mă simt atât de singur aici tot timpul.</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4"/>
          <p:cNvSpPr txBox="1"/>
          <p:nvPr>
            <p:ph idx="1" type="body"/>
          </p:nvPr>
        </p:nvSpPr>
        <p:spPr>
          <a:xfrm>
            <a:off x="888720" y="1545718"/>
            <a:ext cx="7152621" cy="566163"/>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t>Acum, vă puteți apropia de copii.</a:t>
            </a:r>
            <a:endParaRPr/>
          </a:p>
        </p:txBody>
      </p:sp>
    </p:spTree>
  </p:cSld>
  <p:clrMapOvr>
    <a:masterClrMapping/>
  </p:clrMapOvr>
</p:sld>
</file>

<file path=ppt/slides/slide4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0" name="Shape 2700"/>
        <p:cNvGrpSpPr/>
        <p:nvPr/>
      </p:nvGrpSpPr>
      <p:grpSpPr>
        <a:xfrm>
          <a:off x="0" y="0"/>
          <a:ext cx="0" cy="0"/>
          <a:chOff x="0" y="0"/>
          <a:chExt cx="0" cy="0"/>
        </a:xfrm>
      </p:grpSpPr>
      <p:sp>
        <p:nvSpPr>
          <p:cNvPr id="2701" name="Google Shape;2701;p44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0"/>
              </a:spcBef>
              <a:spcAft>
                <a:spcPts val="0"/>
              </a:spcAft>
              <a:buClr>
                <a:schemeClr val="dk1"/>
              </a:buClr>
              <a:buSzPct val="100000"/>
              <a:buNone/>
            </a:pPr>
            <a:r>
              <a:rPr lang="en-US" sz="4000"/>
              <a:t>Nu vreau să vorbesc cu nimeni, pentru că dacă îmi voi face prieteni noi și părintele meu va decide să ne mutăm din nou nu va fi bine. Nu știu cum să simt acest lucru sau ce să fac, ce să cred. Am frații mei acasă, dar sunt mai mari și nu prea le pasă de mine, părinții mei se ceartă mereu, așa că sunt de obicei acasă închis în camera mea, fără să fac nimic, pentru că nu aș vrea să fac nimic . Sau atunci când o fac nu mă pot bucura de asta pentru că mă simt mereu anxioasă.</a:t>
            </a:r>
            <a:endParaRPr/>
          </a:p>
        </p:txBody>
      </p:sp>
    </p:spTree>
  </p:cSld>
  <p:clrMapOvr>
    <a:masterClrMapping/>
  </p:clrMapOvr>
</p:sld>
</file>

<file path=ppt/slides/slide4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6" name="Shape 2706"/>
        <p:cNvGrpSpPr/>
        <p:nvPr/>
      </p:nvGrpSpPr>
      <p:grpSpPr>
        <a:xfrm>
          <a:off x="0" y="0"/>
          <a:ext cx="0" cy="0"/>
          <a:chOff x="0" y="0"/>
          <a:chExt cx="0" cy="0"/>
        </a:xfrm>
      </p:grpSpPr>
      <p:sp>
        <p:nvSpPr>
          <p:cNvPr id="2707" name="Google Shape;2707;p44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Am observat că notele tale au scăzut puțin în comparație cu situația obișnuită, dar nu e nimic ce nu poți rezolva dacă veți încerca puțin. Știu că sună imposibil acum, dar împreună ne vom gândi la un mod de a ușura munca, bine? Voi încerca tot posibilul pentru a te ajuta să te simți la fel de bine aici ca și la școala anterioară. Bine?</a:t>
            </a:r>
            <a:endParaRPr/>
          </a:p>
        </p:txBody>
      </p:sp>
    </p:spTree>
  </p:cSld>
  <p:clrMapOvr>
    <a:masterClrMapping/>
  </p:clrMapOvr>
</p:sld>
</file>

<file path=ppt/slides/slide4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2" name="Shape 2712"/>
        <p:cNvGrpSpPr/>
        <p:nvPr/>
      </p:nvGrpSpPr>
      <p:grpSpPr>
        <a:xfrm>
          <a:off x="0" y="0"/>
          <a:ext cx="0" cy="0"/>
          <a:chOff x="0" y="0"/>
          <a:chExt cx="0" cy="0"/>
        </a:xfrm>
      </p:grpSpPr>
      <p:sp>
        <p:nvSpPr>
          <p:cNvPr id="2713" name="Google Shape;2713;p44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t>
            </a:r>
            <a:endParaRPr/>
          </a:p>
        </p:txBody>
      </p:sp>
    </p:spTree>
  </p:cSld>
  <p:clrMapOvr>
    <a:masterClrMapping/>
  </p:clrMapOvr>
</p:sld>
</file>

<file path=ppt/slides/slide4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8" name="Shape 2718"/>
        <p:cNvGrpSpPr/>
        <p:nvPr/>
      </p:nvGrpSpPr>
      <p:grpSpPr>
        <a:xfrm>
          <a:off x="0" y="0"/>
          <a:ext cx="0" cy="0"/>
          <a:chOff x="0" y="0"/>
          <a:chExt cx="0" cy="0"/>
        </a:xfrm>
      </p:grpSpPr>
      <p:sp>
        <p:nvSpPr>
          <p:cNvPr id="2719" name="Google Shape;2719;p44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Aș vrea să mă întâlnesc cu tine pentru a vorbi așa în fiecare săptămână. Vrei ceva de genul acesta? Vom ține pasul împreună despre cum sunt lucrurile. Ce zici?</a:t>
            </a:r>
            <a:endParaRPr/>
          </a:p>
        </p:txBody>
      </p:sp>
    </p:spTree>
  </p:cSld>
  <p:clrMapOvr>
    <a:masterClrMapping/>
  </p:clrMapOvr>
</p:sld>
</file>

<file path=ppt/slides/slide4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4" name="Shape 2724"/>
        <p:cNvGrpSpPr/>
        <p:nvPr/>
      </p:nvGrpSpPr>
      <p:grpSpPr>
        <a:xfrm>
          <a:off x="0" y="0"/>
          <a:ext cx="0" cy="0"/>
          <a:chOff x="0" y="0"/>
          <a:chExt cx="0" cy="0"/>
        </a:xfrm>
      </p:grpSpPr>
      <p:sp>
        <p:nvSpPr>
          <p:cNvPr id="2725" name="Google Shape;2725;p44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Cred că aș vrea asta.</a:t>
            </a:r>
            <a:endParaRPr/>
          </a:p>
        </p:txBody>
      </p:sp>
    </p:spTree>
  </p:cSld>
  <p:clrMapOvr>
    <a:masterClrMapping/>
  </p:clrMapOvr>
</p:sld>
</file>

<file path=ppt/slides/slide4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0" name="Shape 2730"/>
        <p:cNvGrpSpPr/>
        <p:nvPr/>
      </p:nvGrpSpPr>
      <p:grpSpPr>
        <a:xfrm>
          <a:off x="0" y="0"/>
          <a:ext cx="0" cy="0"/>
          <a:chOff x="0" y="0"/>
          <a:chExt cx="0" cy="0"/>
        </a:xfrm>
      </p:grpSpPr>
      <p:sp>
        <p:nvSpPr>
          <p:cNvPr id="2731" name="Google Shape;2731;p44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Mă bucur să aud asta. Dar, în acest caz, trebuie să îți anunț părinții.</a:t>
            </a:r>
            <a:endParaRPr/>
          </a:p>
        </p:txBody>
      </p:sp>
    </p:spTree>
  </p:cSld>
  <p:clrMapOvr>
    <a:masterClrMapping/>
  </p:clrMapOvr>
</p:sld>
</file>

<file path=ppt/slides/slide4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6" name="Shape 2736"/>
        <p:cNvGrpSpPr/>
        <p:nvPr/>
      </p:nvGrpSpPr>
      <p:grpSpPr>
        <a:xfrm>
          <a:off x="0" y="0"/>
          <a:ext cx="0" cy="0"/>
          <a:chOff x="0" y="0"/>
          <a:chExt cx="0" cy="0"/>
        </a:xfrm>
      </p:grpSpPr>
      <p:sp>
        <p:nvSpPr>
          <p:cNvPr id="2737" name="Google Shape;2737;p44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dar oricum nu le pasă niciodată ce fac, așa că nu este ca și cum ar ști acum.</a:t>
            </a:r>
            <a:endParaRPr/>
          </a:p>
        </p:txBody>
      </p:sp>
    </p:spTree>
  </p:cSld>
  <p:clrMapOvr>
    <a:masterClrMapping/>
  </p:clrMapOvr>
</p:sld>
</file>

<file path=ppt/slides/slide4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2" name="Shape 2742"/>
        <p:cNvGrpSpPr/>
        <p:nvPr/>
      </p:nvGrpSpPr>
      <p:grpSpPr>
        <a:xfrm>
          <a:off x="0" y="0"/>
          <a:ext cx="0" cy="0"/>
          <a:chOff x="0" y="0"/>
          <a:chExt cx="0" cy="0"/>
        </a:xfrm>
      </p:grpSpPr>
      <p:sp>
        <p:nvSpPr>
          <p:cNvPr id="2743" name="Google Shape;2743;p44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Cred că le pasă de tine. Acum ești foarte tristă datorită tuturor schimbărilor din viața ta și trebuie să le spun. Deci putem lucra la toate împreună. Ești de acord? Totul se va îmbunătăți și va fi mai ușor în cele din urmă, crede-mă.</a:t>
            </a:r>
            <a:endParaRPr/>
          </a:p>
        </p:txBody>
      </p:sp>
    </p:spTree>
  </p:cSld>
  <p:clrMapOvr>
    <a:masterClrMapping/>
  </p:clrMapOvr>
</p:sld>
</file>

<file path=ppt/slides/slide4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8" name="Shape 2748"/>
        <p:cNvGrpSpPr/>
        <p:nvPr/>
      </p:nvGrpSpPr>
      <p:grpSpPr>
        <a:xfrm>
          <a:off x="0" y="0"/>
          <a:ext cx="0" cy="0"/>
          <a:chOff x="0" y="0"/>
          <a:chExt cx="0" cy="0"/>
        </a:xfrm>
      </p:grpSpPr>
      <p:sp>
        <p:nvSpPr>
          <p:cNvPr id="2749" name="Google Shape;2749;p44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dar vă spun că nu le pasă.</a:t>
            </a:r>
            <a:endParaRPr/>
          </a:p>
        </p:txBody>
      </p:sp>
    </p:spTree>
  </p:cSld>
  <p:clrMapOvr>
    <a:masterClrMapping/>
  </p:clrMapOvr>
</p:sld>
</file>

<file path=ppt/slides/slide4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4" name="Shape 2754"/>
        <p:cNvGrpSpPr/>
        <p:nvPr/>
      </p:nvGrpSpPr>
      <p:grpSpPr>
        <a:xfrm>
          <a:off x="0" y="0"/>
          <a:ext cx="0" cy="0"/>
          <a:chOff x="0" y="0"/>
          <a:chExt cx="0" cy="0"/>
        </a:xfrm>
      </p:grpSpPr>
      <p:sp>
        <p:nvSpPr>
          <p:cNvPr id="2755" name="Google Shape;2755;p44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t>Profesorul va contacta părinții pentru a găsi o soluție la situația lui Alice, înainte ca aceasta să se înrăutățească. Alice și profesorul vor începe să se întâlnească săptămânal pentru a o ajuta să își dezvolte obiective specifice pentru modul în care ar putea să se descurce mai bine din punct de vedere academic, social și din punct de vedere al comportamentului.</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5"/>
          <p:cNvSpPr txBox="1"/>
          <p:nvPr>
            <p:ph idx="1" type="body"/>
          </p:nvPr>
        </p:nvSpPr>
        <p:spPr>
          <a:xfrm>
            <a:off x="1204726" y="1276777"/>
            <a:ext cx="8563348" cy="110404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Se pare că situația nu a fost rezolvată. Verifică teoria și încearcă din nou!</a:t>
            </a:r>
            <a:endParaRPr/>
          </a:p>
        </p:txBody>
      </p:sp>
    </p:spTree>
  </p:cSld>
  <p:clrMapOvr>
    <a:masterClrMapping/>
  </p:clrMapOvr>
</p:sld>
</file>

<file path=ppt/slides/slide4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0" name="Shape 2760"/>
        <p:cNvGrpSpPr/>
        <p:nvPr/>
      </p:nvGrpSpPr>
      <p:grpSpPr>
        <a:xfrm>
          <a:off x="0" y="0"/>
          <a:ext cx="0" cy="0"/>
          <a:chOff x="0" y="0"/>
          <a:chExt cx="0" cy="0"/>
        </a:xfrm>
      </p:grpSpPr>
      <p:sp>
        <p:nvSpPr>
          <p:cNvPr id="2761" name="Google Shape;2761;p45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Se vor întâlni în fiecare vineri pentru a analiza orice lucrare pe care Alice a terminat-o în cursul săptămânii și pentru a-și stabili obiective, vizând patru domenii în care depresia afectează în mod obișnuit elevii: finalizarea muncii, depunerea muncii, interacțiunile sociale și activitatea fizică.</a:t>
            </a:r>
            <a:endParaRPr/>
          </a:p>
        </p:txBody>
      </p:sp>
    </p:spTree>
  </p:cSld>
  <p:clrMapOvr>
    <a:masterClrMapping/>
  </p:clrMapOvr>
</p:sld>
</file>

<file path=ppt/slides/slide4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6" name="Shape 2766"/>
        <p:cNvGrpSpPr/>
        <p:nvPr/>
      </p:nvGrpSpPr>
      <p:grpSpPr>
        <a:xfrm>
          <a:off x="0" y="0"/>
          <a:ext cx="0" cy="0"/>
          <a:chOff x="0" y="0"/>
          <a:chExt cx="0" cy="0"/>
        </a:xfrm>
      </p:grpSpPr>
      <p:sp>
        <p:nvSpPr>
          <p:cNvPr id="2767" name="Google Shape;2767;p45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t>Profesorul o va ajuta pe Alice să-și coordoneze munca între subiecte și să urmărească o listă de verificare a autogestionării sarcinilor din clasă. Ca urmare a stărilor lor de spirit fluctuante, elevii deprimați au deseori dificultăți în organizarea muncii și persistă. Sunt esențiale intervențiile precum monitorizarea progresului și furnizarea de feedback frecvent cu privire la îndeplinirea așteptărilor profesorilor de către elevi.</a:t>
            </a:r>
            <a:endParaRPr/>
          </a:p>
        </p:txBody>
      </p:sp>
    </p:spTree>
  </p:cSld>
  <p:clrMapOvr>
    <a:masterClrMapping/>
  </p:clrMapOvr>
</p:sld>
</file>

<file path=ppt/slides/slide4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2" name="Shape 2772"/>
        <p:cNvGrpSpPr/>
        <p:nvPr/>
      </p:nvGrpSpPr>
      <p:grpSpPr>
        <a:xfrm>
          <a:off x="0" y="0"/>
          <a:ext cx="0" cy="0"/>
          <a:chOff x="0" y="0"/>
          <a:chExt cx="0" cy="0"/>
        </a:xfrm>
      </p:grpSpPr>
      <p:sp>
        <p:nvSpPr>
          <p:cNvPr id="2773" name="Google Shape;2773;p45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0"/>
              </a:spcBef>
              <a:spcAft>
                <a:spcPts val="0"/>
              </a:spcAft>
              <a:buClr>
                <a:schemeClr val="dk1"/>
              </a:buClr>
              <a:buSzPct val="100000"/>
              <a:buNone/>
            </a:pPr>
            <a:r>
              <a:rPr lang="en-US" sz="4000"/>
              <a:t>Profesorii din sala de clasă a lui Alice îi vor monitoriza îndeaproape starea de spirit și nivelul de energie, oferindu-i periodic o scurtă pauză atunci când energia ei pare să se epuizeze sau frustrarea și anxietatea ei au atins apogeul. Ei au dezvoltat un sistem pentru a iniția o pauză pe cont propriu. Se va muta într-o zonă liniștită a clasei sau va părăsi clasa pentru a sta pe coridorul școlii câteva minute; după această pauză, ea revine la sarcina pe care o are.</a:t>
            </a:r>
            <a:endParaRPr/>
          </a:p>
        </p:txBody>
      </p:sp>
    </p:spTree>
  </p:cSld>
  <p:clrMapOvr>
    <a:masterClrMapping/>
  </p:clrMapOvr>
</p:sld>
</file>

<file path=ppt/slides/slide4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8" name="Shape 2778"/>
        <p:cNvGrpSpPr/>
        <p:nvPr/>
      </p:nvGrpSpPr>
      <p:grpSpPr>
        <a:xfrm>
          <a:off x="0" y="0"/>
          <a:ext cx="0" cy="0"/>
          <a:chOff x="0" y="0"/>
          <a:chExt cx="0" cy="0"/>
        </a:xfrm>
      </p:grpSpPr>
      <p:sp>
        <p:nvSpPr>
          <p:cNvPr id="2779" name="Google Shape;2779;p45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4000"/>
              <a:buNone/>
            </a:pPr>
            <a:r>
              <a:rPr lang="en-US" sz="4000"/>
              <a:t>De asemenea, ei vor împărți munca școlară a lui Alice în sarcini discrete și o vor ajuta să se dezvolte și să gestioneze o perioadă de timp pentru a termina fiecare sarcină pe baza stării sale de spirit și a nivelurilor de energie. Acest lucru permite profesorilor lui Alice să scurteze sau să modifice lucrările.</a:t>
            </a:r>
            <a:endParaRPr/>
          </a:p>
        </p:txBody>
      </p:sp>
    </p:spTree>
  </p:cSld>
  <p:clrMapOvr>
    <a:masterClrMapping/>
  </p:clrMapOvr>
</p:sld>
</file>

<file path=ppt/slides/slide4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4" name="Shape 2784"/>
        <p:cNvGrpSpPr/>
        <p:nvPr/>
      </p:nvGrpSpPr>
      <p:grpSpPr>
        <a:xfrm>
          <a:off x="0" y="0"/>
          <a:ext cx="0" cy="0"/>
          <a:chOff x="0" y="0"/>
          <a:chExt cx="0" cy="0"/>
        </a:xfrm>
      </p:grpSpPr>
      <p:sp>
        <p:nvSpPr>
          <p:cNvPr id="2785" name="Google Shape;2785;p45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Pentru a încuraja un mediu social tolerant pentru Alice, profesorul ei va include activități de grup, de cooperare în clasă și va selecta cu atenție pe cine să plaseze în grupurile lui Alice pentru a crește probabilitatea ca ea să se bucure de unele interacțiuni pozitive.</a:t>
            </a:r>
            <a:endParaRPr/>
          </a:p>
        </p:txBody>
      </p:sp>
    </p:spTree>
  </p:cSld>
  <p:clrMapOvr>
    <a:masterClrMapping/>
  </p:clrMapOvr>
</p:sld>
</file>

<file path=ppt/slides/slide4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0" name="Shape 2790"/>
        <p:cNvGrpSpPr/>
        <p:nvPr/>
      </p:nvGrpSpPr>
      <p:grpSpPr>
        <a:xfrm>
          <a:off x="0" y="0"/>
          <a:ext cx="0" cy="0"/>
          <a:chOff x="0" y="0"/>
          <a:chExt cx="0" cy="0"/>
        </a:xfrm>
      </p:grpSpPr>
      <p:sp>
        <p:nvSpPr>
          <p:cNvPr id="2791" name="Google Shape;2791;p45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Munca în grup îi permite, de asemenea, să-și împărtășească responsabilitățile cognitive, atenuând stresul deprins de elevi, de multe ori simt că se angajează și îndeplinesc în mod independent cererile de învățare.</a:t>
            </a:r>
            <a:endParaRPr/>
          </a:p>
        </p:txBody>
      </p:sp>
    </p:spTree>
  </p:cSld>
  <p:clrMapOvr>
    <a:masterClrMapping/>
  </p:clrMapOvr>
</p:sld>
</file>

<file path=ppt/slides/slide4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6" name="Shape 2796"/>
        <p:cNvGrpSpPr/>
        <p:nvPr/>
      </p:nvGrpSpPr>
      <p:grpSpPr>
        <a:xfrm>
          <a:off x="0" y="0"/>
          <a:ext cx="0" cy="0"/>
          <a:chOff x="0" y="0"/>
          <a:chExt cx="0" cy="0"/>
        </a:xfrm>
      </p:grpSpPr>
      <p:sp>
        <p:nvSpPr>
          <p:cNvPr id="2797" name="Google Shape;2797;p45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 copii, aș vrea să încep cu anunțul că după ultima perioadă va avea loc o adunare neașteptată după-amiaza. Bine, acum putem continua de unde am rămas ieri.</a:t>
            </a:r>
            <a:endParaRPr/>
          </a:p>
        </p:txBody>
      </p:sp>
    </p:spTree>
  </p:cSld>
  <p:clrMapOvr>
    <a:masterClrMapping/>
  </p:clrMapOvr>
</p:sld>
</file>

<file path=ppt/slides/slide4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2" name="Shape 2802"/>
        <p:cNvGrpSpPr/>
        <p:nvPr/>
      </p:nvGrpSpPr>
      <p:grpSpPr>
        <a:xfrm>
          <a:off x="0" y="0"/>
          <a:ext cx="0" cy="0"/>
          <a:chOff x="0" y="0"/>
          <a:chExt cx="0" cy="0"/>
        </a:xfrm>
      </p:grpSpPr>
      <p:sp>
        <p:nvSpPr>
          <p:cNvPr id="2803" name="Google Shape;2803;p45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Zachary se uită pe fereastră, nu acordă atenție, în loc să lucreze la sarcină.</a:t>
            </a:r>
            <a:endParaRPr/>
          </a:p>
        </p:txBody>
      </p:sp>
    </p:spTree>
  </p:cSld>
  <p:clrMapOvr>
    <a:masterClrMapping/>
  </p:clrMapOvr>
</p:sld>
</file>

<file path=ppt/slides/slide4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8" name="Shape 2808"/>
        <p:cNvGrpSpPr/>
        <p:nvPr/>
      </p:nvGrpSpPr>
      <p:grpSpPr>
        <a:xfrm>
          <a:off x="0" y="0"/>
          <a:ext cx="0" cy="0"/>
          <a:chOff x="0" y="0"/>
          <a:chExt cx="0" cy="0"/>
        </a:xfrm>
      </p:grpSpPr>
      <p:sp>
        <p:nvSpPr>
          <p:cNvPr id="2809" name="Google Shape;2809;p45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Zach, știi ce să faci?</a:t>
            </a:r>
            <a:endParaRPr/>
          </a:p>
        </p:txBody>
      </p:sp>
    </p:spTree>
  </p:cSld>
  <p:clrMapOvr>
    <a:masterClrMapping/>
  </p:clrMapOvr>
</p:sld>
</file>

<file path=ppt/slides/slide4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4" name="Shape 2814"/>
        <p:cNvGrpSpPr/>
        <p:nvPr/>
      </p:nvGrpSpPr>
      <p:grpSpPr>
        <a:xfrm>
          <a:off x="0" y="0"/>
          <a:ext cx="0" cy="0"/>
          <a:chOff x="0" y="0"/>
          <a:chExt cx="0" cy="0"/>
        </a:xfrm>
      </p:grpSpPr>
      <p:sp>
        <p:nvSpPr>
          <p:cNvPr id="2815" name="Google Shape;2815;p45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 Dar pot merge la baie?</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46"/>
          <p:cNvSpPr txBox="1"/>
          <p:nvPr>
            <p:ph idx="1" type="body"/>
          </p:nvPr>
        </p:nvSpPr>
        <p:spPr>
          <a:xfrm>
            <a:off x="754380" y="968188"/>
            <a:ext cx="9464040" cy="172122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Ai auzit câteva strigăte și râsete mai devreme de pe terenul de fotbal. Verifică panoul pentru a vedea ce s-a întâmplat.</a:t>
            </a:r>
            <a:endParaRPr sz="3600"/>
          </a:p>
        </p:txBody>
      </p:sp>
    </p:spTree>
  </p:cSld>
  <p:clrMapOvr>
    <a:masterClrMapping/>
  </p:clrMapOvr>
</p:sld>
</file>

<file path=ppt/slides/slide4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0" name="Shape 2820"/>
        <p:cNvGrpSpPr/>
        <p:nvPr/>
      </p:nvGrpSpPr>
      <p:grpSpPr>
        <a:xfrm>
          <a:off x="0" y="0"/>
          <a:ext cx="0" cy="0"/>
          <a:chOff x="0" y="0"/>
          <a:chExt cx="0" cy="0"/>
        </a:xfrm>
      </p:grpSpPr>
      <p:sp>
        <p:nvSpPr>
          <p:cNvPr id="2821" name="Google Shape;2821;p46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du-te, dar grăbește-te, ai o sarcină la care să lucrezi.</a:t>
            </a:r>
            <a:endParaRPr/>
          </a:p>
        </p:txBody>
      </p:sp>
    </p:spTree>
  </p:cSld>
  <p:clrMapOvr>
    <a:masterClrMapping/>
  </p:clrMapOvr>
</p:sld>
</file>

<file path=ppt/slides/slide4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6" name="Shape 2826"/>
        <p:cNvGrpSpPr/>
        <p:nvPr/>
      </p:nvGrpSpPr>
      <p:grpSpPr>
        <a:xfrm>
          <a:off x="0" y="0"/>
          <a:ext cx="0" cy="0"/>
          <a:chOff x="0" y="0"/>
          <a:chExt cx="0" cy="0"/>
        </a:xfrm>
      </p:grpSpPr>
      <p:sp>
        <p:nvSpPr>
          <p:cNvPr id="2827" name="Google Shape;2827;p46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Observi că Zachary nu mai lucrează din nou după ce s-a întors de la baie. Poți vedea că ceva îl deranjează în mod evident.</a:t>
            </a:r>
            <a:endParaRPr/>
          </a:p>
        </p:txBody>
      </p:sp>
    </p:spTree>
  </p:cSld>
  <p:clrMapOvr>
    <a:masterClrMapping/>
  </p:clrMapOvr>
</p:sld>
</file>

<file path=ppt/slides/slide4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2" name="Shape 2832"/>
        <p:cNvGrpSpPr/>
        <p:nvPr/>
      </p:nvGrpSpPr>
      <p:grpSpPr>
        <a:xfrm>
          <a:off x="0" y="0"/>
          <a:ext cx="0" cy="0"/>
          <a:chOff x="0" y="0"/>
          <a:chExt cx="0" cy="0"/>
        </a:xfrm>
      </p:grpSpPr>
      <p:sp>
        <p:nvSpPr>
          <p:cNvPr id="2833" name="Google Shape;2833;p46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Zach este ceva în neregulă? Ai nevoie de ajutor?</a:t>
            </a:r>
            <a:endParaRPr/>
          </a:p>
        </p:txBody>
      </p:sp>
    </p:spTree>
  </p:cSld>
  <p:clrMapOvr>
    <a:masterClrMapping/>
  </p:clrMapOvr>
</p:sld>
</file>

<file path=ppt/slides/slide4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8" name="Shape 2838"/>
        <p:cNvGrpSpPr/>
        <p:nvPr/>
      </p:nvGrpSpPr>
      <p:grpSpPr>
        <a:xfrm>
          <a:off x="0" y="0"/>
          <a:ext cx="0" cy="0"/>
          <a:chOff x="0" y="0"/>
          <a:chExt cx="0" cy="0"/>
        </a:xfrm>
      </p:grpSpPr>
      <p:sp>
        <p:nvSpPr>
          <p:cNvPr id="2839" name="Google Shape;2839;p46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Pot să mă duc din nou la baie?</a:t>
            </a:r>
            <a:endParaRPr/>
          </a:p>
        </p:txBody>
      </p:sp>
    </p:spTree>
  </p:cSld>
  <p:clrMapOvr>
    <a:masterClrMapping/>
  </p:clrMapOvr>
</p:sld>
</file>

<file path=ppt/slides/slide4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4" name="Shape 2844"/>
        <p:cNvGrpSpPr/>
        <p:nvPr/>
      </p:nvGrpSpPr>
      <p:grpSpPr>
        <a:xfrm>
          <a:off x="0" y="0"/>
          <a:ext cx="0" cy="0"/>
          <a:chOff x="0" y="0"/>
          <a:chExt cx="0" cy="0"/>
        </a:xfrm>
      </p:grpSpPr>
      <p:sp>
        <p:nvSpPr>
          <p:cNvPr id="2845" name="Google Shape;2845;p46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Nu poți pleca, tocmai te-ai întors de la baie și oricum orele se vor termina în curând. Trebuie să aștepți, întrerupi alți copii. Lucrează la sarcina ta, astfel încât să nu fie nevoie să primiți teme suplimentare.</a:t>
            </a:r>
            <a:endParaRPr/>
          </a:p>
        </p:txBody>
      </p:sp>
    </p:spTree>
  </p:cSld>
  <p:clrMapOvr>
    <a:masterClrMapping/>
  </p:clrMapOvr>
</p:sld>
</file>

<file path=ppt/slides/slide4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0" name="Shape 2850"/>
        <p:cNvGrpSpPr/>
        <p:nvPr/>
      </p:nvGrpSpPr>
      <p:grpSpPr>
        <a:xfrm>
          <a:off x="0" y="0"/>
          <a:ext cx="0" cy="0"/>
          <a:chOff x="0" y="0"/>
          <a:chExt cx="0" cy="0"/>
        </a:xfrm>
      </p:grpSpPr>
      <p:sp>
        <p:nvSpPr>
          <p:cNvPr id="2851" name="Google Shape;2851;p46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Zachary doar pune capul în jos pe birou și refuză să lucreze</a:t>
            </a:r>
            <a:endParaRPr/>
          </a:p>
        </p:txBody>
      </p:sp>
    </p:spTree>
  </p:cSld>
  <p:clrMapOvr>
    <a:masterClrMapping/>
  </p:clrMapOvr>
</p:sld>
</file>

<file path=ppt/slides/slide4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6" name="Shape 2856"/>
        <p:cNvGrpSpPr/>
        <p:nvPr/>
      </p:nvGrpSpPr>
      <p:grpSpPr>
        <a:xfrm>
          <a:off x="0" y="0"/>
          <a:ext cx="0" cy="0"/>
          <a:chOff x="0" y="0"/>
          <a:chExt cx="0" cy="0"/>
        </a:xfrm>
      </p:grpSpPr>
      <p:sp>
        <p:nvSpPr>
          <p:cNvPr id="2857" name="Google Shape;2857;p46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Zachary, trebuie să începi munca acum sau va trebui să o termini acasă</a:t>
            </a:r>
            <a:endParaRPr/>
          </a:p>
        </p:txBody>
      </p:sp>
    </p:spTree>
  </p:cSld>
  <p:clrMapOvr>
    <a:masterClrMapping/>
  </p:clrMapOvr>
</p:sld>
</file>

<file path=ppt/slides/slide4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2" name="Shape 2862"/>
        <p:cNvGrpSpPr/>
        <p:nvPr/>
      </p:nvGrpSpPr>
      <p:grpSpPr>
        <a:xfrm>
          <a:off x="0" y="0"/>
          <a:ext cx="0" cy="0"/>
          <a:chOff x="0" y="0"/>
          <a:chExt cx="0" cy="0"/>
        </a:xfrm>
      </p:grpSpPr>
      <p:sp>
        <p:nvSpPr>
          <p:cNvPr id="2863" name="Google Shape;2863;p46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Zach se ridică și începe să se joace cu pixurile în loc să scrie. El continuă să răsucească capacul stiloului și numără.</a:t>
            </a:r>
            <a:endParaRPr/>
          </a:p>
        </p:txBody>
      </p:sp>
    </p:spTree>
  </p:cSld>
  <p:clrMapOvr>
    <a:masterClrMapping/>
  </p:clrMapOvr>
</p:sld>
</file>

<file path=ppt/slides/slide4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8" name="Shape 2868"/>
        <p:cNvGrpSpPr/>
        <p:nvPr/>
      </p:nvGrpSpPr>
      <p:grpSpPr>
        <a:xfrm>
          <a:off x="0" y="0"/>
          <a:ext cx="0" cy="0"/>
          <a:chOff x="0" y="0"/>
          <a:chExt cx="0" cy="0"/>
        </a:xfrm>
      </p:grpSpPr>
      <p:sp>
        <p:nvSpPr>
          <p:cNvPr id="2869" name="Google Shape;2869;p46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Zach, văd că nu vrei să lucrezi. Depinde de tine. Dar o chem pe mama ta la școală astăzi.</a:t>
            </a:r>
            <a:endParaRPr/>
          </a:p>
        </p:txBody>
      </p:sp>
    </p:spTree>
  </p:cSld>
  <p:clrMapOvr>
    <a:masterClrMapping/>
  </p:clrMapOvr>
</p:sld>
</file>

<file path=ppt/slides/slide4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4" name="Shape 2874"/>
        <p:cNvGrpSpPr/>
        <p:nvPr/>
      </p:nvGrpSpPr>
      <p:grpSpPr>
        <a:xfrm>
          <a:off x="0" y="0"/>
          <a:ext cx="0" cy="0"/>
          <a:chOff x="0" y="0"/>
          <a:chExt cx="0" cy="0"/>
        </a:xfrm>
      </p:grpSpPr>
      <p:sp>
        <p:nvSpPr>
          <p:cNvPr id="2875" name="Google Shape;2875;p46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Zach nu răspunde, continuă să răsucească capacul stiloului și murmură ceva inaudibil</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47"/>
          <p:cNvSpPr txBox="1"/>
          <p:nvPr>
            <p:ph idx="1" type="body"/>
          </p:nvPr>
        </p:nvSpPr>
        <p:spPr>
          <a:xfrm>
            <a:off x="754380" y="1210235"/>
            <a:ext cx="9464040" cy="123713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Verifică panoul pentru a studia teoria și modul în care ar trebui abordată situația.</a:t>
            </a:r>
            <a:endParaRPr sz="3600"/>
          </a:p>
        </p:txBody>
      </p:sp>
    </p:spTree>
  </p:cSld>
  <p:clrMapOvr>
    <a:masterClrMapping/>
  </p:clrMapOvr>
</p:sld>
</file>

<file path=ppt/slides/slide4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0" name="Shape 2880"/>
        <p:cNvGrpSpPr/>
        <p:nvPr/>
      </p:nvGrpSpPr>
      <p:grpSpPr>
        <a:xfrm>
          <a:off x="0" y="0"/>
          <a:ext cx="0" cy="0"/>
          <a:chOff x="0" y="0"/>
          <a:chExt cx="0" cy="0"/>
        </a:xfrm>
      </p:grpSpPr>
      <p:sp>
        <p:nvSpPr>
          <p:cNvPr id="2881" name="Google Shape;2881;p47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Comportamentul lui Zacharys în clasă nu a fost frumos astăzi, el este în urmă cu sarcinile școlare pentru că refuză să lucreze în clasă. Știți dacă îl deranjează ceva? Pentru că mi se pare că este îngrijorat, dar nu vrea să vorbească cu mine.</a:t>
            </a:r>
            <a:endParaRPr/>
          </a:p>
        </p:txBody>
      </p:sp>
    </p:spTree>
  </p:cSld>
  <p:clrMapOvr>
    <a:masterClrMapping/>
  </p:clrMapOvr>
</p:sld>
</file>

<file path=ppt/slides/slide4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6" name="Shape 2886"/>
        <p:cNvGrpSpPr/>
        <p:nvPr/>
      </p:nvGrpSpPr>
      <p:grpSpPr>
        <a:xfrm>
          <a:off x="0" y="0"/>
          <a:ext cx="0" cy="0"/>
          <a:chOff x="0" y="0"/>
          <a:chExt cx="0" cy="0"/>
        </a:xfrm>
      </p:grpSpPr>
      <p:sp>
        <p:nvSpPr>
          <p:cNvPr id="2887" name="Google Shape;2887;p47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Zach are TOC (tulburări obsesiv convulsive) și în ultima vreme s-a înrăutățit. Întotdeauna putea să se descurce cu obsesiile și constrângerile sale, dar acum chiar și mici schimbări îl pot deranja foarte mult. Nu știm ce s-a întâmplat sau de ce s-a agravat brusc, dar încercăm să ne descurcăm.</a:t>
            </a:r>
            <a:endParaRPr/>
          </a:p>
        </p:txBody>
      </p:sp>
    </p:spTree>
  </p:cSld>
  <p:clrMapOvr>
    <a:masterClrMapping/>
  </p:clrMapOvr>
</p:sld>
</file>

<file path=ppt/slides/slide4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2" name="Shape 2892"/>
        <p:cNvGrpSpPr/>
        <p:nvPr/>
      </p:nvGrpSpPr>
      <p:grpSpPr>
        <a:xfrm>
          <a:off x="0" y="0"/>
          <a:ext cx="0" cy="0"/>
          <a:chOff x="0" y="0"/>
          <a:chExt cx="0" cy="0"/>
        </a:xfrm>
      </p:grpSpPr>
      <p:sp>
        <p:nvSpPr>
          <p:cNvPr id="2893" name="Google Shape;2893;p47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Oh, nu am observat nimic până acum.</a:t>
            </a:r>
            <a:endParaRPr sz="4000"/>
          </a:p>
          <a:p>
            <a:pPr indent="0" lvl="0" marL="0" rtl="0" algn="l">
              <a:lnSpc>
                <a:spcPct val="90000"/>
              </a:lnSpc>
              <a:spcBef>
                <a:spcPts val="533"/>
              </a:spcBef>
              <a:spcAft>
                <a:spcPts val="0"/>
              </a:spcAft>
              <a:buClr>
                <a:schemeClr val="dk1"/>
              </a:buClr>
              <a:buSzPts val="1100"/>
              <a:buFont typeface="Arial"/>
              <a:buNone/>
            </a:pPr>
            <a:r>
              <a:rPr lang="en-US" sz="4000"/>
              <a:t>De aceea trebuia să te duci de multe ori la baie?</a:t>
            </a:r>
            <a:endParaRPr sz="4000"/>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4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8" name="Shape 2898"/>
        <p:cNvGrpSpPr/>
        <p:nvPr/>
      </p:nvGrpSpPr>
      <p:grpSpPr>
        <a:xfrm>
          <a:off x="0" y="0"/>
          <a:ext cx="0" cy="0"/>
          <a:chOff x="0" y="0"/>
          <a:chExt cx="0" cy="0"/>
        </a:xfrm>
      </p:grpSpPr>
      <p:sp>
        <p:nvSpPr>
          <p:cNvPr id="2899" name="Google Shape;2899;p47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Voiam doar să ies și să mă liniștesc. Ați vorbit despre adunare dimineața și nu era în program și mi-ar zdrobi programul personal și nu m-aș putea concentra pe nimic altceva. Am simțit că se va întâmpla ceva rău dacă nu-mi voi respecta programul.</a:t>
            </a:r>
            <a:endParaRPr/>
          </a:p>
        </p:txBody>
      </p:sp>
    </p:spTree>
  </p:cSld>
  <p:clrMapOvr>
    <a:masterClrMapping/>
  </p:clrMapOvr>
</p:sld>
</file>

<file path=ppt/slides/slide4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4" name="Shape 2904"/>
        <p:cNvGrpSpPr/>
        <p:nvPr/>
      </p:nvGrpSpPr>
      <p:grpSpPr>
        <a:xfrm>
          <a:off x="0" y="0"/>
          <a:ext cx="0" cy="0"/>
          <a:chOff x="0" y="0"/>
          <a:chExt cx="0" cy="0"/>
        </a:xfrm>
      </p:grpSpPr>
      <p:sp>
        <p:nvSpPr>
          <p:cNvPr id="2905" name="Google Shape;2905;p47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Aș putea să ajut cu ceva? Pot face câteva modificări pentru a vă fi mai ușor. Vom face un plan, cu toții împreună, OK?</a:t>
            </a:r>
            <a:endParaRPr/>
          </a:p>
        </p:txBody>
      </p:sp>
    </p:spTree>
  </p:cSld>
  <p:clrMapOvr>
    <a:masterClrMapping/>
  </p:clrMapOvr>
</p:sld>
</file>

<file path=ppt/slides/slide4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0" name="Shape 2910"/>
        <p:cNvGrpSpPr/>
        <p:nvPr/>
      </p:nvGrpSpPr>
      <p:grpSpPr>
        <a:xfrm>
          <a:off x="0" y="0"/>
          <a:ext cx="0" cy="0"/>
          <a:chOff x="0" y="0"/>
          <a:chExt cx="0" cy="0"/>
        </a:xfrm>
      </p:grpSpPr>
      <p:sp>
        <p:nvSpPr>
          <p:cNvPr id="2911" name="Google Shape;2911;p47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Ar fi minunat, de regulă pot controla cum se descurcă acasă, dar nu pot controla ce se întâmplă la școală. Dar poate dacă l-ați putea așeza lângă ușă undeva, dacă va trebui să iasă să se liniștească sau la toaletă să se spele pe mâini, nu îi va întrerupe pe ceilalți mergând prin clasă.</a:t>
            </a:r>
            <a:endParaRPr/>
          </a:p>
        </p:txBody>
      </p:sp>
    </p:spTree>
  </p:cSld>
  <p:clrMapOvr>
    <a:masterClrMapping/>
  </p:clrMapOvr>
</p:sld>
</file>

<file path=ppt/slides/slide4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6" name="Shape 2916"/>
        <p:cNvGrpSpPr/>
        <p:nvPr/>
      </p:nvGrpSpPr>
      <p:grpSpPr>
        <a:xfrm>
          <a:off x="0" y="0"/>
          <a:ext cx="0" cy="0"/>
          <a:chOff x="0" y="0"/>
          <a:chExt cx="0" cy="0"/>
        </a:xfrm>
      </p:grpSpPr>
      <p:sp>
        <p:nvSpPr>
          <p:cNvPr id="2917" name="Google Shape;2917;p47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De fapt, este o idee grozavă. Îl pot așeza și cu cineva, care îl va ajuta dacă își va pierde concentrarea. Pot, de asemenea, să spun ceva despre TOC, în general, la următoarea adunare, astfel încât copiii să poată înțelege ce merge mai bine. Dacă sunteți de acord.</a:t>
            </a:r>
            <a:endParaRPr/>
          </a:p>
        </p:txBody>
      </p:sp>
    </p:spTree>
  </p:cSld>
  <p:clrMapOvr>
    <a:masterClrMapping/>
  </p:clrMapOvr>
</p:sld>
</file>

<file path=ppt/slides/slide4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2" name="Shape 2922"/>
        <p:cNvGrpSpPr/>
        <p:nvPr/>
      </p:nvGrpSpPr>
      <p:grpSpPr>
        <a:xfrm>
          <a:off x="0" y="0"/>
          <a:ext cx="0" cy="0"/>
          <a:chOff x="0" y="0"/>
          <a:chExt cx="0" cy="0"/>
        </a:xfrm>
      </p:grpSpPr>
      <p:sp>
        <p:nvSpPr>
          <p:cNvPr id="2923" name="Google Shape;2923;p47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deja cred că sunt ciudat, așa că de ce nu.</a:t>
            </a:r>
            <a:endParaRPr/>
          </a:p>
        </p:txBody>
      </p:sp>
    </p:spTree>
  </p:cSld>
  <p:clrMapOvr>
    <a:masterClrMapping/>
  </p:clrMapOvr>
</p:sld>
</file>

<file path=ppt/slides/slide4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8" name="Shape 2928"/>
        <p:cNvGrpSpPr/>
        <p:nvPr/>
      </p:nvGrpSpPr>
      <p:grpSpPr>
        <a:xfrm>
          <a:off x="0" y="0"/>
          <a:ext cx="0" cy="0"/>
          <a:chOff x="0" y="0"/>
          <a:chExt cx="0" cy="0"/>
        </a:xfrm>
      </p:grpSpPr>
      <p:sp>
        <p:nvSpPr>
          <p:cNvPr id="2929" name="Google Shape;2929;p47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Ar fi frumos</a:t>
            </a:r>
            <a:endParaRPr/>
          </a:p>
        </p:txBody>
      </p:sp>
    </p:spTree>
  </p:cSld>
  <p:clrMapOvr>
    <a:masterClrMapping/>
  </p:clrMapOvr>
</p:sld>
</file>

<file path=ppt/slides/slide4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4" name="Shape 2934"/>
        <p:cNvGrpSpPr/>
        <p:nvPr/>
      </p:nvGrpSpPr>
      <p:grpSpPr>
        <a:xfrm>
          <a:off x="0" y="0"/>
          <a:ext cx="0" cy="0"/>
          <a:chOff x="0" y="0"/>
          <a:chExt cx="0" cy="0"/>
        </a:xfrm>
      </p:grpSpPr>
      <p:sp>
        <p:nvSpPr>
          <p:cNvPr id="2935" name="Google Shape;2935;p47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Poate că putem fi de acord ca în fiecare săptămână să discutăm împreună despre cum merge Zachary acasă și la școală. Am venit cu un plan pentru a-i ușura cursurile.</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8"/>
          <p:cNvSpPr txBox="1"/>
          <p:nvPr>
            <p:ph idx="1" type="body"/>
          </p:nvPr>
        </p:nvSpPr>
        <p:spPr>
          <a:xfrm>
            <a:off x="754380" y="1082488"/>
            <a:ext cx="9464040" cy="149262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Acum, poți aborda elevii din mijlocul terenului de fotbal și rezolva situația.</a:t>
            </a:r>
            <a:endParaRPr sz="3600"/>
          </a:p>
        </p:txBody>
      </p:sp>
    </p:spTree>
  </p:cSld>
  <p:clrMapOvr>
    <a:masterClrMapping/>
  </p:clrMapOvr>
</p:sld>
</file>

<file path=ppt/slides/slide4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0" name="Shape 2940"/>
        <p:cNvGrpSpPr/>
        <p:nvPr/>
      </p:nvGrpSpPr>
      <p:grpSpPr>
        <a:xfrm>
          <a:off x="0" y="0"/>
          <a:ext cx="0" cy="0"/>
          <a:chOff x="0" y="0"/>
          <a:chExt cx="0" cy="0"/>
        </a:xfrm>
      </p:grpSpPr>
      <p:sp>
        <p:nvSpPr>
          <p:cNvPr id="2941" name="Google Shape;2941;p48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mulțumesc foarte mult, sper că îl va ajuta să se concentreze.</a:t>
            </a:r>
            <a:endParaRPr/>
          </a:p>
        </p:txBody>
      </p:sp>
    </p:spTree>
  </p:cSld>
  <p:clrMapOvr>
    <a:masterClrMapping/>
  </p:clrMapOvr>
</p:sld>
</file>

<file path=ppt/slides/slide4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6" name="Shape 2946"/>
        <p:cNvGrpSpPr/>
        <p:nvPr/>
      </p:nvGrpSpPr>
      <p:grpSpPr>
        <a:xfrm>
          <a:off x="0" y="0"/>
          <a:ext cx="0" cy="0"/>
          <a:chOff x="0" y="0"/>
          <a:chExt cx="0" cy="0"/>
        </a:xfrm>
      </p:grpSpPr>
      <p:sp>
        <p:nvSpPr>
          <p:cNvPr id="2947" name="Google Shape;2947;p48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Profesorul va vorbi cu alți copii la următoarea adunare pentru a le explica ce este TOC, astfel încât să poată înțelege un pic mai bine, prin ce trece Zachary și, sperăm, vor înceta să-l perceapă ca pe „copilul ciudat“.</a:t>
            </a:r>
            <a:endParaRPr/>
          </a:p>
        </p:txBody>
      </p:sp>
    </p:spTree>
  </p:cSld>
  <p:clrMapOvr>
    <a:masterClrMapping/>
  </p:clrMapOvr>
</p:sld>
</file>

<file path=ppt/slides/slide4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2" name="Shape 2952"/>
        <p:cNvGrpSpPr/>
        <p:nvPr/>
      </p:nvGrpSpPr>
      <p:grpSpPr>
        <a:xfrm>
          <a:off x="0" y="0"/>
          <a:ext cx="0" cy="0"/>
          <a:chOff x="0" y="0"/>
          <a:chExt cx="0" cy="0"/>
        </a:xfrm>
      </p:grpSpPr>
      <p:sp>
        <p:nvSpPr>
          <p:cNvPr id="2953" name="Google Shape;2953;p48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Profesorul de la sfârșitul fiecărei zile va da programul clasei pentru ziua următoare cu lecții exacte la care vor lucra, iar Zachary se poate pregăti pentru asta în avans acasă și nu va fi surprins și anxios atunci când vine vorba de el.</a:t>
            </a:r>
            <a:endParaRPr/>
          </a:p>
        </p:txBody>
      </p:sp>
    </p:spTree>
  </p:cSld>
  <p:clrMapOvr>
    <a:masterClrMapping/>
  </p:clrMapOvr>
</p:sld>
</file>

<file path=ppt/slides/slide4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8" name="Shape 2958"/>
        <p:cNvGrpSpPr/>
        <p:nvPr/>
      </p:nvGrpSpPr>
      <p:grpSpPr>
        <a:xfrm>
          <a:off x="0" y="0"/>
          <a:ext cx="0" cy="0"/>
          <a:chOff x="0" y="0"/>
          <a:chExt cx="0" cy="0"/>
        </a:xfrm>
      </p:grpSpPr>
      <p:sp>
        <p:nvSpPr>
          <p:cNvPr id="2959" name="Google Shape;2959;p48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Profesorul se va asigura întotdeauna că Zachary înțelege instrucțiunile și nu va fi supărat, dacă va trebui să le repete.</a:t>
            </a:r>
            <a:endParaRPr/>
          </a:p>
        </p:txBody>
      </p:sp>
    </p:spTree>
  </p:cSld>
  <p:clrMapOvr>
    <a:masterClrMapping/>
  </p:clrMapOvr>
</p:sld>
</file>

<file path=ppt/slides/slide4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4" name="Shape 2964"/>
        <p:cNvGrpSpPr/>
        <p:nvPr/>
      </p:nvGrpSpPr>
      <p:grpSpPr>
        <a:xfrm>
          <a:off x="0" y="0"/>
          <a:ext cx="0" cy="0"/>
          <a:chOff x="0" y="0"/>
          <a:chExt cx="0" cy="0"/>
        </a:xfrm>
      </p:grpSpPr>
      <p:sp>
        <p:nvSpPr>
          <p:cNvPr id="2965" name="Google Shape;2965;p48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Lui Zachary i se permite să aloce mai mult timp pentru sarcini, dacă are nevoie și să trimită lucrarea mai târziu, dar va fi totuși stabilită o dată limită. De asemenea, va primi mai mult timp pentru a-și termina testele, dacă va avea nevoie.</a:t>
            </a:r>
            <a:endParaRPr/>
          </a:p>
        </p:txBody>
      </p:sp>
    </p:spTree>
  </p:cSld>
  <p:clrMapOvr>
    <a:masterClrMapping/>
  </p:clrMapOvr>
</p:sld>
</file>

<file path=ppt/slides/slide4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0" name="Shape 2970"/>
        <p:cNvGrpSpPr/>
        <p:nvPr/>
      </p:nvGrpSpPr>
      <p:grpSpPr>
        <a:xfrm>
          <a:off x="0" y="0"/>
          <a:ext cx="0" cy="0"/>
          <a:chOff x="0" y="0"/>
          <a:chExt cx="0" cy="0"/>
        </a:xfrm>
      </p:grpSpPr>
      <p:sp>
        <p:nvSpPr>
          <p:cNvPr id="2971" name="Google Shape;2971;p48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Zachary va avea 5 cartonașe roșii pentru întreaga zi și de fiecare dată când pune o carte pe biroul său, acesta va semnala profesorului că are nevoie de o pauză. Apoi părăsește liniștit sala de clasă, pentru câteva minute să se calmeze și apoi să se întoarcă la clasă.</a:t>
            </a:r>
            <a:endParaRPr/>
          </a:p>
        </p:txBody>
      </p:sp>
    </p:spTree>
  </p:cSld>
  <p:clrMapOvr>
    <a:masterClrMapping/>
  </p:clrMapOvr>
</p:sld>
</file>

<file path=ppt/slides/slide4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6" name="Shape 2976"/>
        <p:cNvGrpSpPr/>
        <p:nvPr/>
      </p:nvGrpSpPr>
      <p:grpSpPr>
        <a:xfrm>
          <a:off x="0" y="0"/>
          <a:ext cx="0" cy="0"/>
          <a:chOff x="0" y="0"/>
          <a:chExt cx="0" cy="0"/>
        </a:xfrm>
      </p:grpSpPr>
      <p:sp>
        <p:nvSpPr>
          <p:cNvPr id="2977" name="Google Shape;2977;p48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lang="en-US" sz="4000"/>
              <a:t>De aceea, el va sta acum în primul rând, așa că, atunci când pleacă, nu are nevoie să înconjoare o mulțime de colegi de clasă și să-i întrerupă.</a:t>
            </a:r>
            <a:endParaRPr sz="4000"/>
          </a:p>
          <a:p>
            <a:pPr indent="0" lvl="0" marL="0" rtl="0" algn="l">
              <a:lnSpc>
                <a:spcPct val="90000"/>
              </a:lnSpc>
              <a:spcBef>
                <a:spcPts val="533"/>
              </a:spcBef>
              <a:spcAft>
                <a:spcPts val="0"/>
              </a:spcAft>
              <a:buClr>
                <a:schemeClr val="dk1"/>
              </a:buClr>
              <a:buSzPct val="27500"/>
              <a:buNone/>
            </a:pPr>
            <a:r>
              <a:rPr lang="en-US" sz="4000"/>
              <a:t>Dar dacă își folosește toate cărțile, nu mai are voie să meargă și trebuie să respecte acest lucru. Asta îl face să se gândească mai mult la momentul în care aceste obsesii fac necesară ieșirea sau doar vrea să plece.</a:t>
            </a:r>
            <a:endParaRPr sz="4000"/>
          </a:p>
        </p:txBody>
      </p:sp>
    </p:spTree>
  </p:cSld>
  <p:clrMapOvr>
    <a:masterClrMapping/>
  </p:clrMapOvr>
</p:sld>
</file>

<file path=ppt/slides/slide4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2" name="Shape 2982"/>
        <p:cNvGrpSpPr/>
        <p:nvPr/>
      </p:nvGrpSpPr>
      <p:grpSpPr>
        <a:xfrm>
          <a:off x="0" y="0"/>
          <a:ext cx="0" cy="0"/>
          <a:chOff x="0" y="0"/>
          <a:chExt cx="0" cy="0"/>
        </a:xfrm>
      </p:grpSpPr>
      <p:sp>
        <p:nvSpPr>
          <p:cNvPr id="2983" name="Google Shape;2983;p48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Zachary va avea desemnat un tutore care să stea lângă el. Inițial, tutorele se consultă cu Zachary pentru a se asigura că înțelege ce să facă. La sfârșitul fiecărei săptămâni, profesorul îi oferă lui Zachary feedback despre munca sa de-a lungul săptămânii.</a:t>
            </a:r>
            <a:endParaRPr/>
          </a:p>
        </p:txBody>
      </p:sp>
    </p:spTree>
  </p:cSld>
  <p:clrMapOvr>
    <a:masterClrMapping/>
  </p:clrMapOvr>
</p:sld>
</file>

<file path=ppt/slides/slide4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8" name="Shape 2988"/>
        <p:cNvGrpSpPr/>
        <p:nvPr/>
      </p:nvGrpSpPr>
      <p:grpSpPr>
        <a:xfrm>
          <a:off x="0" y="0"/>
          <a:ext cx="0" cy="0"/>
          <a:chOff x="0" y="0"/>
          <a:chExt cx="0" cy="0"/>
        </a:xfrm>
      </p:grpSpPr>
      <p:sp>
        <p:nvSpPr>
          <p:cNvPr id="2989" name="Google Shape;2989;p4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Intră în clasă pentru a face față situației.</a:t>
            </a:r>
            <a:endParaRPr sz="4000"/>
          </a:p>
        </p:txBody>
      </p:sp>
    </p:spTree>
  </p:cSld>
  <p:clrMapOvr>
    <a:masterClrMapping/>
  </p:clrMapOvr>
</p:sld>
</file>

<file path=ppt/slides/slide4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4" name="Shape 2994"/>
        <p:cNvGrpSpPr/>
        <p:nvPr/>
      </p:nvGrpSpPr>
      <p:grpSpPr>
        <a:xfrm>
          <a:off x="0" y="0"/>
          <a:ext cx="0" cy="0"/>
          <a:chOff x="0" y="0"/>
          <a:chExt cx="0" cy="0"/>
        </a:xfrm>
      </p:grpSpPr>
      <p:sp>
        <p:nvSpPr>
          <p:cNvPr id="2995" name="Google Shape;2995;p48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Citește teoria și apoi începe TESTUL pentru a rezolva situația.</a:t>
            </a:r>
            <a:endParaRPr sz="400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49"/>
          <p:cNvSpPr txBox="1"/>
          <p:nvPr>
            <p:ph idx="1" type="body"/>
          </p:nvPr>
        </p:nvSpPr>
        <p:spPr>
          <a:xfrm>
            <a:off x="701676" y="183546"/>
            <a:ext cx="9569448" cy="3290507"/>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69498"/>
              <a:buNone/>
            </a:pPr>
            <a:r>
              <a:rPr lang="en-US" sz="2800"/>
              <a:t>După ce știi ce s-a întâmplat, cum ai aborda elevii</a:t>
            </a:r>
            <a:endParaRPr sz="2800"/>
          </a:p>
          <a:p>
            <a:pPr indent="-393065" lvl="0" marL="457200" rtl="0" algn="l">
              <a:lnSpc>
                <a:spcPct val="90000"/>
              </a:lnSpc>
              <a:spcBef>
                <a:spcPts val="533"/>
              </a:spcBef>
              <a:spcAft>
                <a:spcPts val="0"/>
              </a:spcAft>
              <a:buSzPct val="100000"/>
              <a:buAutoNum type="arabicPeriod"/>
            </a:pPr>
            <a:r>
              <a:rPr lang="en-US" sz="2800"/>
              <a:t>Cu o atitudine prietenoasă, iertătoare și condescendentă.</a:t>
            </a:r>
            <a:endParaRPr sz="2800"/>
          </a:p>
          <a:p>
            <a:pPr indent="-393065" lvl="0" marL="457200" rtl="0" algn="l">
              <a:lnSpc>
                <a:spcPct val="90000"/>
              </a:lnSpc>
              <a:spcBef>
                <a:spcPts val="0"/>
              </a:spcBef>
              <a:spcAft>
                <a:spcPts val="0"/>
              </a:spcAft>
              <a:buSzPct val="100000"/>
              <a:buAutoNum type="arabicPeriod"/>
            </a:pPr>
            <a:r>
              <a:rPr lang="en-US" sz="2800"/>
              <a:t>Vei spune: „Nu-ți face griji, vom rezolva acest lucru. Stai liniștit. Voi asculta ce ai de spus”.</a:t>
            </a:r>
            <a:endParaRPr sz="2800"/>
          </a:p>
          <a:p>
            <a:pPr indent="-393065" lvl="0" marL="457200" rtl="0" algn="l">
              <a:lnSpc>
                <a:spcPct val="90000"/>
              </a:lnSpc>
              <a:spcBef>
                <a:spcPts val="0"/>
              </a:spcBef>
              <a:spcAft>
                <a:spcPts val="0"/>
              </a:spcAft>
              <a:buSzPct val="100000"/>
              <a:buAutoNum type="arabicPeriod"/>
            </a:pPr>
            <a:r>
              <a:rPr lang="en-US" sz="2800"/>
              <a:t>Aspru, arogant și superior.</a:t>
            </a:r>
            <a:endParaRPr sz="2800"/>
          </a:p>
          <a:p>
            <a:pPr indent="-393065" lvl="0" marL="457200" rtl="0" algn="l">
              <a:lnSpc>
                <a:spcPct val="90000"/>
              </a:lnSpc>
              <a:spcBef>
                <a:spcPts val="0"/>
              </a:spcBef>
              <a:spcAft>
                <a:spcPts val="0"/>
              </a:spcAft>
              <a:buSzPct val="100000"/>
              <a:buAutoNum type="arabicPeriod"/>
            </a:pPr>
            <a:r>
              <a:rPr lang="en-US" sz="2800"/>
              <a:t>Vei spune: „Oprește-te imediat! Știu ce să fac și nici nu mă voi deranja să rezolv această situație cu tine. Alții vor lua măsuri. "</a:t>
            </a:r>
            <a:endParaRPr sz="2800"/>
          </a:p>
          <a:p>
            <a:pPr indent="-393065" lvl="0" marL="457200" rtl="0" algn="l">
              <a:lnSpc>
                <a:spcPct val="90000"/>
              </a:lnSpc>
              <a:spcBef>
                <a:spcPts val="0"/>
              </a:spcBef>
              <a:spcAft>
                <a:spcPts val="0"/>
              </a:spcAft>
              <a:buSzPct val="100000"/>
              <a:buAutoNum type="arabicPeriod"/>
            </a:pPr>
            <a:r>
              <a:rPr lang="en-US" sz="2800"/>
              <a:t>Atitudine fermă, încrezătoare și asertivă.</a:t>
            </a:r>
            <a:endParaRPr sz="2800"/>
          </a:p>
          <a:p>
            <a:pPr indent="-393065" lvl="0" marL="457200" rtl="0" algn="l">
              <a:lnSpc>
                <a:spcPct val="90000"/>
              </a:lnSpc>
              <a:spcBef>
                <a:spcPts val="0"/>
              </a:spcBef>
              <a:spcAft>
                <a:spcPts val="0"/>
              </a:spcAft>
              <a:buSzPct val="100000"/>
              <a:buAutoNum type="arabicPeriod"/>
            </a:pPr>
            <a:r>
              <a:rPr lang="en-US" sz="2800"/>
              <a:t>Veți spune: „Voi lua imediat măsuri având în vedere ceea ce s-a întâmplat. Aceste comportamente sunt inacceptabile. ”</a:t>
            </a:r>
            <a:endParaRPr sz="2800"/>
          </a:p>
          <a:p>
            <a:pPr indent="0" lvl="0" marL="0" rtl="0" algn="l">
              <a:lnSpc>
                <a:spcPct val="90000"/>
              </a:lnSpc>
              <a:spcBef>
                <a:spcPts val="533"/>
              </a:spcBef>
              <a:spcAft>
                <a:spcPts val="0"/>
              </a:spcAft>
              <a:buSzPct val="69498"/>
              <a:buNone/>
            </a:pPr>
            <a:r>
              <a:t/>
            </a:r>
            <a:endParaRPr sz="2800"/>
          </a:p>
        </p:txBody>
      </p:sp>
    </p:spTree>
  </p:cSld>
  <p:clrMapOvr>
    <a:masterClrMapping/>
  </p:clrMapOvr>
</p:sld>
</file>

<file path=ppt/slides/slide4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0" name="Shape 3000"/>
        <p:cNvGrpSpPr/>
        <p:nvPr/>
      </p:nvGrpSpPr>
      <p:grpSpPr>
        <a:xfrm>
          <a:off x="0" y="0"/>
          <a:ext cx="0" cy="0"/>
          <a:chOff x="0" y="0"/>
          <a:chExt cx="0" cy="0"/>
        </a:xfrm>
      </p:grpSpPr>
      <p:sp>
        <p:nvSpPr>
          <p:cNvPr id="3001" name="Google Shape;3001;p49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Situația a fost rezolvată!</a:t>
            </a:r>
            <a:endParaRPr sz="4000"/>
          </a:p>
        </p:txBody>
      </p:sp>
    </p:spTree>
  </p:cSld>
  <p:clrMapOvr>
    <a:masterClrMapping/>
  </p:clrMapOvr>
</p:sld>
</file>

<file path=ppt/slides/slide4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6" name="Shape 3006"/>
        <p:cNvGrpSpPr/>
        <p:nvPr/>
      </p:nvGrpSpPr>
      <p:grpSpPr>
        <a:xfrm>
          <a:off x="0" y="0"/>
          <a:ext cx="0" cy="0"/>
          <a:chOff x="0" y="0"/>
          <a:chExt cx="0" cy="0"/>
        </a:xfrm>
      </p:grpSpPr>
      <p:sp>
        <p:nvSpPr>
          <p:cNvPr id="3007" name="Google Shape;3007;p4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Situația nu a fost rezolvată. Citește teoria și încearcă din nou.</a:t>
            </a:r>
            <a:endParaRPr sz="4000"/>
          </a:p>
        </p:txBody>
      </p:sp>
    </p:spTree>
  </p:cSld>
  <p:clrMapOvr>
    <a:masterClrMapping/>
  </p:clrMapOvr>
</p:sld>
</file>

<file path=ppt/slides/slide4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2" name="Shape 3012"/>
        <p:cNvGrpSpPr/>
        <p:nvPr/>
      </p:nvGrpSpPr>
      <p:grpSpPr>
        <a:xfrm>
          <a:off x="0" y="0"/>
          <a:ext cx="0" cy="0"/>
          <a:chOff x="0" y="0"/>
          <a:chExt cx="0" cy="0"/>
        </a:xfrm>
      </p:grpSpPr>
      <p:sp>
        <p:nvSpPr>
          <p:cNvPr id="3013" name="Google Shape;3013;p49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rog, îndepărtați-l pe David de mine pentru că nu mă pot concentra asupra rezolvării exercițiilor. Face mereu zgomot, fredonează cântece și cântă la chitară în pauze. Îmi distrage atenția!</a:t>
            </a:r>
            <a:endParaRPr sz="4000"/>
          </a:p>
        </p:txBody>
      </p:sp>
    </p:spTree>
  </p:cSld>
  <p:clrMapOvr>
    <a:masterClrMapping/>
  </p:clrMapOvr>
</p:sld>
</file>

<file path=ppt/slides/slide4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8" name="Shape 3018"/>
        <p:cNvGrpSpPr/>
        <p:nvPr/>
      </p:nvGrpSpPr>
      <p:grpSpPr>
        <a:xfrm>
          <a:off x="0" y="0"/>
          <a:ext cx="0" cy="0"/>
          <a:chOff x="0" y="0"/>
          <a:chExt cx="0" cy="0"/>
        </a:xfrm>
      </p:grpSpPr>
      <p:sp>
        <p:nvSpPr>
          <p:cNvPr id="3019" name="Google Shape;3019;p49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rog, mutați-i și pe colegii noștri Noah și Liam, deoarece ei repetă întotdeauna formulele cu voce tare. Și nu vreau să mai rămână lângă mine!</a:t>
            </a:r>
            <a:endParaRPr sz="4000"/>
          </a:p>
        </p:txBody>
      </p:sp>
    </p:spTree>
  </p:cSld>
  <p:clrMapOvr>
    <a:masterClrMapping/>
  </p:clrMapOvr>
</p:sld>
</file>

<file path=ppt/slides/slide4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4" name="Shape 3024"/>
        <p:cNvGrpSpPr/>
        <p:nvPr/>
      </p:nvGrpSpPr>
      <p:grpSpPr>
        <a:xfrm>
          <a:off x="0" y="0"/>
          <a:ext cx="0" cy="0"/>
          <a:chOff x="0" y="0"/>
          <a:chExt cx="0" cy="0"/>
        </a:xfrm>
      </p:grpSpPr>
      <p:sp>
        <p:nvSpPr>
          <p:cNvPr id="3025" name="Google Shape;3025;p4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Și tu, Olivia, ne deranjezi pe mine și pe Noah, când mâzgălești hârtii.</a:t>
            </a:r>
            <a:endParaRPr sz="4000"/>
          </a:p>
        </p:txBody>
      </p:sp>
    </p:spTree>
  </p:cSld>
  <p:clrMapOvr>
    <a:masterClrMapping/>
  </p:clrMapOvr>
</p:sld>
</file>

<file path=ppt/slides/slide4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0" name="Shape 3030"/>
        <p:cNvGrpSpPr/>
        <p:nvPr/>
      </p:nvGrpSpPr>
      <p:grpSpPr>
        <a:xfrm>
          <a:off x="0" y="0"/>
          <a:ext cx="0" cy="0"/>
          <a:chOff x="0" y="0"/>
          <a:chExt cx="0" cy="0"/>
        </a:xfrm>
      </p:grpSpPr>
      <p:sp>
        <p:nvSpPr>
          <p:cNvPr id="3031" name="Google Shape;3031;p4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există mâzgălituri! Există desene, dar nu ai de unde să știi asta, Liam!</a:t>
            </a:r>
            <a:endParaRPr sz="4000"/>
          </a:p>
        </p:txBody>
      </p:sp>
    </p:spTree>
  </p:cSld>
  <p:clrMapOvr>
    <a:masterClrMapping/>
  </p:clrMapOvr>
</p:sld>
</file>

<file path=ppt/slides/slide4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6" name="Shape 3036"/>
        <p:cNvGrpSpPr/>
        <p:nvPr/>
      </p:nvGrpSpPr>
      <p:grpSpPr>
        <a:xfrm>
          <a:off x="0" y="0"/>
          <a:ext cx="0" cy="0"/>
          <a:chOff x="0" y="0"/>
          <a:chExt cx="0" cy="0"/>
        </a:xfrm>
      </p:grpSpPr>
      <p:sp>
        <p:nvSpPr>
          <p:cNvPr id="3037" name="Google Shape;3037;p4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Profesore, mutați-ne separat! Cei care sunt interesați de știință ar trebui să rămână separați de cei care sunt interesați de artă!</a:t>
            </a:r>
            <a:endParaRPr sz="4000"/>
          </a:p>
        </p:txBody>
      </p:sp>
    </p:spTree>
  </p:cSld>
  <p:clrMapOvr>
    <a:masterClrMapping/>
  </p:clrMapOvr>
</p:sld>
</file>

<file path=ppt/slides/slide4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2" name="Shape 3042"/>
        <p:cNvGrpSpPr/>
        <p:nvPr/>
      </p:nvGrpSpPr>
      <p:grpSpPr>
        <a:xfrm>
          <a:off x="0" y="0"/>
          <a:ext cx="0" cy="0"/>
          <a:chOff x="0" y="0"/>
          <a:chExt cx="0" cy="0"/>
        </a:xfrm>
      </p:grpSpPr>
      <p:sp>
        <p:nvSpPr>
          <p:cNvPr id="3043" name="Google Shape;3043;p49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Sunteți un grup! Faceți parte din echipă! Chiar dacă sunteți diferiți, trebuie să rămâneți uniți!</a:t>
            </a:r>
            <a:endParaRPr sz="4000"/>
          </a:p>
        </p:txBody>
      </p:sp>
    </p:spTree>
  </p:cSld>
  <p:clrMapOvr>
    <a:masterClrMapping/>
  </p:clrMapOvr>
</p:sld>
</file>

<file path=ppt/slides/slide4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8" name="Shape 3048"/>
        <p:cNvGrpSpPr/>
        <p:nvPr/>
      </p:nvGrpSpPr>
      <p:grpSpPr>
        <a:xfrm>
          <a:off x="0" y="0"/>
          <a:ext cx="0" cy="0"/>
          <a:chOff x="0" y="0"/>
          <a:chExt cx="0" cy="0"/>
        </a:xfrm>
      </p:grpSpPr>
      <p:sp>
        <p:nvSpPr>
          <p:cNvPr id="3049" name="Google Shape;3049;p4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Dar nu ne putem suporta reciproc.</a:t>
            </a:r>
            <a:endParaRPr sz="4000"/>
          </a:p>
        </p:txBody>
      </p:sp>
    </p:spTree>
  </p:cSld>
  <p:clrMapOvr>
    <a:masterClrMapping/>
  </p:clrMapOvr>
</p:sld>
</file>

<file path=ppt/slides/slide4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4" name="Shape 3054"/>
        <p:cNvGrpSpPr/>
        <p:nvPr/>
      </p:nvGrpSpPr>
      <p:grpSpPr>
        <a:xfrm>
          <a:off x="0" y="0"/>
          <a:ext cx="0" cy="0"/>
          <a:chOff x="0" y="0"/>
          <a:chExt cx="0" cy="0"/>
        </a:xfrm>
      </p:grpSpPr>
      <p:sp>
        <p:nvSpPr>
          <p:cNvPr id="3055" name="Google Shape;3055;p49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trebuie să fiți separați unul de celălalt, trebuie să vă acceptați reciproc, să colaborați împreună!</a:t>
            </a:r>
            <a:endParaRPr sz="4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5"/>
          <p:cNvSpPr txBox="1"/>
          <p:nvPr>
            <p:ph idx="1" type="body"/>
          </p:nvPr>
        </p:nvSpPr>
        <p:spPr>
          <a:xfrm>
            <a:off x="701676" y="402026"/>
            <a:ext cx="9569448" cy="3053868"/>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3600"/>
              <a:buNone/>
            </a:pPr>
            <a:r>
              <a:rPr lang="en-US" sz="3600"/>
              <a:t>John, nu-ți poți răni colegii și prietenii așa. O călătorie poate răni grav cealaltă persoană. Acest comportament nu este permis în regulile de fotbal, nici măcar la școală. Joci fotbal, știi regulile jocului. Jucătorii nu comit greșeli doar pentru că nu înscriu goluri. Dacă ar face-o, nu ar mai rămâne jucători pe teren la sfârșitul jocului.</a:t>
            </a:r>
            <a:endParaRPr sz="3600">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50"/>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3200"/>
              <a:buNone/>
            </a:pPr>
            <a:r>
              <a:t/>
            </a:r>
            <a:endParaRPr sz="3200"/>
          </a:p>
          <a:p>
            <a:pPr indent="0" lvl="0" marL="0" rtl="0" algn="l">
              <a:lnSpc>
                <a:spcPct val="90000"/>
              </a:lnSpc>
              <a:spcBef>
                <a:spcPts val="533"/>
              </a:spcBef>
              <a:spcAft>
                <a:spcPts val="0"/>
              </a:spcAft>
              <a:buClr>
                <a:schemeClr val="dk1"/>
              </a:buClr>
              <a:buSzPts val="3200"/>
              <a:buNone/>
            </a:pPr>
            <a:r>
              <a:rPr lang="en-US" sz="3200"/>
              <a:t>Răspuns greșit. Acest tip de atitudine nu va opri comportamentul Laurei și al lui Brian. Aceste atitudini pot subestima importanța situației.</a:t>
            </a:r>
            <a:endParaRPr/>
          </a:p>
        </p:txBody>
      </p:sp>
    </p:spTree>
  </p:cSld>
  <p:clrMapOvr>
    <a:masterClrMapping/>
  </p:clrMapOvr>
</p:sld>
</file>

<file path=ppt/slides/slide5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0" name="Shape 3060"/>
        <p:cNvGrpSpPr/>
        <p:nvPr/>
      </p:nvGrpSpPr>
      <p:grpSpPr>
        <a:xfrm>
          <a:off x="0" y="0"/>
          <a:ext cx="0" cy="0"/>
          <a:chOff x="0" y="0"/>
          <a:chExt cx="0" cy="0"/>
        </a:xfrm>
      </p:grpSpPr>
      <p:sp>
        <p:nvSpPr>
          <p:cNvPr id="3061" name="Google Shape;3061;p5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vrem asta! Nu vrem să vă ascultăm!</a:t>
            </a:r>
            <a:endParaRPr sz="4000"/>
          </a:p>
        </p:txBody>
      </p:sp>
    </p:spTree>
  </p:cSld>
  <p:clrMapOvr>
    <a:masterClrMapping/>
  </p:clrMapOvr>
</p:sld>
</file>

<file path=ppt/slides/slide5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6" name="Shape 3066"/>
        <p:cNvGrpSpPr/>
        <p:nvPr/>
      </p:nvGrpSpPr>
      <p:grpSpPr>
        <a:xfrm>
          <a:off x="0" y="0"/>
          <a:ext cx="0" cy="0"/>
          <a:chOff x="0" y="0"/>
          <a:chExt cx="0" cy="0"/>
        </a:xfrm>
      </p:grpSpPr>
      <p:sp>
        <p:nvSpPr>
          <p:cNvPr id="3067" name="Google Shape;3067;p5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Să vorbim despre grupuri, despre diferențele dintre grupuri și funcționalitățile lor pentru a ne îmbunătăți înțelegerea!</a:t>
            </a:r>
            <a:endParaRPr sz="4000"/>
          </a:p>
        </p:txBody>
      </p:sp>
    </p:spTree>
  </p:cSld>
  <p:clrMapOvr>
    <a:masterClrMapping/>
  </p:clrMapOvr>
</p:sld>
</file>

<file path=ppt/slides/slide5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2" name="Shape 3072"/>
        <p:cNvGrpSpPr/>
        <p:nvPr/>
      </p:nvGrpSpPr>
      <p:grpSpPr>
        <a:xfrm>
          <a:off x="0" y="0"/>
          <a:ext cx="0" cy="0"/>
          <a:chOff x="0" y="0"/>
          <a:chExt cx="0" cy="0"/>
        </a:xfrm>
      </p:grpSpPr>
      <p:sp>
        <p:nvSpPr>
          <p:cNvPr id="3073" name="Google Shape;3073;p5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Clr>
                <a:srgbClr val="2F5496"/>
              </a:buClr>
              <a:buSzPts val="4000"/>
              <a:buAutoNum type="arabicPeriod"/>
            </a:pPr>
            <a:r>
              <a:rPr i="1" lang="en-US" sz="4000">
                <a:solidFill>
                  <a:srgbClr val="2F5496"/>
                </a:solidFill>
              </a:rPr>
              <a:t>Îi muți separat</a:t>
            </a:r>
            <a:endParaRPr i="1" sz="4000">
              <a:solidFill>
                <a:srgbClr val="2F5496"/>
              </a:solidFill>
            </a:endParaRPr>
          </a:p>
          <a:p>
            <a:pPr indent="-742950" lvl="0" marL="742950" rtl="0" algn="l">
              <a:lnSpc>
                <a:spcPct val="90000"/>
              </a:lnSpc>
              <a:spcBef>
                <a:spcPts val="533"/>
              </a:spcBef>
              <a:spcAft>
                <a:spcPts val="0"/>
              </a:spcAft>
              <a:buClr>
                <a:srgbClr val="2F5496"/>
              </a:buClr>
              <a:buSzPts val="4000"/>
              <a:buAutoNum type="arabicPeriod"/>
            </a:pPr>
            <a:r>
              <a:rPr i="1" lang="en-US" sz="4000">
                <a:solidFill>
                  <a:srgbClr val="2F5496"/>
                </a:solidFill>
              </a:rPr>
              <a:t>Nu îi muți</a:t>
            </a:r>
            <a:endParaRPr i="1" sz="4000">
              <a:solidFill>
                <a:srgbClr val="2F5496"/>
              </a:solidFill>
            </a:endParaRPr>
          </a:p>
        </p:txBody>
      </p:sp>
    </p:spTree>
  </p:cSld>
  <p:clrMapOvr>
    <a:masterClrMapping/>
  </p:clrMapOvr>
</p:sld>
</file>

<file path=ppt/slides/slide5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8" name="Shape 3078"/>
        <p:cNvGrpSpPr/>
        <p:nvPr/>
      </p:nvGrpSpPr>
      <p:grpSpPr>
        <a:xfrm>
          <a:off x="0" y="0"/>
          <a:ext cx="0" cy="0"/>
          <a:chOff x="0" y="0"/>
          <a:chExt cx="0" cy="0"/>
        </a:xfrm>
      </p:grpSpPr>
      <p:sp>
        <p:nvSpPr>
          <p:cNvPr id="3079" name="Google Shape;3079;p5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533"/>
              </a:spcBef>
              <a:spcAft>
                <a:spcPts val="0"/>
              </a:spcAft>
              <a:buClr>
                <a:schemeClr val="dk1"/>
              </a:buClr>
              <a:buSzPct val="27500"/>
              <a:buFont typeface="Arial"/>
              <a:buNone/>
            </a:pPr>
            <a:r>
              <a:rPr lang="en-US" sz="4000"/>
              <a:t>De ce este percepția apartenenței la grup un criteriu pentru formarea unui grup?</a:t>
            </a:r>
            <a:endParaRPr sz="4000"/>
          </a:p>
          <a:p>
            <a:pPr indent="-444500" lvl="0" marL="457200" rtl="0" algn="l">
              <a:lnSpc>
                <a:spcPct val="90000"/>
              </a:lnSpc>
              <a:spcBef>
                <a:spcPts val="533"/>
              </a:spcBef>
              <a:spcAft>
                <a:spcPts val="0"/>
              </a:spcAft>
              <a:buSzPct val="100000"/>
              <a:buAutoNum type="arabicPeriod"/>
            </a:pPr>
            <a:r>
              <a:rPr lang="en-US" sz="4000"/>
              <a:t>Pentru că oamenii care vor să se alăture grupului trebuie să evite singurătatea.</a:t>
            </a:r>
            <a:endParaRPr sz="4000"/>
          </a:p>
          <a:p>
            <a:pPr indent="-444500" lvl="0" marL="457200" rtl="0" algn="l">
              <a:lnSpc>
                <a:spcPct val="90000"/>
              </a:lnSpc>
              <a:spcBef>
                <a:spcPts val="0"/>
              </a:spcBef>
              <a:spcAft>
                <a:spcPts val="0"/>
              </a:spcAft>
              <a:buSzPct val="100000"/>
              <a:buAutoNum type="arabicPeriod"/>
            </a:pPr>
            <a:r>
              <a:rPr lang="en-US" sz="4000"/>
              <a:t>Indivizii trebuie să se considere membri ai unui grup.</a:t>
            </a:r>
            <a:endParaRPr sz="4000"/>
          </a:p>
          <a:p>
            <a:pPr indent="-444500" lvl="0" marL="457200" rtl="0" algn="l">
              <a:lnSpc>
                <a:spcPct val="90000"/>
              </a:lnSpc>
              <a:spcBef>
                <a:spcPts val="0"/>
              </a:spcBef>
              <a:spcAft>
                <a:spcPts val="0"/>
              </a:spcAft>
              <a:buSzPct val="100000"/>
              <a:buAutoNum type="arabicPeriod"/>
            </a:pPr>
            <a:r>
              <a:rPr lang="en-US" sz="4000"/>
              <a:t>Percepția apartenenței la grup nu reprezintă un criteriu pentru formarea unui grup.</a:t>
            </a:r>
            <a:endParaRPr sz="4000"/>
          </a:p>
        </p:txBody>
      </p:sp>
    </p:spTree>
  </p:cSld>
  <p:clrMapOvr>
    <a:masterClrMapping/>
  </p:clrMapOvr>
</p:sld>
</file>

<file path=ppt/slides/slide5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4" name="Shape 3084"/>
        <p:cNvGrpSpPr/>
        <p:nvPr/>
      </p:nvGrpSpPr>
      <p:grpSpPr>
        <a:xfrm>
          <a:off x="0" y="0"/>
          <a:ext cx="0" cy="0"/>
          <a:chOff x="0" y="0"/>
          <a:chExt cx="0" cy="0"/>
        </a:xfrm>
      </p:grpSpPr>
      <p:sp>
        <p:nvSpPr>
          <p:cNvPr id="3085" name="Google Shape;3085;p5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verifică pagina 4.</a:t>
            </a:r>
            <a:endParaRPr sz="4000"/>
          </a:p>
        </p:txBody>
      </p:sp>
    </p:spTree>
  </p:cSld>
  <p:clrMapOvr>
    <a:masterClrMapping/>
  </p:clrMapOvr>
</p:sld>
</file>

<file path=ppt/slides/slide5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0" name="Shape 3090"/>
        <p:cNvGrpSpPr/>
        <p:nvPr/>
      </p:nvGrpSpPr>
      <p:grpSpPr>
        <a:xfrm>
          <a:off x="0" y="0"/>
          <a:ext cx="0" cy="0"/>
          <a:chOff x="0" y="0"/>
          <a:chExt cx="0" cy="0"/>
        </a:xfrm>
      </p:grpSpPr>
      <p:sp>
        <p:nvSpPr>
          <p:cNvPr id="3091" name="Google Shape;3091;p5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5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6" name="Shape 3096"/>
        <p:cNvGrpSpPr/>
        <p:nvPr/>
      </p:nvGrpSpPr>
      <p:grpSpPr>
        <a:xfrm>
          <a:off x="0" y="0"/>
          <a:ext cx="0" cy="0"/>
          <a:chOff x="0" y="0"/>
          <a:chExt cx="0" cy="0"/>
        </a:xfrm>
      </p:grpSpPr>
      <p:sp>
        <p:nvSpPr>
          <p:cNvPr id="3097" name="Google Shape;3097;p5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verifică pagina 4.</a:t>
            </a:r>
            <a:endParaRPr sz="4000"/>
          </a:p>
        </p:txBody>
      </p:sp>
    </p:spTree>
  </p:cSld>
  <p:clrMapOvr>
    <a:masterClrMapping/>
  </p:clrMapOvr>
</p:sld>
</file>

<file path=ppt/slides/slide5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2" name="Shape 3102"/>
        <p:cNvGrpSpPr/>
        <p:nvPr/>
      </p:nvGrpSpPr>
      <p:grpSpPr>
        <a:xfrm>
          <a:off x="0" y="0"/>
          <a:ext cx="0" cy="0"/>
          <a:chOff x="0" y="0"/>
          <a:chExt cx="0" cy="0"/>
        </a:xfrm>
      </p:grpSpPr>
      <p:sp>
        <p:nvSpPr>
          <p:cNvPr id="3103" name="Google Shape;3103;p5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None/>
            </a:pPr>
            <a:r>
              <a:rPr lang="en-US" sz="4000"/>
              <a:t>De ce categorie aparține următoarea afirmație?</a:t>
            </a:r>
            <a:endParaRPr sz="4000"/>
          </a:p>
          <a:p>
            <a:pPr indent="0" lvl="0" marL="0" rtl="0" algn="l">
              <a:lnSpc>
                <a:spcPct val="90000"/>
              </a:lnSpc>
              <a:spcBef>
                <a:spcPts val="533"/>
              </a:spcBef>
              <a:spcAft>
                <a:spcPts val="0"/>
              </a:spcAft>
              <a:buNone/>
            </a:pPr>
            <a:r>
              <a:rPr lang="en-US" sz="4000"/>
              <a:t>„Evenimentele care afectează un membru al grupului afectează alți membri ai grupului.”</a:t>
            </a:r>
            <a:endParaRPr sz="4000"/>
          </a:p>
          <a:p>
            <a:pPr indent="0" lvl="0" marL="0" rtl="0" algn="l">
              <a:lnSpc>
                <a:spcPct val="90000"/>
              </a:lnSpc>
              <a:spcBef>
                <a:spcPts val="533"/>
              </a:spcBef>
              <a:spcAft>
                <a:spcPts val="0"/>
              </a:spcAft>
              <a:buNone/>
            </a:pPr>
            <a:r>
              <a:t/>
            </a:r>
            <a:endParaRPr sz="4000"/>
          </a:p>
          <a:p>
            <a:pPr indent="-425450" lvl="0" marL="457200" rtl="0" algn="l">
              <a:lnSpc>
                <a:spcPct val="90000"/>
              </a:lnSpc>
              <a:spcBef>
                <a:spcPts val="533"/>
              </a:spcBef>
              <a:spcAft>
                <a:spcPts val="0"/>
              </a:spcAft>
              <a:buSzPct val="100000"/>
              <a:buAutoNum type="arabicPeriod"/>
            </a:pPr>
            <a:r>
              <a:rPr lang="en-US" sz="4000"/>
              <a:t>„Interdependența destinului”</a:t>
            </a:r>
            <a:endParaRPr sz="4000"/>
          </a:p>
          <a:p>
            <a:pPr indent="-425450" lvl="0" marL="457200" rtl="0" algn="l">
              <a:lnSpc>
                <a:spcPct val="90000"/>
              </a:lnSpc>
              <a:spcBef>
                <a:spcPts val="0"/>
              </a:spcBef>
              <a:spcAft>
                <a:spcPts val="0"/>
              </a:spcAft>
              <a:buSzPct val="100000"/>
              <a:buAutoNum type="arabicPeriod"/>
            </a:pPr>
            <a:r>
              <a:rPr lang="en-US" sz="4000"/>
              <a:t>„Obiective și norme comune”</a:t>
            </a:r>
            <a:endParaRPr sz="4000"/>
          </a:p>
          <a:p>
            <a:pPr indent="-425450" lvl="0" marL="457200" rtl="0" algn="l">
              <a:lnSpc>
                <a:spcPct val="90000"/>
              </a:lnSpc>
              <a:spcBef>
                <a:spcPts val="0"/>
              </a:spcBef>
              <a:spcAft>
                <a:spcPts val="0"/>
              </a:spcAft>
              <a:buSzPct val="100000"/>
              <a:buAutoNum type="arabicPeriod"/>
            </a:pPr>
            <a:r>
              <a:rPr lang="en-US" sz="4000"/>
              <a:t>„Interacțiune între membrii grupului”.</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5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8" name="Shape 3108"/>
        <p:cNvGrpSpPr/>
        <p:nvPr/>
      </p:nvGrpSpPr>
      <p:grpSpPr>
        <a:xfrm>
          <a:off x="0" y="0"/>
          <a:ext cx="0" cy="0"/>
          <a:chOff x="0" y="0"/>
          <a:chExt cx="0" cy="0"/>
        </a:xfrm>
      </p:grpSpPr>
      <p:sp>
        <p:nvSpPr>
          <p:cNvPr id="3109" name="Google Shape;3109;p5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4" name="Shape 3114"/>
        <p:cNvGrpSpPr/>
        <p:nvPr/>
      </p:nvGrpSpPr>
      <p:grpSpPr>
        <a:xfrm>
          <a:off x="0" y="0"/>
          <a:ext cx="0" cy="0"/>
          <a:chOff x="0" y="0"/>
          <a:chExt cx="0" cy="0"/>
        </a:xfrm>
      </p:grpSpPr>
      <p:sp>
        <p:nvSpPr>
          <p:cNvPr id="3115" name="Google Shape;3115;p5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verifică paginile 7-8.</a:t>
            </a:r>
            <a:endParaRPr sz="40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1"/>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O astfel de atitudine ar putea-o face pe Maria să-și piardă dorința de a împărtăși problema. Ar putea să o facă să se simtă neînțeleasă și neapreciată.</a:t>
            </a:r>
            <a:endParaRPr/>
          </a:p>
        </p:txBody>
      </p:sp>
    </p:spTree>
  </p:cSld>
  <p:clrMapOvr>
    <a:masterClrMapping/>
  </p:clrMapOvr>
</p:sld>
</file>

<file path=ppt/slides/slide5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0" name="Shape 3120"/>
        <p:cNvGrpSpPr/>
        <p:nvPr/>
      </p:nvGrpSpPr>
      <p:grpSpPr>
        <a:xfrm>
          <a:off x="0" y="0"/>
          <a:ext cx="0" cy="0"/>
          <a:chOff x="0" y="0"/>
          <a:chExt cx="0" cy="0"/>
        </a:xfrm>
      </p:grpSpPr>
      <p:sp>
        <p:nvSpPr>
          <p:cNvPr id="3121" name="Google Shape;3121;p51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7-8.</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6" name="Shape 3126"/>
        <p:cNvGrpSpPr/>
        <p:nvPr/>
      </p:nvGrpSpPr>
      <p:grpSpPr>
        <a:xfrm>
          <a:off x="0" y="0"/>
          <a:ext cx="0" cy="0"/>
          <a:chOff x="0" y="0"/>
          <a:chExt cx="0" cy="0"/>
        </a:xfrm>
      </p:grpSpPr>
      <p:sp>
        <p:nvSpPr>
          <p:cNvPr id="3127" name="Google Shape;3127;p5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533"/>
              </a:spcBef>
              <a:spcAft>
                <a:spcPts val="0"/>
              </a:spcAft>
              <a:buNone/>
            </a:pPr>
            <a:r>
              <a:rPr lang="en-US" sz="4000"/>
              <a:t>Care este diferența dintre grupul primar și cel secundar?</a:t>
            </a:r>
            <a:endParaRPr sz="4000"/>
          </a:p>
          <a:p>
            <a:pPr indent="-387350" lvl="0" marL="457200" rtl="0" algn="l">
              <a:lnSpc>
                <a:spcPct val="90000"/>
              </a:lnSpc>
              <a:spcBef>
                <a:spcPts val="533"/>
              </a:spcBef>
              <a:spcAft>
                <a:spcPts val="0"/>
              </a:spcAft>
              <a:buSzPct val="100000"/>
              <a:buAutoNum type="arabicPeriod"/>
            </a:pPr>
            <a:r>
              <a:rPr lang="en-US" sz="4000"/>
              <a:t>Grupurile primare apar în primii ani de școală, în timp ce grupurile secundare apar pentru prima dată în contextul familiei, în primii ani după naștere.</a:t>
            </a:r>
            <a:endParaRPr sz="4000"/>
          </a:p>
          <a:p>
            <a:pPr indent="-387350" lvl="0" marL="457200" rtl="0" algn="l">
              <a:lnSpc>
                <a:spcPct val="90000"/>
              </a:lnSpc>
              <a:spcBef>
                <a:spcPts val="0"/>
              </a:spcBef>
              <a:spcAft>
                <a:spcPts val="0"/>
              </a:spcAft>
              <a:buSzPct val="100000"/>
              <a:buAutoNum type="arabicPeriod"/>
            </a:pPr>
            <a:r>
              <a:rPr lang="en-US" sz="4000"/>
              <a:t>Grupurile primare acceptă membri în rândurile sale, acordându-le calitatea de membru, în timp ce grupurile secundare acceptă doar persoane care ne servesc drept modele și inspirație.</a:t>
            </a:r>
            <a:endParaRPr sz="4000"/>
          </a:p>
          <a:p>
            <a:pPr indent="-387350" lvl="0" marL="457200" rtl="0" algn="l">
              <a:lnSpc>
                <a:spcPct val="90000"/>
              </a:lnSpc>
              <a:spcBef>
                <a:spcPts val="0"/>
              </a:spcBef>
              <a:spcAft>
                <a:spcPts val="0"/>
              </a:spcAft>
              <a:buSzPct val="100000"/>
              <a:buAutoNum type="arabicPeriod"/>
            </a:pPr>
            <a:r>
              <a:rPr lang="en-US" sz="4000"/>
              <a:t>Grupurile primare sunt mici și se caracterizează prin relații personale strânse, care durează mult timp, în timp ce grupurile secundare includ relații impersonale, temporare, orientate spre obiective.</a:t>
            </a:r>
            <a:endParaRPr sz="4000"/>
          </a:p>
        </p:txBody>
      </p:sp>
    </p:spTree>
  </p:cSld>
  <p:clrMapOvr>
    <a:masterClrMapping/>
  </p:clrMapOvr>
</p:sld>
</file>

<file path=ppt/slides/slide5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2" name="Shape 3132"/>
        <p:cNvGrpSpPr/>
        <p:nvPr/>
      </p:nvGrpSpPr>
      <p:grpSpPr>
        <a:xfrm>
          <a:off x="0" y="0"/>
          <a:ext cx="0" cy="0"/>
          <a:chOff x="0" y="0"/>
          <a:chExt cx="0" cy="0"/>
        </a:xfrm>
      </p:grpSpPr>
      <p:sp>
        <p:nvSpPr>
          <p:cNvPr id="3133" name="Google Shape;3133;p5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8" name="Shape 3138"/>
        <p:cNvGrpSpPr/>
        <p:nvPr/>
      </p:nvGrpSpPr>
      <p:grpSpPr>
        <a:xfrm>
          <a:off x="0" y="0"/>
          <a:ext cx="0" cy="0"/>
          <a:chOff x="0" y="0"/>
          <a:chExt cx="0" cy="0"/>
        </a:xfrm>
      </p:grpSpPr>
      <p:sp>
        <p:nvSpPr>
          <p:cNvPr id="3139" name="Google Shape;3139;p51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4" name="Shape 3144"/>
        <p:cNvGrpSpPr/>
        <p:nvPr/>
      </p:nvGrpSpPr>
      <p:grpSpPr>
        <a:xfrm>
          <a:off x="0" y="0"/>
          <a:ext cx="0" cy="0"/>
          <a:chOff x="0" y="0"/>
          <a:chExt cx="0" cy="0"/>
        </a:xfrm>
      </p:grpSpPr>
      <p:sp>
        <p:nvSpPr>
          <p:cNvPr id="3145" name="Google Shape;3145;p51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0" name="Shape 3150"/>
        <p:cNvGrpSpPr/>
        <p:nvPr/>
      </p:nvGrpSpPr>
      <p:grpSpPr>
        <a:xfrm>
          <a:off x="0" y="0"/>
          <a:ext cx="0" cy="0"/>
          <a:chOff x="0" y="0"/>
          <a:chExt cx="0" cy="0"/>
        </a:xfrm>
      </p:grpSpPr>
      <p:sp>
        <p:nvSpPr>
          <p:cNvPr id="3151" name="Google Shape;3151;p51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Cum acționează un profesor cu un nivel ridicat de inteligență emoțională?</a:t>
            </a:r>
            <a:endParaRPr sz="4000"/>
          </a:p>
          <a:p>
            <a:pPr indent="-482600" lvl="0" marL="914400" rtl="0" algn="l">
              <a:lnSpc>
                <a:spcPct val="90000"/>
              </a:lnSpc>
              <a:spcBef>
                <a:spcPts val="533"/>
              </a:spcBef>
              <a:spcAft>
                <a:spcPts val="0"/>
              </a:spcAft>
              <a:buSzPts val="4000"/>
              <a:buAutoNum type="arabicPeriod"/>
            </a:pPr>
            <a:r>
              <a:rPr lang="en-US" sz="4000"/>
              <a:t>Acționează din datorie.</a:t>
            </a:r>
            <a:endParaRPr sz="4000"/>
          </a:p>
          <a:p>
            <a:pPr indent="-482600" lvl="0" marL="914400" rtl="0" algn="l">
              <a:lnSpc>
                <a:spcPct val="90000"/>
              </a:lnSpc>
              <a:spcBef>
                <a:spcPts val="0"/>
              </a:spcBef>
              <a:spcAft>
                <a:spcPts val="0"/>
              </a:spcAft>
              <a:buSzPts val="4000"/>
              <a:buAutoNum type="arabicPeriod"/>
            </a:pPr>
            <a:r>
              <a:rPr lang="en-US" sz="4000"/>
              <a:t>Acționează din dorință.</a:t>
            </a:r>
            <a:endParaRPr sz="4000"/>
          </a:p>
          <a:p>
            <a:pPr indent="-482600" lvl="0" marL="914400" rtl="0" algn="l">
              <a:lnSpc>
                <a:spcPct val="90000"/>
              </a:lnSpc>
              <a:spcBef>
                <a:spcPts val="0"/>
              </a:spcBef>
              <a:spcAft>
                <a:spcPts val="0"/>
              </a:spcAft>
              <a:buSzPts val="4000"/>
              <a:buAutoNum type="arabicPeriod"/>
            </a:pPr>
            <a:r>
              <a:rPr lang="en-US" sz="4000"/>
              <a:t>Acționează din obligație.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5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6" name="Shape 3156"/>
        <p:cNvGrpSpPr/>
        <p:nvPr/>
      </p:nvGrpSpPr>
      <p:grpSpPr>
        <a:xfrm>
          <a:off x="0" y="0"/>
          <a:ext cx="0" cy="0"/>
          <a:chOff x="0" y="0"/>
          <a:chExt cx="0" cy="0"/>
        </a:xfrm>
      </p:grpSpPr>
      <p:sp>
        <p:nvSpPr>
          <p:cNvPr id="3157" name="Google Shape;3157;p51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2" name="Shape 3162"/>
        <p:cNvGrpSpPr/>
        <p:nvPr/>
      </p:nvGrpSpPr>
      <p:grpSpPr>
        <a:xfrm>
          <a:off x="0" y="0"/>
          <a:ext cx="0" cy="0"/>
          <a:chOff x="0" y="0"/>
          <a:chExt cx="0" cy="0"/>
        </a:xfrm>
      </p:grpSpPr>
      <p:sp>
        <p:nvSpPr>
          <p:cNvPr id="3163" name="Google Shape;3163;p51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8" name="Shape 3168"/>
        <p:cNvGrpSpPr/>
        <p:nvPr/>
      </p:nvGrpSpPr>
      <p:grpSpPr>
        <a:xfrm>
          <a:off x="0" y="0"/>
          <a:ext cx="0" cy="0"/>
          <a:chOff x="0" y="0"/>
          <a:chExt cx="0" cy="0"/>
        </a:xfrm>
      </p:grpSpPr>
      <p:sp>
        <p:nvSpPr>
          <p:cNvPr id="3169" name="Google Shape;3169;p51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4" name="Shape 3174"/>
        <p:cNvGrpSpPr/>
        <p:nvPr/>
      </p:nvGrpSpPr>
      <p:grpSpPr>
        <a:xfrm>
          <a:off x="0" y="0"/>
          <a:ext cx="0" cy="0"/>
          <a:chOff x="0" y="0"/>
          <a:chExt cx="0" cy="0"/>
        </a:xfrm>
      </p:grpSpPr>
      <p:sp>
        <p:nvSpPr>
          <p:cNvPr id="3175" name="Google Shape;3175;p51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vom mai câștiga niciodată la acest scor! Ar fi trebuit să marcăm, dar Luca nu a vrut să paseze mingea!</a:t>
            </a:r>
            <a:endParaRPr sz="400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5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3200"/>
              <a:buNone/>
            </a:pPr>
            <a:r>
              <a:t/>
            </a:r>
            <a:endParaRPr sz="3200"/>
          </a:p>
          <a:p>
            <a:pPr indent="0" lvl="0" marL="0" rtl="0" algn="l">
              <a:lnSpc>
                <a:spcPct val="90000"/>
              </a:lnSpc>
              <a:spcBef>
                <a:spcPts val="533"/>
              </a:spcBef>
              <a:spcAft>
                <a:spcPts val="0"/>
              </a:spcAft>
              <a:buClr>
                <a:schemeClr val="dk1"/>
              </a:buClr>
              <a:buSzPts val="3200"/>
              <a:buNone/>
            </a:pPr>
            <a:r>
              <a:rPr lang="en-US" sz="3200"/>
              <a:t>Răspuns corect! Trebuie să evaluezi corect situația și să preiei imediat controlul asupra acesteia, fără a renunța la importanța acesteia în rezolvarea rapidă a situației.</a:t>
            </a:r>
            <a:endParaRPr/>
          </a:p>
        </p:txBody>
      </p:sp>
    </p:spTree>
  </p:cSld>
  <p:clrMapOvr>
    <a:masterClrMapping/>
  </p:clrMapOvr>
</p:sld>
</file>

<file path=ppt/slides/slide5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0" name="Shape 3180"/>
        <p:cNvGrpSpPr/>
        <p:nvPr/>
      </p:nvGrpSpPr>
      <p:grpSpPr>
        <a:xfrm>
          <a:off x="0" y="0"/>
          <a:ext cx="0" cy="0"/>
          <a:chOff x="0" y="0"/>
          <a:chExt cx="0" cy="0"/>
        </a:xfrm>
      </p:grpSpPr>
      <p:sp>
        <p:nvSpPr>
          <p:cNvPr id="3181" name="Google Shape;3181;p52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am vrut să pasez mingea pentru că aș fi putut înscrie singur golul.</a:t>
            </a:r>
            <a:endParaRPr sz="4000"/>
          </a:p>
        </p:txBody>
      </p:sp>
    </p:spTree>
  </p:cSld>
  <p:clrMapOvr>
    <a:masterClrMapping/>
  </p:clrMapOvr>
</p:sld>
</file>

<file path=ppt/slides/slide5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6" name="Shape 3186"/>
        <p:cNvGrpSpPr/>
        <p:nvPr/>
      </p:nvGrpSpPr>
      <p:grpSpPr>
        <a:xfrm>
          <a:off x="0" y="0"/>
          <a:ext cx="0" cy="0"/>
          <a:chOff x="0" y="0"/>
          <a:chExt cx="0" cy="0"/>
        </a:xfrm>
      </p:grpSpPr>
      <p:sp>
        <p:nvSpPr>
          <p:cNvPr id="3187" name="Google Shape;3187;p52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Luca, pasează-ne mingea!</a:t>
            </a:r>
            <a:endParaRPr sz="4000"/>
          </a:p>
        </p:txBody>
      </p:sp>
    </p:spTree>
  </p:cSld>
  <p:clrMapOvr>
    <a:masterClrMapping/>
  </p:clrMapOvr>
</p:sld>
</file>

<file path=ppt/slides/slide5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2" name="Shape 3192"/>
        <p:cNvGrpSpPr/>
        <p:nvPr/>
      </p:nvGrpSpPr>
      <p:grpSpPr>
        <a:xfrm>
          <a:off x="0" y="0"/>
          <a:ext cx="0" cy="0"/>
          <a:chOff x="0" y="0"/>
          <a:chExt cx="0" cy="0"/>
        </a:xfrm>
      </p:grpSpPr>
      <p:sp>
        <p:nvSpPr>
          <p:cNvPr id="3193" name="Google Shape;3193;p52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Nu știi să înscrii și vom pierde jocul!</a:t>
            </a:r>
            <a:endParaRPr sz="4000"/>
          </a:p>
        </p:txBody>
      </p:sp>
    </p:spTree>
  </p:cSld>
  <p:clrMapOvr>
    <a:masterClrMapping/>
  </p:clrMapOvr>
</p:sld>
</file>

<file path=ppt/slides/slide5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8" name="Shape 3198"/>
        <p:cNvGrpSpPr/>
        <p:nvPr/>
      </p:nvGrpSpPr>
      <p:grpSpPr>
        <a:xfrm>
          <a:off x="0" y="0"/>
          <a:ext cx="0" cy="0"/>
          <a:chOff x="0" y="0"/>
          <a:chExt cx="0" cy="0"/>
        </a:xfrm>
      </p:grpSpPr>
      <p:sp>
        <p:nvSpPr>
          <p:cNvPr id="3199" name="Google Shape;3199;p52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Dacă nu lucrați împreună, nu vom câștiga acest joc!</a:t>
            </a:r>
            <a:endParaRPr sz="4000"/>
          </a:p>
        </p:txBody>
      </p:sp>
    </p:spTree>
  </p:cSld>
  <p:clrMapOvr>
    <a:masterClrMapping/>
  </p:clrMapOvr>
</p:sld>
</file>

<file path=ppt/slides/slide5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4" name="Shape 3204"/>
        <p:cNvGrpSpPr/>
        <p:nvPr/>
      </p:nvGrpSpPr>
      <p:grpSpPr>
        <a:xfrm>
          <a:off x="0" y="0"/>
          <a:ext cx="0" cy="0"/>
          <a:chOff x="0" y="0"/>
          <a:chExt cx="0" cy="0"/>
        </a:xfrm>
      </p:grpSpPr>
      <p:sp>
        <p:nvSpPr>
          <p:cNvPr id="3205" name="Google Shape;3205;p52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Scoateți-l de pe teren! Echipa pierde din cauza lui!</a:t>
            </a:r>
            <a:endParaRPr sz="4000"/>
          </a:p>
        </p:txBody>
      </p:sp>
    </p:spTree>
  </p:cSld>
  <p:clrMapOvr>
    <a:masterClrMapping/>
  </p:clrMapOvr>
</p:sld>
</file>

<file path=ppt/slides/slide5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0" name="Shape 3210"/>
        <p:cNvGrpSpPr/>
        <p:nvPr/>
      </p:nvGrpSpPr>
      <p:grpSpPr>
        <a:xfrm>
          <a:off x="0" y="0"/>
          <a:ext cx="0" cy="0"/>
          <a:chOff x="0" y="0"/>
          <a:chExt cx="0" cy="0"/>
        </a:xfrm>
      </p:grpSpPr>
      <p:sp>
        <p:nvSpPr>
          <p:cNvPr id="3211" name="Google Shape;3211;p52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Ai încredere în fiecare membru al echipei! Fii parte din echipă, Luca! Dacă nu pasați mingea, nu veți avea timp să înscrieți!</a:t>
            </a:r>
            <a:endParaRPr sz="4000"/>
          </a:p>
        </p:txBody>
      </p:sp>
    </p:spTree>
  </p:cSld>
  <p:clrMapOvr>
    <a:masterClrMapping/>
  </p:clrMapOvr>
</p:sld>
</file>

<file path=ppt/slides/slide5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6" name="Shape 3216"/>
        <p:cNvGrpSpPr/>
        <p:nvPr/>
      </p:nvGrpSpPr>
      <p:grpSpPr>
        <a:xfrm>
          <a:off x="0" y="0"/>
          <a:ext cx="0" cy="0"/>
          <a:chOff x="0" y="0"/>
          <a:chExt cx="0" cy="0"/>
        </a:xfrm>
      </p:grpSpPr>
      <p:sp>
        <p:nvSpPr>
          <p:cNvPr id="3217" name="Google Shape;3217;p52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aveți dreptate! Pot juca singur!</a:t>
            </a:r>
            <a:endParaRPr sz="4000"/>
          </a:p>
        </p:txBody>
      </p:sp>
    </p:spTree>
  </p:cSld>
  <p:clrMapOvr>
    <a:masterClrMapping/>
  </p:clrMapOvr>
</p:sld>
</file>

<file path=ppt/slides/slide5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2" name="Shape 3222"/>
        <p:cNvGrpSpPr/>
        <p:nvPr/>
      </p:nvGrpSpPr>
      <p:grpSpPr>
        <a:xfrm>
          <a:off x="0" y="0"/>
          <a:ext cx="0" cy="0"/>
          <a:chOff x="0" y="0"/>
          <a:chExt cx="0" cy="0"/>
        </a:xfrm>
      </p:grpSpPr>
      <p:sp>
        <p:nvSpPr>
          <p:cNvPr id="3223" name="Google Shape;3223;p52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Băieți, trebuie să gândim: "Cum putem juca împreună?" mai degrabă decât „Cine este de vină?”</a:t>
            </a:r>
            <a:endParaRPr sz="4000"/>
          </a:p>
        </p:txBody>
      </p:sp>
    </p:spTree>
  </p:cSld>
  <p:clrMapOvr>
    <a:masterClrMapping/>
  </p:clrMapOvr>
</p:sld>
</file>

<file path=ppt/slides/slide5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8" name="Shape 3228"/>
        <p:cNvGrpSpPr/>
        <p:nvPr/>
      </p:nvGrpSpPr>
      <p:grpSpPr>
        <a:xfrm>
          <a:off x="0" y="0"/>
          <a:ext cx="0" cy="0"/>
          <a:chOff x="0" y="0"/>
          <a:chExt cx="0" cy="0"/>
        </a:xfrm>
      </p:grpSpPr>
      <p:sp>
        <p:nvSpPr>
          <p:cNvPr id="3229" name="Google Shape;3229;p5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Clr>
                <a:srgbClr val="2F5496"/>
              </a:buClr>
              <a:buSzPts val="4000"/>
              <a:buAutoNum type="arabicPeriod"/>
            </a:pPr>
            <a:r>
              <a:rPr i="1" lang="en-US" sz="4000">
                <a:solidFill>
                  <a:srgbClr val="2F5496"/>
                </a:solidFill>
              </a:rPr>
              <a:t>Scoate-l de pe teren</a:t>
            </a:r>
            <a:endParaRPr i="1" sz="4000">
              <a:solidFill>
                <a:srgbClr val="2F5496"/>
              </a:solidFill>
            </a:endParaRPr>
          </a:p>
          <a:p>
            <a:pPr indent="-742950" lvl="0" marL="742950" rtl="0" algn="l">
              <a:lnSpc>
                <a:spcPct val="90000"/>
              </a:lnSpc>
              <a:spcBef>
                <a:spcPts val="533"/>
              </a:spcBef>
              <a:spcAft>
                <a:spcPts val="0"/>
              </a:spcAft>
              <a:buClr>
                <a:srgbClr val="2F5496"/>
              </a:buClr>
              <a:buSzPts val="4000"/>
              <a:buAutoNum type="arabicPeriod"/>
            </a:pPr>
            <a:r>
              <a:rPr i="1" lang="en-US" sz="4000">
                <a:solidFill>
                  <a:srgbClr val="2F5496"/>
                </a:solidFill>
              </a:rPr>
              <a:t>Nu-l scoate de pe teren</a:t>
            </a:r>
            <a:endParaRPr i="1" sz="4000">
              <a:solidFill>
                <a:srgbClr val="2F5496"/>
              </a:solidFill>
            </a:endParaRPr>
          </a:p>
          <a:p>
            <a:pPr indent="0" lvl="0" marL="0" rtl="0" algn="l">
              <a:lnSpc>
                <a:spcPct val="90000"/>
              </a:lnSpc>
              <a:spcBef>
                <a:spcPts val="533"/>
              </a:spcBef>
              <a:spcAft>
                <a:spcPts val="0"/>
              </a:spcAft>
              <a:buNone/>
            </a:pPr>
            <a:r>
              <a:t/>
            </a:r>
            <a:endParaRPr i="1" sz="4000">
              <a:solidFill>
                <a:srgbClr val="2F5496"/>
              </a:solidFill>
            </a:endParaRPr>
          </a:p>
        </p:txBody>
      </p:sp>
    </p:spTree>
  </p:cSld>
  <p:clrMapOvr>
    <a:masterClrMapping/>
  </p:clrMapOvr>
</p:sld>
</file>

<file path=ppt/slides/slide5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4" name="Shape 3234"/>
        <p:cNvGrpSpPr/>
        <p:nvPr/>
      </p:nvGrpSpPr>
      <p:grpSpPr>
        <a:xfrm>
          <a:off x="0" y="0"/>
          <a:ext cx="0" cy="0"/>
          <a:chOff x="0" y="0"/>
          <a:chExt cx="0" cy="0"/>
        </a:xfrm>
      </p:grpSpPr>
      <p:sp>
        <p:nvSpPr>
          <p:cNvPr id="3235" name="Google Shape;3235;p52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27500"/>
              <a:buFont typeface="Arial"/>
              <a:buNone/>
            </a:pPr>
            <a:r>
              <a:rPr lang="en-US" sz="4000"/>
              <a:t>Ce este o echipă de succes?</a:t>
            </a:r>
            <a:endParaRPr sz="4000"/>
          </a:p>
          <a:p>
            <a:pPr indent="-444500" lvl="0" marL="457200" rtl="0" algn="l">
              <a:lnSpc>
                <a:spcPct val="90000"/>
              </a:lnSpc>
              <a:spcBef>
                <a:spcPts val="533"/>
              </a:spcBef>
              <a:spcAft>
                <a:spcPts val="0"/>
              </a:spcAft>
              <a:buSzPct val="100000"/>
              <a:buAutoNum type="arabicPeriod"/>
            </a:pPr>
            <a:r>
              <a:rPr lang="en-US" sz="4000"/>
              <a:t>O echipă de succes este una în care oamenii se reunesc pentru a vorbi.</a:t>
            </a:r>
            <a:endParaRPr sz="4000"/>
          </a:p>
          <a:p>
            <a:pPr indent="-444500" lvl="0" marL="457200" rtl="0" algn="l">
              <a:lnSpc>
                <a:spcPct val="90000"/>
              </a:lnSpc>
              <a:spcBef>
                <a:spcPts val="0"/>
              </a:spcBef>
              <a:spcAft>
                <a:spcPts val="0"/>
              </a:spcAft>
              <a:buSzPct val="100000"/>
              <a:buAutoNum type="arabicPeriod"/>
            </a:pPr>
            <a:r>
              <a:rPr lang="en-US" sz="4000"/>
              <a:t>O echipă de succes este una în care abilitățile și punctele forte unice ale tuturor ajută echipa să atingă un obiectiv comun în cel mai eficient mod.</a:t>
            </a:r>
            <a:endParaRPr sz="4000"/>
          </a:p>
          <a:p>
            <a:pPr indent="-444500" lvl="0" marL="457200" rtl="0" algn="l">
              <a:lnSpc>
                <a:spcPct val="90000"/>
              </a:lnSpc>
              <a:spcBef>
                <a:spcPts val="0"/>
              </a:spcBef>
              <a:spcAft>
                <a:spcPts val="0"/>
              </a:spcAft>
              <a:buSzPct val="100000"/>
              <a:buAutoNum type="arabicPeriod"/>
            </a:pPr>
            <a:r>
              <a:rPr lang="en-US" sz="4000"/>
              <a:t>O echipă de succes este una în care membrii grupului fac treaba pe cont propriu.</a:t>
            </a:r>
            <a:endParaRPr sz="40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53"/>
          <p:cNvSpPr txBox="1"/>
          <p:nvPr>
            <p:ph idx="1" type="body"/>
          </p:nvPr>
        </p:nvSpPr>
        <p:spPr>
          <a:xfrm>
            <a:off x="701676" y="103521"/>
            <a:ext cx="9569448" cy="3450558"/>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SzPts val="1800"/>
              <a:buNone/>
            </a:pPr>
            <a:r>
              <a:rPr lang="en-US" sz="2800"/>
              <a:t>Care ar trebui să fie tipul tău de intervenție în </a:t>
            </a:r>
            <a:r>
              <a:rPr lang="en-US" sz="2800"/>
              <a:t>Mama</a:t>
            </a:r>
            <a:r>
              <a:rPr lang="en-US" sz="2800"/>
              <a:t>entul evenimentului?</a:t>
            </a:r>
            <a:endParaRPr sz="2800"/>
          </a:p>
          <a:p>
            <a:pPr indent="-406400" lvl="0" marL="457200" rtl="0" algn="l">
              <a:lnSpc>
                <a:spcPct val="90000"/>
              </a:lnSpc>
              <a:spcBef>
                <a:spcPts val="533"/>
              </a:spcBef>
              <a:spcAft>
                <a:spcPts val="0"/>
              </a:spcAft>
              <a:buSzPts val="2800"/>
              <a:buAutoNum type="arabicPeriod"/>
            </a:pPr>
            <a:r>
              <a:rPr lang="en-US" sz="2800"/>
              <a:t>Raportezi situația consiliului școlar și îi lași să ia măsurile necesare.</a:t>
            </a:r>
            <a:endParaRPr sz="2800"/>
          </a:p>
          <a:p>
            <a:pPr indent="-406400" lvl="0" marL="457200" rtl="0" algn="l">
              <a:lnSpc>
                <a:spcPct val="90000"/>
              </a:lnSpc>
              <a:spcBef>
                <a:spcPts val="0"/>
              </a:spcBef>
              <a:spcAft>
                <a:spcPts val="0"/>
              </a:spcAft>
              <a:buSzPts val="2800"/>
              <a:buAutoNum type="arabicPeriod"/>
            </a:pPr>
            <a:r>
              <a:rPr lang="en-US" sz="2800"/>
              <a:t>Asculți pe fiecare dintre cei implicați și crezi că situația poate fi rezolvată de către elevi, lăsând situația în mâinile lor. Confrunți victima cu agresorul.</a:t>
            </a:r>
            <a:endParaRPr sz="2800"/>
          </a:p>
          <a:p>
            <a:pPr indent="-406400" lvl="0" marL="457200" rtl="0" algn="l">
              <a:lnSpc>
                <a:spcPct val="90000"/>
              </a:lnSpc>
              <a:spcBef>
                <a:spcPts val="0"/>
              </a:spcBef>
              <a:spcAft>
                <a:spcPts val="0"/>
              </a:spcAft>
              <a:buSzPts val="2800"/>
              <a:buAutoNum type="arabicPeriod"/>
            </a:pPr>
            <a:r>
              <a:rPr lang="en-US" sz="2800"/>
              <a:t>Ai o intervenție imediată pe mai multe fronturi. (oprești agresiunea, susții victima și impui consecințe).</a:t>
            </a:r>
            <a:endParaRPr sz="2800"/>
          </a:p>
          <a:p>
            <a:pPr indent="0" lvl="0" marL="0" rtl="0" algn="l">
              <a:lnSpc>
                <a:spcPct val="90000"/>
              </a:lnSpc>
              <a:spcBef>
                <a:spcPts val="533"/>
              </a:spcBef>
              <a:spcAft>
                <a:spcPts val="0"/>
              </a:spcAft>
              <a:buSzPts val="1800"/>
              <a:buNone/>
            </a:pPr>
            <a:r>
              <a:t/>
            </a:r>
            <a:endParaRPr sz="2800"/>
          </a:p>
        </p:txBody>
      </p:sp>
    </p:spTree>
  </p:cSld>
  <p:clrMapOvr>
    <a:masterClrMapping/>
  </p:clrMapOvr>
</p:sld>
</file>

<file path=ppt/slides/slide5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0" name="Shape 3240"/>
        <p:cNvGrpSpPr/>
        <p:nvPr/>
      </p:nvGrpSpPr>
      <p:grpSpPr>
        <a:xfrm>
          <a:off x="0" y="0"/>
          <a:ext cx="0" cy="0"/>
          <a:chOff x="0" y="0"/>
          <a:chExt cx="0" cy="0"/>
        </a:xfrm>
      </p:grpSpPr>
      <p:sp>
        <p:nvSpPr>
          <p:cNvPr id="3241" name="Google Shape;3241;p53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verifică pagina 4.</a:t>
            </a:r>
            <a:endParaRPr sz="4000"/>
          </a:p>
        </p:txBody>
      </p:sp>
    </p:spTree>
  </p:cSld>
  <p:clrMapOvr>
    <a:masterClrMapping/>
  </p:clrMapOvr>
</p:sld>
</file>

<file path=ppt/slides/slide5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6" name="Shape 3246"/>
        <p:cNvGrpSpPr/>
        <p:nvPr/>
      </p:nvGrpSpPr>
      <p:grpSpPr>
        <a:xfrm>
          <a:off x="0" y="0"/>
          <a:ext cx="0" cy="0"/>
          <a:chOff x="0" y="0"/>
          <a:chExt cx="0" cy="0"/>
        </a:xfrm>
      </p:grpSpPr>
      <p:sp>
        <p:nvSpPr>
          <p:cNvPr id="3247" name="Google Shape;3247;p53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2" name="Shape 3252"/>
        <p:cNvGrpSpPr/>
        <p:nvPr/>
      </p:nvGrpSpPr>
      <p:grpSpPr>
        <a:xfrm>
          <a:off x="0" y="0"/>
          <a:ext cx="0" cy="0"/>
          <a:chOff x="0" y="0"/>
          <a:chExt cx="0" cy="0"/>
        </a:xfrm>
      </p:grpSpPr>
      <p:sp>
        <p:nvSpPr>
          <p:cNvPr id="3253" name="Google Shape;3253;p53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verifică pagina 4.</a:t>
            </a:r>
            <a:endParaRPr sz="4000"/>
          </a:p>
        </p:txBody>
      </p:sp>
    </p:spTree>
  </p:cSld>
  <p:clrMapOvr>
    <a:masterClrMapping/>
  </p:clrMapOvr>
</p:sld>
</file>

<file path=ppt/slides/slide5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8" name="Shape 3258"/>
        <p:cNvGrpSpPr/>
        <p:nvPr/>
      </p:nvGrpSpPr>
      <p:grpSpPr>
        <a:xfrm>
          <a:off x="0" y="0"/>
          <a:ext cx="0" cy="0"/>
          <a:chOff x="0" y="0"/>
          <a:chExt cx="0" cy="0"/>
        </a:xfrm>
      </p:grpSpPr>
      <p:sp>
        <p:nvSpPr>
          <p:cNvPr id="3259" name="Google Shape;3259;p53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Abilitățile de lucru în echipă „Încredere și auto-divulgare” reprezintă fundamentul pentru:</a:t>
            </a:r>
            <a:endParaRPr sz="4000"/>
          </a:p>
          <a:p>
            <a:pPr indent="-482600" lvl="0" marL="457200" rtl="0" algn="l">
              <a:lnSpc>
                <a:spcPct val="90000"/>
              </a:lnSpc>
              <a:spcBef>
                <a:spcPts val="533"/>
              </a:spcBef>
              <a:spcAft>
                <a:spcPts val="0"/>
              </a:spcAft>
              <a:buSzPts val="4000"/>
              <a:buAutoNum type="arabicPeriod"/>
            </a:pPr>
            <a:r>
              <a:rPr lang="en-US" sz="4000"/>
              <a:t>responsabilitatea personală</a:t>
            </a:r>
            <a:endParaRPr sz="4000"/>
          </a:p>
          <a:p>
            <a:pPr indent="-482600" lvl="0" marL="457200" rtl="0" algn="l">
              <a:lnSpc>
                <a:spcPct val="90000"/>
              </a:lnSpc>
              <a:spcBef>
                <a:spcPts val="0"/>
              </a:spcBef>
              <a:spcAft>
                <a:spcPts val="0"/>
              </a:spcAft>
              <a:buSzPts val="4000"/>
              <a:buAutoNum type="arabicPeriod"/>
            </a:pPr>
            <a:r>
              <a:rPr lang="en-US" sz="4000"/>
              <a:t>rezultate rapide</a:t>
            </a:r>
            <a:endParaRPr sz="4000"/>
          </a:p>
          <a:p>
            <a:pPr indent="-482600" lvl="0" marL="457200" rtl="0" algn="l">
              <a:lnSpc>
                <a:spcPct val="90000"/>
              </a:lnSpc>
              <a:spcBef>
                <a:spcPts val="0"/>
              </a:spcBef>
              <a:spcAft>
                <a:spcPts val="0"/>
              </a:spcAft>
              <a:buSzPts val="4000"/>
              <a:buAutoNum type="arabicPeriod"/>
            </a:pPr>
            <a:r>
              <a:rPr lang="en-US" sz="4000"/>
              <a:t>concurență</a:t>
            </a:r>
            <a:endParaRPr sz="4000"/>
          </a:p>
        </p:txBody>
      </p:sp>
    </p:spTree>
  </p:cSld>
  <p:clrMapOvr>
    <a:masterClrMapping/>
  </p:clrMapOvr>
</p:sld>
</file>

<file path=ppt/slides/slide5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4" name="Shape 3264"/>
        <p:cNvGrpSpPr/>
        <p:nvPr/>
      </p:nvGrpSpPr>
      <p:grpSpPr>
        <a:xfrm>
          <a:off x="0" y="0"/>
          <a:ext cx="0" cy="0"/>
          <a:chOff x="0" y="0"/>
          <a:chExt cx="0" cy="0"/>
        </a:xfrm>
      </p:grpSpPr>
      <p:sp>
        <p:nvSpPr>
          <p:cNvPr id="3265" name="Google Shape;3265;p53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0" name="Shape 3270"/>
        <p:cNvGrpSpPr/>
        <p:nvPr/>
      </p:nvGrpSpPr>
      <p:grpSpPr>
        <a:xfrm>
          <a:off x="0" y="0"/>
          <a:ext cx="0" cy="0"/>
          <a:chOff x="0" y="0"/>
          <a:chExt cx="0" cy="0"/>
        </a:xfrm>
      </p:grpSpPr>
      <p:sp>
        <p:nvSpPr>
          <p:cNvPr id="3271" name="Google Shape;3271;p53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7-8.</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6" name="Shape 3276"/>
        <p:cNvGrpSpPr/>
        <p:nvPr/>
      </p:nvGrpSpPr>
      <p:grpSpPr>
        <a:xfrm>
          <a:off x="0" y="0"/>
          <a:ext cx="0" cy="0"/>
          <a:chOff x="0" y="0"/>
          <a:chExt cx="0" cy="0"/>
        </a:xfrm>
      </p:grpSpPr>
      <p:sp>
        <p:nvSpPr>
          <p:cNvPr id="3277" name="Google Shape;3277;p53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7-8.</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2" name="Shape 3282"/>
        <p:cNvGrpSpPr/>
        <p:nvPr/>
      </p:nvGrpSpPr>
      <p:grpSpPr>
        <a:xfrm>
          <a:off x="0" y="0"/>
          <a:ext cx="0" cy="0"/>
          <a:chOff x="0" y="0"/>
          <a:chExt cx="0" cy="0"/>
        </a:xfrm>
      </p:grpSpPr>
      <p:sp>
        <p:nvSpPr>
          <p:cNvPr id="3283" name="Google Shape;3283;p53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lang="en-US" sz="4000"/>
              <a:t>Cum puteți construi și îmbunătăți abilitățile de lucru în echipă?</a:t>
            </a:r>
            <a:endParaRPr sz="4000"/>
          </a:p>
          <a:p>
            <a:pPr indent="-463550" lvl="0" marL="457200" rtl="0" algn="l">
              <a:lnSpc>
                <a:spcPct val="90000"/>
              </a:lnSpc>
              <a:spcBef>
                <a:spcPts val="533"/>
              </a:spcBef>
              <a:spcAft>
                <a:spcPts val="0"/>
              </a:spcAft>
              <a:buSzPct val="100000"/>
              <a:buAutoNum type="arabicPeriod"/>
            </a:pPr>
            <a:r>
              <a:rPr lang="en-US" sz="4000"/>
              <a:t>Lucrezi pe cont propriu.</a:t>
            </a:r>
            <a:endParaRPr sz="4000"/>
          </a:p>
          <a:p>
            <a:pPr indent="-463550" lvl="0" marL="457200" rtl="0" algn="l">
              <a:lnSpc>
                <a:spcPct val="90000"/>
              </a:lnSpc>
              <a:spcBef>
                <a:spcPts val="0"/>
              </a:spcBef>
              <a:spcAft>
                <a:spcPts val="0"/>
              </a:spcAft>
              <a:buSzPct val="100000"/>
              <a:buAutoNum type="arabicPeriod"/>
            </a:pPr>
            <a:r>
              <a:rPr lang="en-US" sz="4000"/>
              <a:t>Nu vă împărtășiți nicio responsabilitate și angajament</a:t>
            </a:r>
            <a:endParaRPr sz="4000"/>
          </a:p>
          <a:p>
            <a:pPr indent="-463550" lvl="0" marL="457200" rtl="0" algn="l">
              <a:lnSpc>
                <a:spcPct val="90000"/>
              </a:lnSpc>
              <a:spcBef>
                <a:spcPts val="0"/>
              </a:spcBef>
              <a:spcAft>
                <a:spcPts val="0"/>
              </a:spcAft>
              <a:buSzPct val="100000"/>
              <a:buAutoNum type="arabicPeriod"/>
            </a:pPr>
            <a:r>
              <a:rPr lang="en-US" sz="4000"/>
              <a:t>Înțelegeți cum să lucrați în echipă.</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5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8" name="Shape 3288"/>
        <p:cNvGrpSpPr/>
        <p:nvPr/>
      </p:nvGrpSpPr>
      <p:grpSpPr>
        <a:xfrm>
          <a:off x="0" y="0"/>
          <a:ext cx="0" cy="0"/>
          <a:chOff x="0" y="0"/>
          <a:chExt cx="0" cy="0"/>
        </a:xfrm>
      </p:grpSpPr>
      <p:sp>
        <p:nvSpPr>
          <p:cNvPr id="3289" name="Google Shape;3289;p53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4" name="Shape 3294"/>
        <p:cNvGrpSpPr/>
        <p:nvPr/>
      </p:nvGrpSpPr>
      <p:grpSpPr>
        <a:xfrm>
          <a:off x="0" y="0"/>
          <a:ext cx="0" cy="0"/>
          <a:chOff x="0" y="0"/>
          <a:chExt cx="0" cy="0"/>
        </a:xfrm>
      </p:grpSpPr>
      <p:sp>
        <p:nvSpPr>
          <p:cNvPr id="3295" name="Google Shape;3295;p53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4"/>
          <p:cNvSpPr txBox="1"/>
          <p:nvPr>
            <p:ph idx="1" type="body"/>
          </p:nvPr>
        </p:nvSpPr>
        <p:spPr>
          <a:xfrm>
            <a:off x="663764" y="239275"/>
            <a:ext cx="9569448" cy="258460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Acest tip de intervenție nu produce efecte imediate și comportamentele de agresiune trebuie oprite imediat.</a:t>
            </a:r>
            <a:endParaRPr/>
          </a:p>
        </p:txBody>
      </p:sp>
    </p:spTree>
  </p:cSld>
  <p:clrMapOvr>
    <a:masterClrMapping/>
  </p:clrMapOvr>
</p:sld>
</file>

<file path=ppt/slides/slide5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0" name="Shape 3300"/>
        <p:cNvGrpSpPr/>
        <p:nvPr/>
      </p:nvGrpSpPr>
      <p:grpSpPr>
        <a:xfrm>
          <a:off x="0" y="0"/>
          <a:ext cx="0" cy="0"/>
          <a:chOff x="0" y="0"/>
          <a:chExt cx="0" cy="0"/>
        </a:xfrm>
      </p:grpSpPr>
      <p:sp>
        <p:nvSpPr>
          <p:cNvPr id="3301" name="Google Shape;3301;p54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6" name="Shape 3306"/>
        <p:cNvGrpSpPr/>
        <p:nvPr/>
      </p:nvGrpSpPr>
      <p:grpSpPr>
        <a:xfrm>
          <a:off x="0" y="0"/>
          <a:ext cx="0" cy="0"/>
          <a:chOff x="0" y="0"/>
          <a:chExt cx="0" cy="0"/>
        </a:xfrm>
      </p:grpSpPr>
      <p:sp>
        <p:nvSpPr>
          <p:cNvPr id="3307" name="Google Shape;3307;p54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a:bodyPr>
          <a:lstStyle/>
          <a:p>
            <a:pPr indent="0" lvl="0" marL="0" rtl="0" algn="l">
              <a:lnSpc>
                <a:spcPct val="90000"/>
              </a:lnSpc>
              <a:spcBef>
                <a:spcPts val="533"/>
              </a:spcBef>
              <a:spcAft>
                <a:spcPts val="0"/>
              </a:spcAft>
              <a:buNone/>
            </a:pPr>
            <a:r>
              <a:rPr lang="en-US" sz="4000"/>
              <a:t>De ce este „Comunicarea” o abilitate atât de importantă a profesorului?</a:t>
            </a:r>
            <a:endParaRPr sz="4000"/>
          </a:p>
          <a:p>
            <a:pPr indent="-387350" lvl="0" marL="457200" rtl="0" algn="l">
              <a:lnSpc>
                <a:spcPct val="90000"/>
              </a:lnSpc>
              <a:spcBef>
                <a:spcPts val="533"/>
              </a:spcBef>
              <a:spcAft>
                <a:spcPts val="0"/>
              </a:spcAft>
              <a:buSzPct val="100000"/>
              <a:buAutoNum type="arabicPeriod"/>
            </a:pPr>
            <a:r>
              <a:rPr lang="en-US" sz="4000"/>
              <a:t>Pentru că profesorii trebuie întotdeauna ascultați, indiferent de opiniile diferite.</a:t>
            </a:r>
            <a:endParaRPr sz="4000"/>
          </a:p>
          <a:p>
            <a:pPr indent="-387350" lvl="0" marL="457200" rtl="0" algn="l">
              <a:lnSpc>
                <a:spcPct val="90000"/>
              </a:lnSpc>
              <a:spcBef>
                <a:spcPts val="0"/>
              </a:spcBef>
              <a:spcAft>
                <a:spcPts val="0"/>
              </a:spcAft>
              <a:buSzPct val="100000"/>
              <a:buAutoNum type="arabicPeriod"/>
            </a:pPr>
            <a:r>
              <a:rPr lang="en-US" sz="4000"/>
              <a:t>Deoarece profesorii ar trebui să furnizeze în mod eficient informații, să înțeleagă diferitele puncte de vedere de la alți oameni și să explice motivele alegerilor pe care le fac în ceea ce privește predarea lor.</a:t>
            </a:r>
            <a:endParaRPr sz="4000"/>
          </a:p>
          <a:p>
            <a:pPr indent="-387350" lvl="0" marL="457200" rtl="0" algn="l">
              <a:lnSpc>
                <a:spcPct val="90000"/>
              </a:lnSpc>
              <a:spcBef>
                <a:spcPts val="0"/>
              </a:spcBef>
              <a:spcAft>
                <a:spcPts val="0"/>
              </a:spcAft>
              <a:buSzPct val="100000"/>
              <a:buAutoNum type="arabicPeriod"/>
            </a:pPr>
            <a:r>
              <a:rPr lang="en-US" sz="4000"/>
              <a:t>Deoarece profesorii trebuie să rezolve o serie de probleme diferite, adesea într-un termen limitat.</a:t>
            </a:r>
            <a:endParaRPr sz="4000"/>
          </a:p>
        </p:txBody>
      </p:sp>
    </p:spTree>
  </p:cSld>
  <p:clrMapOvr>
    <a:masterClrMapping/>
  </p:clrMapOvr>
</p:sld>
</file>

<file path=ppt/slides/slide5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2" name="Shape 3312"/>
        <p:cNvGrpSpPr/>
        <p:nvPr/>
      </p:nvGrpSpPr>
      <p:grpSpPr>
        <a:xfrm>
          <a:off x="0" y="0"/>
          <a:ext cx="0" cy="0"/>
          <a:chOff x="0" y="0"/>
          <a:chExt cx="0" cy="0"/>
        </a:xfrm>
      </p:grpSpPr>
      <p:sp>
        <p:nvSpPr>
          <p:cNvPr id="3313" name="Google Shape;3313;p54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8" name="Shape 3318"/>
        <p:cNvGrpSpPr/>
        <p:nvPr/>
      </p:nvGrpSpPr>
      <p:grpSpPr>
        <a:xfrm>
          <a:off x="0" y="0"/>
          <a:ext cx="0" cy="0"/>
          <a:chOff x="0" y="0"/>
          <a:chExt cx="0" cy="0"/>
        </a:xfrm>
      </p:grpSpPr>
      <p:sp>
        <p:nvSpPr>
          <p:cNvPr id="3319" name="Google Shape;3319;p54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4" name="Shape 3324"/>
        <p:cNvGrpSpPr/>
        <p:nvPr/>
      </p:nvGrpSpPr>
      <p:grpSpPr>
        <a:xfrm>
          <a:off x="0" y="0"/>
          <a:ext cx="0" cy="0"/>
          <a:chOff x="0" y="0"/>
          <a:chExt cx="0" cy="0"/>
        </a:xfrm>
      </p:grpSpPr>
      <p:sp>
        <p:nvSpPr>
          <p:cNvPr id="3325" name="Google Shape;3325;p54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0" name="Shape 3330"/>
        <p:cNvGrpSpPr/>
        <p:nvPr/>
      </p:nvGrpSpPr>
      <p:grpSpPr>
        <a:xfrm>
          <a:off x="0" y="0"/>
          <a:ext cx="0" cy="0"/>
          <a:chOff x="0" y="0"/>
          <a:chExt cx="0" cy="0"/>
        </a:xfrm>
      </p:grpSpPr>
      <p:sp>
        <p:nvSpPr>
          <p:cNvPr id="3331" name="Google Shape;3331;p54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27500"/>
              <a:buFont typeface="Arial"/>
              <a:buNone/>
            </a:pPr>
            <a:r>
              <a:rPr lang="en-US" sz="4000"/>
              <a:t>Bună dimineața! Astăzi trebuie să lucrăm împreună la un proiect special: trebuie să ne gândim cum dorim să organizăm grădina școlii și apoi să prezentăm proiectul la concursul școlar. O echipă va câștiga premiul, iar grădina va fi proiectată în conformitate cu proiectul câștigător.</a:t>
            </a:r>
            <a:endParaRPr sz="4000"/>
          </a:p>
          <a:p>
            <a:pPr indent="0" lvl="0" marL="0" rtl="0" algn="l">
              <a:lnSpc>
                <a:spcPct val="90000"/>
              </a:lnSpc>
              <a:spcBef>
                <a:spcPts val="533"/>
              </a:spcBef>
              <a:spcAft>
                <a:spcPts val="0"/>
              </a:spcAft>
              <a:buClr>
                <a:schemeClr val="dk1"/>
              </a:buClr>
              <a:buSzPct val="27500"/>
              <a:buNone/>
            </a:pPr>
            <a:r>
              <a:rPr lang="en-US" sz="4000"/>
              <a:t>Vă rog să lucrați în perechi de doi, apoi să discutați între voi și să creați designul final al curții, inclusiv toate sugestiile și ideile.</a:t>
            </a:r>
            <a:endParaRPr sz="4000"/>
          </a:p>
        </p:txBody>
      </p:sp>
    </p:spTree>
  </p:cSld>
  <p:clrMapOvr>
    <a:masterClrMapping/>
  </p:clrMapOvr>
</p:sld>
</file>

<file path=ppt/slides/slide5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6" name="Shape 3336"/>
        <p:cNvGrpSpPr/>
        <p:nvPr/>
      </p:nvGrpSpPr>
      <p:grpSpPr>
        <a:xfrm>
          <a:off x="0" y="0"/>
          <a:ext cx="0" cy="0"/>
          <a:chOff x="0" y="0"/>
          <a:chExt cx="0" cy="0"/>
        </a:xfrm>
      </p:grpSpPr>
      <p:sp>
        <p:nvSpPr>
          <p:cNvPr id="3337" name="Google Shape;3337;p54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i="1" lang="en-US" sz="4000">
                <a:solidFill>
                  <a:srgbClr val="0070C0"/>
                </a:solidFill>
              </a:rPr>
              <a:t>După un timp observi că membrii clasei sunt așezați în zona de lucru, vorbind între ei, dar se ceartă fără nicio soluție.</a:t>
            </a:r>
            <a:endParaRPr i="1" sz="4000">
              <a:solidFill>
                <a:srgbClr val="0070C0"/>
              </a:solidFill>
            </a:endParaRPr>
          </a:p>
          <a:p>
            <a:pPr indent="0" lvl="0" marL="0" rtl="0" algn="l">
              <a:lnSpc>
                <a:spcPct val="90000"/>
              </a:lnSpc>
              <a:spcBef>
                <a:spcPts val="533"/>
              </a:spcBef>
              <a:spcAft>
                <a:spcPts val="0"/>
              </a:spcAft>
              <a:buClr>
                <a:schemeClr val="dk1"/>
              </a:buClr>
              <a:buSzPts val="1100"/>
              <a:buNone/>
            </a:pPr>
            <a:r>
              <a:rPr i="1" lang="en-US" sz="4000">
                <a:solidFill>
                  <a:srgbClr val="0070C0"/>
                </a:solidFill>
              </a:rPr>
              <a:t>John a părăsit grupul și stă pe un scaun, departe de ceilalți.</a:t>
            </a:r>
            <a:endParaRPr i="1" sz="4000">
              <a:solidFill>
                <a:srgbClr val="0070C0"/>
              </a:solidFill>
            </a:endParaRPr>
          </a:p>
        </p:txBody>
      </p:sp>
    </p:spTree>
  </p:cSld>
  <p:clrMapOvr>
    <a:masterClrMapping/>
  </p:clrMapOvr>
</p:sld>
</file>

<file path=ppt/slides/slide5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2" name="Shape 3342"/>
        <p:cNvGrpSpPr/>
        <p:nvPr/>
      </p:nvGrpSpPr>
      <p:grpSpPr>
        <a:xfrm>
          <a:off x="0" y="0"/>
          <a:ext cx="0" cy="0"/>
          <a:chOff x="0" y="0"/>
          <a:chExt cx="0" cy="0"/>
        </a:xfrm>
      </p:grpSpPr>
      <p:sp>
        <p:nvSpPr>
          <p:cNvPr id="3343" name="Google Shape;3343;p5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De ce nu mai lucrezi cu ceilalți colegi?</a:t>
            </a:r>
            <a:endParaRPr/>
          </a:p>
        </p:txBody>
      </p:sp>
    </p:spTree>
  </p:cSld>
  <p:clrMapOvr>
    <a:masterClrMapping/>
  </p:clrMapOvr>
</p:sld>
</file>

<file path=ppt/slides/slide5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8" name="Shape 3348"/>
        <p:cNvGrpSpPr/>
        <p:nvPr/>
      </p:nvGrpSpPr>
      <p:grpSpPr>
        <a:xfrm>
          <a:off x="0" y="0"/>
          <a:ext cx="0" cy="0"/>
          <a:chOff x="0" y="0"/>
          <a:chExt cx="0" cy="0"/>
        </a:xfrm>
      </p:grpSpPr>
      <p:sp>
        <p:nvSpPr>
          <p:cNvPr id="3349" name="Google Shape;3349;p5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Ceilalți nu mă ascultă. În opinia mea, ar trebui să plasăm un semn de bun venit la intrarea școlii.</a:t>
            </a:r>
            <a:endParaRPr/>
          </a:p>
        </p:txBody>
      </p:sp>
    </p:spTree>
  </p:cSld>
  <p:clrMapOvr>
    <a:masterClrMapping/>
  </p:clrMapOvr>
</p:sld>
</file>

<file path=ppt/slides/slide5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4" name="Shape 3354"/>
        <p:cNvGrpSpPr/>
        <p:nvPr/>
      </p:nvGrpSpPr>
      <p:grpSpPr>
        <a:xfrm>
          <a:off x="0" y="0"/>
          <a:ext cx="0" cy="0"/>
          <a:chOff x="0" y="0"/>
          <a:chExt cx="0" cy="0"/>
        </a:xfrm>
      </p:grpSpPr>
      <p:sp>
        <p:nvSpPr>
          <p:cNvPr id="3355" name="Google Shape;3355;p54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lang="en-US" sz="4000">
                <a:solidFill>
                  <a:srgbClr val="00B0F0"/>
                </a:solidFill>
              </a:rPr>
              <a:t>(strigând) </a:t>
            </a:r>
            <a:r>
              <a:rPr lang="en-US" sz="4000">
                <a:solidFill>
                  <a:srgbClr val="000000"/>
                </a:solidFill>
              </a:rPr>
              <a:t>Te înșeli. Părerea ta nu este buna.</a:t>
            </a:r>
            <a:endParaRPr>
              <a:solidFill>
                <a:srgbClr val="0000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55"/>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Această atitudine subestimează ceea ce s-a întâmplat și nu o protejează pe Maria. Comportamentele de intimidare trebuie oprite imediat.</a:t>
            </a:r>
            <a:endParaRPr/>
          </a:p>
        </p:txBody>
      </p:sp>
    </p:spTree>
  </p:cSld>
  <p:clrMapOvr>
    <a:masterClrMapping/>
  </p:clrMapOvr>
</p:sld>
</file>

<file path=ppt/slides/slide5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0" name="Shape 3360"/>
        <p:cNvGrpSpPr/>
        <p:nvPr/>
      </p:nvGrpSpPr>
      <p:grpSpPr>
        <a:xfrm>
          <a:off x="0" y="0"/>
          <a:ext cx="0" cy="0"/>
          <a:chOff x="0" y="0"/>
          <a:chExt cx="0" cy="0"/>
        </a:xfrm>
      </p:grpSpPr>
      <p:sp>
        <p:nvSpPr>
          <p:cNvPr id="3361" name="Google Shape;3361;p55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Trebuie să plasezi semnul de bun venit în grădină, nu aici.</a:t>
            </a:r>
            <a:endParaRPr/>
          </a:p>
        </p:txBody>
      </p:sp>
    </p:spTree>
  </p:cSld>
  <p:clrMapOvr>
    <a:masterClrMapping/>
  </p:clrMapOvr>
</p:sld>
</file>

<file path=ppt/slides/slide5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6" name="Shape 3366"/>
        <p:cNvGrpSpPr/>
        <p:nvPr/>
      </p:nvGrpSpPr>
      <p:grpSpPr>
        <a:xfrm>
          <a:off x="0" y="0"/>
          <a:ext cx="0" cy="0"/>
          <a:chOff x="0" y="0"/>
          <a:chExt cx="0" cy="0"/>
        </a:xfrm>
      </p:grpSpPr>
      <p:sp>
        <p:nvSpPr>
          <p:cNvPr id="3367" name="Google Shape;3367;p55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 </a:t>
            </a:r>
            <a:r>
              <a:rPr lang="en-US" sz="4000"/>
              <a:t>dar</a:t>
            </a:r>
            <a:r>
              <a:rPr lang="en-US" sz="4000">
                <a:latin typeface="Calibri"/>
                <a:ea typeface="Calibri"/>
                <a:cs typeface="Calibri"/>
                <a:sym typeface="Calibri"/>
              </a:rPr>
              <a:t>…. </a:t>
            </a:r>
            <a:endParaRPr/>
          </a:p>
        </p:txBody>
      </p:sp>
    </p:spTree>
  </p:cSld>
  <p:clrMapOvr>
    <a:masterClrMapping/>
  </p:clrMapOvr>
</p:sld>
</file>

<file path=ppt/slides/slide5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2" name="Shape 3372"/>
        <p:cNvGrpSpPr/>
        <p:nvPr/>
      </p:nvGrpSpPr>
      <p:grpSpPr>
        <a:xfrm>
          <a:off x="0" y="0"/>
          <a:ext cx="0" cy="0"/>
          <a:chOff x="0" y="0"/>
          <a:chExt cx="0" cy="0"/>
        </a:xfrm>
      </p:grpSpPr>
      <p:sp>
        <p:nvSpPr>
          <p:cNvPr id="3373" name="Google Shape;3373;p55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știi unde să-l pui. Pune-l acolo unde îți spun.</a:t>
            </a:r>
            <a:endParaRPr/>
          </a:p>
        </p:txBody>
      </p:sp>
    </p:spTree>
  </p:cSld>
  <p:clrMapOvr>
    <a:masterClrMapping/>
  </p:clrMapOvr>
</p:sld>
</file>

<file path=ppt/slides/slide5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8" name="Shape 3378"/>
        <p:cNvGrpSpPr/>
        <p:nvPr/>
      </p:nvGrpSpPr>
      <p:grpSpPr>
        <a:xfrm>
          <a:off x="0" y="0"/>
          <a:ext cx="0" cy="0"/>
          <a:chOff x="0" y="0"/>
          <a:chExt cx="0" cy="0"/>
        </a:xfrm>
      </p:grpSpPr>
      <p:sp>
        <p:nvSpPr>
          <p:cNvPr id="3379" name="Google Shape;3379;p55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Ștefan, te rog să prezinți schița proiectului. Cum dorește echipa ta să amenajeze zona din apropierea școlii?</a:t>
            </a:r>
            <a:endParaRPr/>
          </a:p>
        </p:txBody>
      </p:sp>
    </p:spTree>
  </p:cSld>
  <p:clrMapOvr>
    <a:masterClrMapping/>
  </p:clrMapOvr>
</p:sld>
</file>

<file path=ppt/slides/slide5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4" name="Shape 3384"/>
        <p:cNvGrpSpPr/>
        <p:nvPr/>
      </p:nvGrpSpPr>
      <p:grpSpPr>
        <a:xfrm>
          <a:off x="0" y="0"/>
          <a:ext cx="0" cy="0"/>
          <a:chOff x="0" y="0"/>
          <a:chExt cx="0" cy="0"/>
        </a:xfrm>
      </p:grpSpPr>
      <p:sp>
        <p:nvSpPr>
          <p:cNvPr id="3385" name="Google Shape;3385;p55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Echipa mea are o idee, dar nu una comună.</a:t>
            </a:r>
            <a:endParaRPr/>
          </a:p>
        </p:txBody>
      </p:sp>
    </p:spTree>
  </p:cSld>
  <p:clrMapOvr>
    <a:masterClrMapping/>
  </p:clrMapOvr>
</p:sld>
</file>

<file path=ppt/slides/slide5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0" name="Shape 3390"/>
        <p:cNvGrpSpPr/>
        <p:nvPr/>
      </p:nvGrpSpPr>
      <p:grpSpPr>
        <a:xfrm>
          <a:off x="0" y="0"/>
          <a:ext cx="0" cy="0"/>
          <a:chOff x="0" y="0"/>
          <a:chExt cx="0" cy="0"/>
        </a:xfrm>
      </p:grpSpPr>
      <p:sp>
        <p:nvSpPr>
          <p:cNvPr id="3391" name="Google Shape;3391;p55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Echipa trebuia să dea o soluție comună la sfârșit. Să vedem care sunt motivele unei funcționări defectuoase a grupului!</a:t>
            </a:r>
            <a:endParaRPr/>
          </a:p>
        </p:txBody>
      </p:sp>
    </p:spTree>
  </p:cSld>
  <p:clrMapOvr>
    <a:masterClrMapping/>
  </p:clrMapOvr>
</p:sld>
</file>

<file path=ppt/slides/slide5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6" name="Shape 3396"/>
        <p:cNvGrpSpPr/>
        <p:nvPr/>
      </p:nvGrpSpPr>
      <p:grpSpPr>
        <a:xfrm>
          <a:off x="0" y="0"/>
          <a:ext cx="0" cy="0"/>
          <a:chOff x="0" y="0"/>
          <a:chExt cx="0" cy="0"/>
        </a:xfrm>
      </p:grpSpPr>
      <p:sp>
        <p:nvSpPr>
          <p:cNvPr id="3397" name="Google Shape;3397;p55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Maria interpretează greșit ceea ce se discută în grup cu privire la sarcina care trebuie rezolvată. Ce problemă identifici în interiorul grupului?</a:t>
            </a:r>
            <a:endParaRPr sz="4000"/>
          </a:p>
          <a:p>
            <a:pPr indent="-482600" lvl="0" marL="457200" rtl="0" algn="l">
              <a:lnSpc>
                <a:spcPct val="90000"/>
              </a:lnSpc>
              <a:spcBef>
                <a:spcPts val="533"/>
              </a:spcBef>
              <a:spcAft>
                <a:spcPts val="0"/>
              </a:spcAft>
              <a:buSzPts val="4000"/>
              <a:buAutoNum type="arabicPeriod"/>
            </a:pPr>
            <a:r>
              <a:rPr lang="en-US" sz="4000"/>
              <a:t>Contribuție inegală</a:t>
            </a:r>
            <a:endParaRPr sz="4000"/>
          </a:p>
          <a:p>
            <a:pPr indent="-482600" lvl="0" marL="457200" rtl="0" algn="l">
              <a:lnSpc>
                <a:spcPct val="90000"/>
              </a:lnSpc>
              <a:spcBef>
                <a:spcPts val="0"/>
              </a:spcBef>
              <a:spcAft>
                <a:spcPts val="0"/>
              </a:spcAft>
              <a:buSzPts val="4000"/>
              <a:buAutoNum type="arabicPeriod"/>
            </a:pPr>
            <a:r>
              <a:rPr lang="en-US" sz="4000"/>
              <a:t>Comunicare slabă</a:t>
            </a:r>
            <a:endParaRPr sz="4000"/>
          </a:p>
          <a:p>
            <a:pPr indent="-482600" lvl="0" marL="457200" rtl="0" algn="l">
              <a:lnSpc>
                <a:spcPct val="90000"/>
              </a:lnSpc>
              <a:spcBef>
                <a:spcPts val="0"/>
              </a:spcBef>
              <a:spcAft>
                <a:spcPts val="0"/>
              </a:spcAft>
              <a:buSzPts val="4000"/>
              <a:buAutoNum type="arabicPeriod"/>
            </a:pPr>
            <a:r>
              <a:rPr lang="en-US" sz="4000"/>
              <a:t>Probleme personale</a:t>
            </a:r>
            <a:endParaRPr sz="4000"/>
          </a:p>
        </p:txBody>
      </p:sp>
    </p:spTree>
  </p:cSld>
  <p:clrMapOvr>
    <a:masterClrMapping/>
  </p:clrMapOvr>
</p:sld>
</file>

<file path=ppt/slides/slide5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2" name="Shape 3402"/>
        <p:cNvGrpSpPr/>
        <p:nvPr/>
      </p:nvGrpSpPr>
      <p:grpSpPr>
        <a:xfrm>
          <a:off x="0" y="0"/>
          <a:ext cx="0" cy="0"/>
          <a:chOff x="0" y="0"/>
          <a:chExt cx="0" cy="0"/>
        </a:xfrm>
      </p:grpSpPr>
      <p:sp>
        <p:nvSpPr>
          <p:cNvPr id="3403" name="Google Shape;3403;p55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8" name="Shape 3408"/>
        <p:cNvGrpSpPr/>
        <p:nvPr/>
      </p:nvGrpSpPr>
      <p:grpSpPr>
        <a:xfrm>
          <a:off x="0" y="0"/>
          <a:ext cx="0" cy="0"/>
          <a:chOff x="0" y="0"/>
          <a:chExt cx="0" cy="0"/>
        </a:xfrm>
      </p:grpSpPr>
      <p:sp>
        <p:nvSpPr>
          <p:cNvPr id="3409" name="Google Shape;3409;p55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Acesta este răspunsul corect.</a:t>
            </a:r>
            <a:endParaRPr sz="4000"/>
          </a:p>
        </p:txBody>
      </p:sp>
    </p:spTree>
  </p:cSld>
  <p:clrMapOvr>
    <a:masterClrMapping/>
  </p:clrMapOvr>
</p:sld>
</file>

<file path=ppt/slides/slide5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4" name="Shape 3414"/>
        <p:cNvGrpSpPr/>
        <p:nvPr/>
      </p:nvGrpSpPr>
      <p:grpSpPr>
        <a:xfrm>
          <a:off x="0" y="0"/>
          <a:ext cx="0" cy="0"/>
          <a:chOff x="0" y="0"/>
          <a:chExt cx="0" cy="0"/>
        </a:xfrm>
      </p:grpSpPr>
      <p:sp>
        <p:nvSpPr>
          <p:cNvPr id="3415" name="Google Shape;3415;p55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56"/>
          <p:cNvSpPr txBox="1"/>
          <p:nvPr>
            <p:ph idx="1" type="body"/>
          </p:nvPr>
        </p:nvSpPr>
        <p:spPr>
          <a:xfrm>
            <a:off x="663764" y="239275"/>
            <a:ext cx="9569448" cy="313593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Clr>
                <a:schemeClr val="dk1"/>
              </a:buClr>
              <a:buSzPct val="100000"/>
              <a:buNone/>
            </a:pPr>
            <a:r>
              <a:t/>
            </a:r>
            <a:endParaRPr sz="3200"/>
          </a:p>
          <a:p>
            <a:pPr indent="0" lvl="0" marL="0" rtl="0" algn="l">
              <a:lnSpc>
                <a:spcPct val="90000"/>
              </a:lnSpc>
              <a:spcBef>
                <a:spcPts val="533"/>
              </a:spcBef>
              <a:spcAft>
                <a:spcPts val="0"/>
              </a:spcAft>
              <a:buClr>
                <a:schemeClr val="dk1"/>
              </a:buClr>
              <a:buSzPct val="100000"/>
              <a:buNone/>
            </a:pPr>
            <a:r>
              <a:rPr lang="en-US" sz="3200"/>
              <a:t>Răspuns corect! Intervenția imediată ar trebui să fie foarte scurtă și la obiect. Nu ar trebui să dureze mai mult de câteva minute. Nu întreba elevii ce s-a întâmplat sau ce implicare au în poveste. Ar trebui să oprești agresiunea, să sprijini victima, să impui consecințe. Se poate face o intervenție de observare a comportamentelor pentru a urmări individual elevii implicați.</a:t>
            </a:r>
            <a:endParaRPr/>
          </a:p>
        </p:txBody>
      </p:sp>
    </p:spTree>
  </p:cSld>
  <p:clrMapOvr>
    <a:masterClrMapping/>
  </p:clrMapOvr>
</p:sld>
</file>

<file path=ppt/slides/slide5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0" name="Shape 3420"/>
        <p:cNvGrpSpPr/>
        <p:nvPr/>
      </p:nvGrpSpPr>
      <p:grpSpPr>
        <a:xfrm>
          <a:off x="0" y="0"/>
          <a:ext cx="0" cy="0"/>
          <a:chOff x="0" y="0"/>
          <a:chExt cx="0" cy="0"/>
        </a:xfrm>
      </p:grpSpPr>
      <p:sp>
        <p:nvSpPr>
          <p:cNvPr id="3421" name="Google Shape;3421;p56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A lăsa pe cineva în mod intenționat este</a:t>
            </a:r>
            <a:endParaRPr sz="4000"/>
          </a:p>
          <a:p>
            <a:pPr indent="-482600" lvl="0" marL="457200" rtl="0" algn="l">
              <a:lnSpc>
                <a:spcPct val="90000"/>
              </a:lnSpc>
              <a:spcBef>
                <a:spcPts val="533"/>
              </a:spcBef>
              <a:spcAft>
                <a:spcPts val="0"/>
              </a:spcAft>
              <a:buSzPts val="4000"/>
              <a:buAutoNum type="arabicPeriod"/>
            </a:pPr>
            <a:r>
              <a:rPr lang="en-US" sz="4000"/>
              <a:t>Un semn de agresiune</a:t>
            </a:r>
            <a:endParaRPr sz="4000"/>
          </a:p>
          <a:p>
            <a:pPr indent="-482600" lvl="0" marL="457200" rtl="0" algn="l">
              <a:lnSpc>
                <a:spcPct val="90000"/>
              </a:lnSpc>
              <a:spcBef>
                <a:spcPts val="0"/>
              </a:spcBef>
              <a:spcAft>
                <a:spcPts val="0"/>
              </a:spcAft>
              <a:buSzPts val="4000"/>
              <a:buAutoNum type="arabicPeriod"/>
            </a:pPr>
            <a:r>
              <a:rPr lang="en-US" sz="4000"/>
              <a:t>O problemă personală</a:t>
            </a:r>
            <a:endParaRPr sz="4000"/>
          </a:p>
          <a:p>
            <a:pPr indent="-482600" lvl="0" marL="457200" rtl="0" algn="l">
              <a:lnSpc>
                <a:spcPct val="90000"/>
              </a:lnSpc>
              <a:spcBef>
                <a:spcPts val="0"/>
              </a:spcBef>
              <a:spcAft>
                <a:spcPts val="0"/>
              </a:spcAft>
              <a:buSzPts val="4000"/>
              <a:buAutoNum type="arabicPeriod"/>
            </a:pPr>
            <a:r>
              <a:rPr lang="en-US" sz="4000"/>
              <a:t>Un rezultat al unei comunicări slabe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5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6" name="Shape 3426"/>
        <p:cNvGrpSpPr/>
        <p:nvPr/>
      </p:nvGrpSpPr>
      <p:grpSpPr>
        <a:xfrm>
          <a:off x="0" y="0"/>
          <a:ext cx="0" cy="0"/>
          <a:chOff x="0" y="0"/>
          <a:chExt cx="0" cy="0"/>
        </a:xfrm>
      </p:grpSpPr>
      <p:sp>
        <p:nvSpPr>
          <p:cNvPr id="3427" name="Google Shape;3427;p56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Acesta este răspunsul corect.</a:t>
            </a:r>
            <a:endParaRPr sz="4000"/>
          </a:p>
        </p:txBody>
      </p:sp>
    </p:spTree>
  </p:cSld>
  <p:clrMapOvr>
    <a:masterClrMapping/>
  </p:clrMapOvr>
</p:sld>
</file>

<file path=ppt/slides/slide5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2" name="Shape 3432"/>
        <p:cNvGrpSpPr/>
        <p:nvPr/>
      </p:nvGrpSpPr>
      <p:grpSpPr>
        <a:xfrm>
          <a:off x="0" y="0"/>
          <a:ext cx="0" cy="0"/>
          <a:chOff x="0" y="0"/>
          <a:chExt cx="0" cy="0"/>
        </a:xfrm>
      </p:grpSpPr>
      <p:sp>
        <p:nvSpPr>
          <p:cNvPr id="3433" name="Google Shape;3433;p56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8" name="Shape 3438"/>
        <p:cNvGrpSpPr/>
        <p:nvPr/>
      </p:nvGrpSpPr>
      <p:grpSpPr>
        <a:xfrm>
          <a:off x="0" y="0"/>
          <a:ext cx="0" cy="0"/>
          <a:chOff x="0" y="0"/>
          <a:chExt cx="0" cy="0"/>
        </a:xfrm>
      </p:grpSpPr>
      <p:sp>
        <p:nvSpPr>
          <p:cNvPr id="3439" name="Google Shape;3439;p56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4" name="Shape 3444"/>
        <p:cNvGrpSpPr/>
        <p:nvPr/>
      </p:nvGrpSpPr>
      <p:grpSpPr>
        <a:xfrm>
          <a:off x="0" y="0"/>
          <a:ext cx="0" cy="0"/>
          <a:chOff x="0" y="0"/>
          <a:chExt cx="0" cy="0"/>
        </a:xfrm>
      </p:grpSpPr>
      <p:sp>
        <p:nvSpPr>
          <p:cNvPr id="3445" name="Google Shape;3445;p56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Michael și John se întrerup constant. Consideri că este o problemă pentru funcționarea grupului tău?</a:t>
            </a:r>
            <a:endParaRPr sz="4000"/>
          </a:p>
          <a:p>
            <a:pPr indent="-482600" lvl="0" marL="457200" rtl="0" algn="l">
              <a:lnSpc>
                <a:spcPct val="90000"/>
              </a:lnSpc>
              <a:spcBef>
                <a:spcPts val="533"/>
              </a:spcBef>
              <a:spcAft>
                <a:spcPts val="0"/>
              </a:spcAft>
              <a:buSzPts val="4000"/>
              <a:buAutoNum type="arabicPeriod"/>
            </a:pPr>
            <a:r>
              <a:rPr lang="en-US" sz="4000"/>
              <a:t>Nu. Acest lucru este tipic pentru grupuri</a:t>
            </a:r>
            <a:endParaRPr sz="4000"/>
          </a:p>
          <a:p>
            <a:pPr indent="-482600" lvl="0" marL="457200" rtl="0" algn="l">
              <a:lnSpc>
                <a:spcPct val="90000"/>
              </a:lnSpc>
              <a:spcBef>
                <a:spcPts val="0"/>
              </a:spcBef>
              <a:spcAft>
                <a:spcPts val="0"/>
              </a:spcAft>
              <a:buSzPts val="4000"/>
              <a:buAutoNum type="arabicPeriod"/>
            </a:pPr>
            <a:r>
              <a:rPr lang="en-US" sz="4000"/>
              <a:t>Poate nu. Toți membrii sunt diferiți</a:t>
            </a:r>
            <a:endParaRPr sz="4000"/>
          </a:p>
          <a:p>
            <a:pPr indent="-482600" lvl="0" marL="457200" rtl="0" algn="l">
              <a:lnSpc>
                <a:spcPct val="90000"/>
              </a:lnSpc>
              <a:spcBef>
                <a:spcPts val="0"/>
              </a:spcBef>
              <a:spcAft>
                <a:spcPts val="0"/>
              </a:spcAft>
              <a:buSzPts val="4000"/>
              <a:buAutoNum type="arabicPeriod"/>
            </a:pPr>
            <a:r>
              <a:rPr lang="en-US" sz="4000"/>
              <a:t>Da. Ar putea duce la un conflict în grup</a:t>
            </a:r>
            <a:endParaRPr sz="4000"/>
          </a:p>
        </p:txBody>
      </p:sp>
    </p:spTree>
  </p:cSld>
  <p:clrMapOvr>
    <a:masterClrMapping/>
  </p:clrMapOvr>
</p:sld>
</file>

<file path=ppt/slides/slide5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0" name="Shape 3450"/>
        <p:cNvGrpSpPr/>
        <p:nvPr/>
      </p:nvGrpSpPr>
      <p:grpSpPr>
        <a:xfrm>
          <a:off x="0" y="0"/>
          <a:ext cx="0" cy="0"/>
          <a:chOff x="0" y="0"/>
          <a:chExt cx="0" cy="0"/>
        </a:xfrm>
      </p:grpSpPr>
      <p:sp>
        <p:nvSpPr>
          <p:cNvPr id="3451" name="Google Shape;3451;p56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6" name="Shape 3456"/>
        <p:cNvGrpSpPr/>
        <p:nvPr/>
      </p:nvGrpSpPr>
      <p:grpSpPr>
        <a:xfrm>
          <a:off x="0" y="0"/>
          <a:ext cx="0" cy="0"/>
          <a:chOff x="0" y="0"/>
          <a:chExt cx="0" cy="0"/>
        </a:xfrm>
      </p:grpSpPr>
      <p:sp>
        <p:nvSpPr>
          <p:cNvPr id="3457" name="Google Shape;3457;p56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2" name="Shape 3462"/>
        <p:cNvGrpSpPr/>
        <p:nvPr/>
      </p:nvGrpSpPr>
      <p:grpSpPr>
        <a:xfrm>
          <a:off x="0" y="0"/>
          <a:ext cx="0" cy="0"/>
          <a:chOff x="0" y="0"/>
          <a:chExt cx="0" cy="0"/>
        </a:xfrm>
      </p:grpSpPr>
      <p:sp>
        <p:nvSpPr>
          <p:cNvPr id="3463" name="Google Shape;3463;p56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Acesta este răspunsul corect.</a:t>
            </a:r>
            <a:endParaRPr sz="4000"/>
          </a:p>
        </p:txBody>
      </p:sp>
    </p:spTree>
  </p:cSld>
  <p:clrMapOvr>
    <a:masterClrMapping/>
  </p:clrMapOvr>
</p:sld>
</file>

<file path=ppt/slides/slide5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8" name="Shape 3468"/>
        <p:cNvGrpSpPr/>
        <p:nvPr/>
      </p:nvGrpSpPr>
      <p:grpSpPr>
        <a:xfrm>
          <a:off x="0" y="0"/>
          <a:ext cx="0" cy="0"/>
          <a:chOff x="0" y="0"/>
          <a:chExt cx="0" cy="0"/>
        </a:xfrm>
      </p:grpSpPr>
      <p:sp>
        <p:nvSpPr>
          <p:cNvPr id="3469" name="Google Shape;3469;p56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Există câteva probleme comune care pot apărea atunci când lucrezi într-un grup:</a:t>
            </a:r>
            <a:endParaRPr sz="4000"/>
          </a:p>
          <a:p>
            <a:pPr indent="-482600" lvl="0" marL="457200" rtl="0" algn="l">
              <a:lnSpc>
                <a:spcPct val="90000"/>
              </a:lnSpc>
              <a:spcBef>
                <a:spcPts val="533"/>
              </a:spcBef>
              <a:spcAft>
                <a:spcPts val="0"/>
              </a:spcAft>
              <a:buSzPts val="4000"/>
              <a:buAutoNum type="arabicPeriod"/>
            </a:pPr>
            <a:r>
              <a:rPr lang="en-US" sz="4000"/>
              <a:t>Conflicte</a:t>
            </a:r>
            <a:endParaRPr sz="4000"/>
          </a:p>
          <a:p>
            <a:pPr indent="-482600" lvl="0" marL="457200" rtl="0" algn="l">
              <a:lnSpc>
                <a:spcPct val="90000"/>
              </a:lnSpc>
              <a:spcBef>
                <a:spcPts val="0"/>
              </a:spcBef>
              <a:spcAft>
                <a:spcPts val="0"/>
              </a:spcAft>
              <a:buSzPts val="4000"/>
              <a:buAutoNum type="arabicPeriod"/>
            </a:pPr>
            <a:r>
              <a:rPr lang="en-US" sz="4000"/>
              <a:t>Comunicare slabă</a:t>
            </a:r>
            <a:endParaRPr sz="4000"/>
          </a:p>
          <a:p>
            <a:pPr indent="-482600" lvl="0" marL="457200" rtl="0" algn="l">
              <a:lnSpc>
                <a:spcPct val="90000"/>
              </a:lnSpc>
              <a:spcBef>
                <a:spcPts val="0"/>
              </a:spcBef>
              <a:spcAft>
                <a:spcPts val="0"/>
              </a:spcAft>
              <a:buSzPts val="4000"/>
              <a:buAutoNum type="arabicPeriod"/>
            </a:pPr>
            <a:r>
              <a:rPr lang="en-US" sz="4000"/>
              <a:t>Prietenie</a:t>
            </a:r>
            <a:endParaRPr sz="4000"/>
          </a:p>
        </p:txBody>
      </p:sp>
    </p:spTree>
  </p:cSld>
  <p:clrMapOvr>
    <a:masterClrMapping/>
  </p:clrMapOvr>
</p:sld>
</file>

<file path=ppt/slides/slide5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4" name="Shape 3474"/>
        <p:cNvGrpSpPr/>
        <p:nvPr/>
      </p:nvGrpSpPr>
      <p:grpSpPr>
        <a:xfrm>
          <a:off x="0" y="0"/>
          <a:ext cx="0" cy="0"/>
          <a:chOff x="0" y="0"/>
          <a:chExt cx="0" cy="0"/>
        </a:xfrm>
      </p:grpSpPr>
      <p:sp>
        <p:nvSpPr>
          <p:cNvPr id="3475" name="Google Shape;3475;p56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verifică paginile 16-20.</a:t>
            </a:r>
            <a:endParaRPr sz="40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57"/>
          <p:cNvSpPr txBox="1"/>
          <p:nvPr>
            <p:ph idx="1" type="body"/>
          </p:nvPr>
        </p:nvSpPr>
        <p:spPr>
          <a:xfrm>
            <a:off x="0" y="0"/>
            <a:ext cx="10972800" cy="356347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000"/>
              <a:t>Ce poți face pentru a o sprijini pe Mary?</a:t>
            </a:r>
            <a:endParaRPr sz="2000"/>
          </a:p>
          <a:p>
            <a:pPr indent="-355600" lvl="0" marL="457200" rtl="0" algn="l">
              <a:lnSpc>
                <a:spcPct val="90000"/>
              </a:lnSpc>
              <a:spcBef>
                <a:spcPts val="533"/>
              </a:spcBef>
              <a:spcAft>
                <a:spcPts val="0"/>
              </a:spcAft>
              <a:buSzPts val="2000"/>
              <a:buAutoNum type="arabicPeriod"/>
            </a:pPr>
            <a:r>
              <a:rPr lang="en-US" sz="2000"/>
              <a:t>Fii condescendent și arată-i că îți pare foarte rău pentru ea, dar nu este nimic în puterea ta pe care să-l poți face pentru remedierea situației. Poți interveni, dar pe termen lung, deoarece aceste lucruri necesită timp pentru a se rezolva.</a:t>
            </a:r>
            <a:endParaRPr sz="2000"/>
          </a:p>
          <a:p>
            <a:pPr indent="-355600" lvl="0" marL="457200" rtl="0" algn="l">
              <a:lnSpc>
                <a:spcPct val="90000"/>
              </a:lnSpc>
              <a:spcBef>
                <a:spcPts val="0"/>
              </a:spcBef>
              <a:spcAft>
                <a:spcPts val="0"/>
              </a:spcAft>
              <a:buSzPts val="2000"/>
              <a:buAutoNum type="arabicPeriod"/>
            </a:pPr>
            <a:r>
              <a:rPr lang="en-US" sz="2000"/>
              <a:t>Promovează dialogul dintre Mary și colegii ei, gândind că, prin aceasta, problema poate fi rezolvată.</a:t>
            </a:r>
            <a:endParaRPr sz="2000"/>
          </a:p>
          <a:p>
            <a:pPr indent="-355600" lvl="0" marL="457200" rtl="0" algn="l">
              <a:lnSpc>
                <a:spcPct val="90000"/>
              </a:lnSpc>
              <a:spcBef>
                <a:spcPts val="0"/>
              </a:spcBef>
              <a:spcAft>
                <a:spcPts val="0"/>
              </a:spcAft>
              <a:buSzPts val="2000"/>
              <a:buAutoNum type="arabicPeriod"/>
            </a:pPr>
            <a:r>
              <a:rPr lang="en-US" sz="2000"/>
              <a:t>Laudă-i pe elevi pentru curajul lor de a discuta incidentul cu tine. Întreabă elevii de ce au nevoie pentru a se simți în siguranță. Când ești conștient de un incident de intimidare, comunică cu alți membri ai personalului care vor colabora cu elevul, astfel încât aceștia să se poată asigura că nu vor apărea alte incidente. Încurajează elevul să-și facă prieteni. Implică părinții. Dacă este necesar, discută cu un consilier dacă crezi că este necesară o recomandare pentru terapie comportamentală. Încurajează elevul să raporteze orice alte incidente de agresiune. Urmărește cursantul la câteva zile după incident.</a:t>
            </a:r>
            <a:endParaRPr sz="2000"/>
          </a:p>
          <a:p>
            <a:pPr indent="0" lvl="0" marL="0" rtl="0" algn="l">
              <a:lnSpc>
                <a:spcPct val="90000"/>
              </a:lnSpc>
              <a:spcBef>
                <a:spcPts val="533"/>
              </a:spcBef>
              <a:spcAft>
                <a:spcPts val="0"/>
              </a:spcAft>
              <a:buClr>
                <a:schemeClr val="dk1"/>
              </a:buClr>
              <a:buSzPts val="2200"/>
              <a:buNone/>
            </a:pPr>
            <a:r>
              <a:t/>
            </a:r>
            <a:endParaRPr sz="2000"/>
          </a:p>
        </p:txBody>
      </p:sp>
    </p:spTree>
  </p:cSld>
  <p:clrMapOvr>
    <a:masterClrMapping/>
  </p:clrMapOvr>
</p:sld>
</file>

<file path=ppt/slides/slide5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0" name="Shape 3480"/>
        <p:cNvGrpSpPr/>
        <p:nvPr/>
      </p:nvGrpSpPr>
      <p:grpSpPr>
        <a:xfrm>
          <a:off x="0" y="0"/>
          <a:ext cx="0" cy="0"/>
          <a:chOff x="0" y="0"/>
          <a:chExt cx="0" cy="0"/>
        </a:xfrm>
      </p:grpSpPr>
      <p:sp>
        <p:nvSpPr>
          <p:cNvPr id="3481" name="Google Shape;3481;p57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6" name="Shape 3486"/>
        <p:cNvGrpSpPr/>
        <p:nvPr/>
      </p:nvGrpSpPr>
      <p:grpSpPr>
        <a:xfrm>
          <a:off x="0" y="0"/>
          <a:ext cx="0" cy="0"/>
          <a:chOff x="0" y="0"/>
          <a:chExt cx="0" cy="0"/>
        </a:xfrm>
      </p:grpSpPr>
      <p:sp>
        <p:nvSpPr>
          <p:cNvPr id="3487" name="Google Shape;3487;p57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verifică paginile 16-20.</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2" name="Shape 3492"/>
        <p:cNvGrpSpPr/>
        <p:nvPr/>
      </p:nvGrpSpPr>
      <p:grpSpPr>
        <a:xfrm>
          <a:off x="0" y="0"/>
          <a:ext cx="0" cy="0"/>
          <a:chOff x="0" y="0"/>
          <a:chExt cx="0" cy="0"/>
        </a:xfrm>
      </p:grpSpPr>
      <p:sp>
        <p:nvSpPr>
          <p:cNvPr id="3493" name="Google Shape;3493;p57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Trebuie să prezentăm proiectul final. Să discutăm o idee comună și să contribuim cu toții la proiect! Vă rog să fiți amabili cu colegii voștri și să le ascultați ideile.</a:t>
            </a:r>
            <a:endParaRPr/>
          </a:p>
        </p:txBody>
      </p:sp>
    </p:spTree>
  </p:cSld>
  <p:clrMapOvr>
    <a:masterClrMapping/>
  </p:clrMapOvr>
</p:sld>
</file>

<file path=ppt/slides/slide5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8" name="Shape 3498"/>
        <p:cNvGrpSpPr/>
        <p:nvPr/>
      </p:nvGrpSpPr>
      <p:grpSpPr>
        <a:xfrm>
          <a:off x="0" y="0"/>
          <a:ext cx="0" cy="0"/>
          <a:chOff x="0" y="0"/>
          <a:chExt cx="0" cy="0"/>
        </a:xfrm>
      </p:grpSpPr>
      <p:sp>
        <p:nvSpPr>
          <p:cNvPr id="3499" name="Google Shape;3499;p57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i="1" lang="en-US" sz="4000">
                <a:solidFill>
                  <a:srgbClr val="00B0F0"/>
                </a:solidFill>
              </a:rPr>
              <a:t>Elevii continuă să se certe.</a:t>
            </a:r>
            <a:endParaRPr/>
          </a:p>
        </p:txBody>
      </p:sp>
    </p:spTree>
  </p:cSld>
  <p:clrMapOvr>
    <a:masterClrMapping/>
  </p:clrMapOvr>
</p:sld>
</file>

<file path=ppt/slides/slide5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4" name="Shape 3504"/>
        <p:cNvGrpSpPr/>
        <p:nvPr/>
      </p:nvGrpSpPr>
      <p:grpSpPr>
        <a:xfrm>
          <a:off x="0" y="0"/>
          <a:ext cx="0" cy="0"/>
          <a:chOff x="0" y="0"/>
          <a:chExt cx="0" cy="0"/>
        </a:xfrm>
      </p:grpSpPr>
      <p:sp>
        <p:nvSpPr>
          <p:cNvPr id="3505" name="Google Shape;3505;p57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Semnul de bun venit este o idee bună, Maria. Îl putem pune aproape de grădina ta de flori și vom îmbunătăți semnificativ peisajul. Să încercăm așa!</a:t>
            </a:r>
            <a:endParaRPr/>
          </a:p>
        </p:txBody>
      </p:sp>
    </p:spTree>
  </p:cSld>
  <p:clrMapOvr>
    <a:masterClrMapping/>
  </p:clrMapOvr>
</p:sld>
</file>

<file path=ppt/slides/slide5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0" name="Shape 3510"/>
        <p:cNvGrpSpPr/>
        <p:nvPr/>
      </p:nvGrpSpPr>
      <p:grpSpPr>
        <a:xfrm>
          <a:off x="0" y="0"/>
          <a:ext cx="0" cy="0"/>
          <a:chOff x="0" y="0"/>
          <a:chExt cx="0" cy="0"/>
        </a:xfrm>
      </p:grpSpPr>
      <p:sp>
        <p:nvSpPr>
          <p:cNvPr id="3511" name="Google Shape;3511;p57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i="1" lang="en-US" sz="4000">
                <a:solidFill>
                  <a:srgbClr val="00B0F0"/>
                </a:solidFill>
              </a:rPr>
              <a:t>Maria discută cu John despre cum poate semnul să îmbunătățească design-ul și care culoare este cea perfectă.</a:t>
            </a:r>
            <a:endParaRPr i="1" sz="4000">
              <a:solidFill>
                <a:srgbClr val="00B0F0"/>
              </a:solidFill>
            </a:endParaRPr>
          </a:p>
          <a:p>
            <a:pPr indent="0" lvl="0" marL="0" rtl="0" algn="l">
              <a:lnSpc>
                <a:spcPct val="90000"/>
              </a:lnSpc>
              <a:spcBef>
                <a:spcPts val="533"/>
              </a:spcBef>
              <a:spcAft>
                <a:spcPts val="0"/>
              </a:spcAft>
              <a:buClr>
                <a:schemeClr val="dk1"/>
              </a:buClr>
              <a:buSzPts val="1100"/>
              <a:buFont typeface="Arial"/>
              <a:buNone/>
            </a:pPr>
            <a:r>
              <a:rPr i="1" lang="en-US" sz="4000">
                <a:solidFill>
                  <a:srgbClr val="00B0F0"/>
                </a:solidFill>
              </a:rPr>
              <a:t>Michael și Stefan discută și ei.</a:t>
            </a:r>
            <a:endParaRPr i="1" sz="4000">
              <a:solidFill>
                <a:srgbClr val="00B0F0"/>
              </a:solidFill>
            </a:endParaRPr>
          </a:p>
          <a:p>
            <a:pPr indent="0" lvl="0" marL="0" rtl="0" algn="l">
              <a:lnSpc>
                <a:spcPct val="90000"/>
              </a:lnSpc>
              <a:spcBef>
                <a:spcPts val="533"/>
              </a:spcBef>
              <a:spcAft>
                <a:spcPts val="0"/>
              </a:spcAft>
              <a:buClr>
                <a:srgbClr val="00B0F0"/>
              </a:buClr>
              <a:buSzPts val="4000"/>
              <a:buNone/>
            </a:pPr>
            <a:r>
              <a:t/>
            </a:r>
            <a:endParaRPr i="1" sz="4000">
              <a:solidFill>
                <a:srgbClr val="00B0F0"/>
              </a:solidFill>
            </a:endParaRPr>
          </a:p>
        </p:txBody>
      </p:sp>
    </p:spTree>
  </p:cSld>
  <p:clrMapOvr>
    <a:masterClrMapping/>
  </p:clrMapOvr>
</p:sld>
</file>

<file path=ppt/slides/slide5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6" name="Shape 3516"/>
        <p:cNvGrpSpPr/>
        <p:nvPr/>
      </p:nvGrpSpPr>
      <p:grpSpPr>
        <a:xfrm>
          <a:off x="0" y="0"/>
          <a:ext cx="0" cy="0"/>
          <a:chOff x="0" y="0"/>
          <a:chExt cx="0" cy="0"/>
        </a:xfrm>
      </p:grpSpPr>
      <p:sp>
        <p:nvSpPr>
          <p:cNvPr id="3517" name="Google Shape;3517;p57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Ștefan, așa cum am auzit deja, vrei să așezi fântâna în centrul grădinii și tu, Michael, crezi că este mai bine să o așezi în partea din spate a curții. Este corect?</a:t>
            </a:r>
            <a:endParaRPr/>
          </a:p>
        </p:txBody>
      </p:sp>
    </p:spTree>
  </p:cSld>
  <p:clrMapOvr>
    <a:masterClrMapping/>
  </p:clrMapOvr>
</p:sld>
</file>

<file path=ppt/slides/slide5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2" name="Shape 3522"/>
        <p:cNvGrpSpPr/>
        <p:nvPr/>
      </p:nvGrpSpPr>
      <p:grpSpPr>
        <a:xfrm>
          <a:off x="0" y="0"/>
          <a:ext cx="0" cy="0"/>
          <a:chOff x="0" y="0"/>
          <a:chExt cx="0" cy="0"/>
        </a:xfrm>
      </p:grpSpPr>
      <p:sp>
        <p:nvSpPr>
          <p:cNvPr id="3523" name="Google Shape;3523;p57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 așa este. Cred că în centrul grădinii va arăta grozav.</a:t>
            </a:r>
            <a:endParaRPr/>
          </a:p>
        </p:txBody>
      </p:sp>
    </p:spTree>
  </p:cSld>
  <p:clrMapOvr>
    <a:masterClrMapping/>
  </p:clrMapOvr>
</p:sld>
</file>

<file path=ppt/slides/slide5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8" name="Shape 3528"/>
        <p:cNvGrpSpPr/>
        <p:nvPr/>
      </p:nvGrpSpPr>
      <p:grpSpPr>
        <a:xfrm>
          <a:off x="0" y="0"/>
          <a:ext cx="0" cy="0"/>
          <a:chOff x="0" y="0"/>
          <a:chExt cx="0" cy="0"/>
        </a:xfrm>
      </p:grpSpPr>
      <p:sp>
        <p:nvSpPr>
          <p:cNvPr id="3529" name="Google Shape;3529;p57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Să vedem care este cea mai bună alegere.</a:t>
            </a:r>
            <a:endParaRPr/>
          </a:p>
        </p:txBody>
      </p:sp>
    </p:spTree>
  </p:cSld>
  <p:clrMapOvr>
    <a:masterClrMapping/>
  </p:clrMapOvr>
</p:sld>
</file>

<file path=ppt/slides/slide5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4" name="Shape 3534"/>
        <p:cNvGrpSpPr/>
        <p:nvPr/>
      </p:nvGrpSpPr>
      <p:grpSpPr>
        <a:xfrm>
          <a:off x="0" y="0"/>
          <a:ext cx="0" cy="0"/>
          <a:chOff x="0" y="0"/>
          <a:chExt cx="0" cy="0"/>
        </a:xfrm>
      </p:grpSpPr>
      <p:sp>
        <p:nvSpPr>
          <p:cNvPr id="3535" name="Google Shape;3535;p57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i="1" lang="en-US" sz="4000">
                <a:solidFill>
                  <a:srgbClr val="00B0F0"/>
                </a:solidFill>
              </a:rPr>
              <a:t>Michael și Stefan încep să discute și să vorbească despre fiecare idee cu aspecte pozitive și negative.</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5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Nu este de ajuns. Unul dintre lucrurile pe care le poți face este să lăuzi elevii pentru curajul lor de a discuta incidentul cu tine. Trebuie să acționezi imediat.</a:t>
            </a:r>
            <a:endParaRPr/>
          </a:p>
        </p:txBody>
      </p:sp>
    </p:spTree>
  </p:cSld>
  <p:clrMapOvr>
    <a:masterClrMapping/>
  </p:clrMapOvr>
</p:sld>
</file>

<file path=ppt/slides/slide5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0" name="Shape 3540"/>
        <p:cNvGrpSpPr/>
        <p:nvPr/>
      </p:nvGrpSpPr>
      <p:grpSpPr>
        <a:xfrm>
          <a:off x="0" y="0"/>
          <a:ext cx="0" cy="0"/>
          <a:chOff x="0" y="0"/>
          <a:chExt cx="0" cy="0"/>
        </a:xfrm>
      </p:grpSpPr>
      <p:sp>
        <p:nvSpPr>
          <p:cNvPr id="3541" name="Google Shape;3541;p58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Când observi o situație de agresiune în grupul tău, vei:</a:t>
            </a:r>
            <a:endParaRPr sz="4000"/>
          </a:p>
          <a:p>
            <a:pPr indent="-482600" lvl="0" marL="457200" rtl="0" algn="l">
              <a:lnSpc>
                <a:spcPct val="90000"/>
              </a:lnSpc>
              <a:spcBef>
                <a:spcPts val="533"/>
              </a:spcBef>
              <a:spcAft>
                <a:spcPts val="0"/>
              </a:spcAft>
              <a:buSzPts val="4000"/>
              <a:buAutoNum type="arabicPeriod"/>
            </a:pPr>
            <a:r>
              <a:rPr lang="en-US" sz="4000"/>
              <a:t>Considera p</a:t>
            </a:r>
            <a:r>
              <a:rPr lang="en-US" sz="4000"/>
              <a:t>ur și simplu </a:t>
            </a:r>
            <a:r>
              <a:rPr lang="en-US" sz="4000"/>
              <a:t>că este o ceartă normală între copii/adolescenți</a:t>
            </a:r>
            <a:endParaRPr sz="4000"/>
          </a:p>
          <a:p>
            <a:pPr indent="-482600" lvl="0" marL="457200" rtl="0" algn="l">
              <a:lnSpc>
                <a:spcPct val="90000"/>
              </a:lnSpc>
              <a:spcBef>
                <a:spcPts val="0"/>
              </a:spcBef>
              <a:spcAft>
                <a:spcPts val="0"/>
              </a:spcAft>
              <a:buSzPts val="4000"/>
              <a:buAutoNum type="arabicPeriod"/>
            </a:pPr>
            <a:r>
              <a:rPr lang="en-US" sz="4000"/>
              <a:t>Ruga clasa să vină cu propriile reguli de bază</a:t>
            </a:r>
            <a:endParaRPr sz="4000"/>
          </a:p>
          <a:p>
            <a:pPr indent="-482600" lvl="0" marL="457200" rtl="0" algn="l">
              <a:lnSpc>
                <a:spcPct val="90000"/>
              </a:lnSpc>
              <a:spcBef>
                <a:spcPts val="0"/>
              </a:spcBef>
              <a:spcAft>
                <a:spcPts val="0"/>
              </a:spcAft>
              <a:buSzPts val="4000"/>
              <a:buAutoNum type="arabicPeriod"/>
            </a:pPr>
            <a:r>
              <a:rPr lang="en-US" sz="4000"/>
              <a:t>Uita de incident imediat ce acesta va fi rezolvat</a:t>
            </a:r>
            <a:endParaRPr sz="4000"/>
          </a:p>
        </p:txBody>
      </p:sp>
    </p:spTree>
  </p:cSld>
  <p:clrMapOvr>
    <a:masterClrMapping/>
  </p:clrMapOvr>
</p:sld>
</file>

<file path=ppt/slides/slide5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6" name="Shape 3546"/>
        <p:cNvGrpSpPr/>
        <p:nvPr/>
      </p:nvGrpSpPr>
      <p:grpSpPr>
        <a:xfrm>
          <a:off x="0" y="0"/>
          <a:ext cx="0" cy="0"/>
          <a:chOff x="0" y="0"/>
          <a:chExt cx="0" cy="0"/>
        </a:xfrm>
      </p:grpSpPr>
      <p:sp>
        <p:nvSpPr>
          <p:cNvPr id="3547" name="Google Shape;3547;p58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2" name="Shape 3552"/>
        <p:cNvGrpSpPr/>
        <p:nvPr/>
      </p:nvGrpSpPr>
      <p:grpSpPr>
        <a:xfrm>
          <a:off x="0" y="0"/>
          <a:ext cx="0" cy="0"/>
          <a:chOff x="0" y="0"/>
          <a:chExt cx="0" cy="0"/>
        </a:xfrm>
      </p:grpSpPr>
      <p:sp>
        <p:nvSpPr>
          <p:cNvPr id="3553" name="Google Shape;3553;p58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Acesta este răspunsul corect.</a:t>
            </a:r>
            <a:endParaRPr sz="4000"/>
          </a:p>
        </p:txBody>
      </p:sp>
    </p:spTree>
  </p:cSld>
  <p:clrMapOvr>
    <a:masterClrMapping/>
  </p:clrMapOvr>
</p:sld>
</file>

<file path=ppt/slides/slide5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8" name="Shape 3558"/>
        <p:cNvGrpSpPr/>
        <p:nvPr/>
      </p:nvGrpSpPr>
      <p:grpSpPr>
        <a:xfrm>
          <a:off x="0" y="0"/>
          <a:ext cx="0" cy="0"/>
          <a:chOff x="0" y="0"/>
          <a:chExt cx="0" cy="0"/>
        </a:xfrm>
      </p:grpSpPr>
      <p:sp>
        <p:nvSpPr>
          <p:cNvPr id="3559" name="Google Shape;3559;p58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4" name="Shape 3564"/>
        <p:cNvGrpSpPr/>
        <p:nvPr/>
      </p:nvGrpSpPr>
      <p:grpSpPr>
        <a:xfrm>
          <a:off x="0" y="0"/>
          <a:ext cx="0" cy="0"/>
          <a:chOff x="0" y="0"/>
          <a:chExt cx="0" cy="0"/>
        </a:xfrm>
      </p:grpSpPr>
      <p:sp>
        <p:nvSpPr>
          <p:cNvPr id="3565" name="Google Shape;3565;p58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lang="en-US" sz="4000"/>
              <a:t>Maria face parte din grupul tău. Simte stres și anxietate ori de câte ori trebuie să lucreze în grup cu John și Michael. Identifică dacă există vreun conflict între ei și în ce etapă este:</a:t>
            </a:r>
            <a:endParaRPr sz="4000"/>
          </a:p>
          <a:p>
            <a:pPr indent="-463550" lvl="0" marL="457200" rtl="0" algn="l">
              <a:lnSpc>
                <a:spcPct val="90000"/>
              </a:lnSpc>
              <a:spcBef>
                <a:spcPts val="533"/>
              </a:spcBef>
              <a:spcAft>
                <a:spcPts val="0"/>
              </a:spcAft>
              <a:buSzPct val="100000"/>
              <a:buAutoNum type="arabicPeriod"/>
            </a:pPr>
            <a:r>
              <a:rPr lang="en-US" sz="4000"/>
              <a:t>Există un conflict în „Etapa finală ”.</a:t>
            </a:r>
            <a:endParaRPr sz="4000"/>
          </a:p>
          <a:p>
            <a:pPr indent="-463550" lvl="0" marL="457200" rtl="0" algn="l">
              <a:lnSpc>
                <a:spcPct val="90000"/>
              </a:lnSpc>
              <a:spcBef>
                <a:spcPts val="0"/>
              </a:spcBef>
              <a:spcAft>
                <a:spcPts val="0"/>
              </a:spcAft>
              <a:buSzPct val="100000"/>
              <a:buAutoNum type="arabicPeriod"/>
            </a:pPr>
            <a:r>
              <a:rPr lang="en-US" sz="4000"/>
              <a:t>Nu există niciun conflict între membrii grupului.</a:t>
            </a:r>
            <a:endParaRPr sz="4000"/>
          </a:p>
          <a:p>
            <a:pPr indent="-463550" lvl="0" marL="457200" rtl="0" algn="l">
              <a:lnSpc>
                <a:spcPct val="90000"/>
              </a:lnSpc>
              <a:spcBef>
                <a:spcPts val="0"/>
              </a:spcBef>
              <a:spcAft>
                <a:spcPts val="0"/>
              </a:spcAft>
              <a:buSzPct val="100000"/>
              <a:buAutoNum type="arabicPeriod"/>
            </a:pPr>
            <a:r>
              <a:rPr lang="en-US" sz="4000"/>
              <a:t>Există un conflict între ei în „Etapa Latentă”.</a:t>
            </a:r>
            <a:endParaRPr sz="4000"/>
          </a:p>
        </p:txBody>
      </p:sp>
    </p:spTree>
  </p:cSld>
  <p:clrMapOvr>
    <a:masterClrMapping/>
  </p:clrMapOvr>
</p:sld>
</file>

<file path=ppt/slides/slide5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0" name="Shape 3570"/>
        <p:cNvGrpSpPr/>
        <p:nvPr/>
      </p:nvGrpSpPr>
      <p:grpSpPr>
        <a:xfrm>
          <a:off x="0" y="0"/>
          <a:ext cx="0" cy="0"/>
          <a:chOff x="0" y="0"/>
          <a:chExt cx="0" cy="0"/>
        </a:xfrm>
      </p:grpSpPr>
      <p:sp>
        <p:nvSpPr>
          <p:cNvPr id="3571" name="Google Shape;3571;p58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Acesta este răspunsul corect.</a:t>
            </a:r>
            <a:endParaRPr sz="4000"/>
          </a:p>
        </p:txBody>
      </p:sp>
    </p:spTree>
  </p:cSld>
  <p:clrMapOvr>
    <a:masterClrMapping/>
  </p:clrMapOvr>
</p:sld>
</file>

<file path=ppt/slides/slide5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6" name="Shape 3576"/>
        <p:cNvGrpSpPr/>
        <p:nvPr/>
      </p:nvGrpSpPr>
      <p:grpSpPr>
        <a:xfrm>
          <a:off x="0" y="0"/>
          <a:ext cx="0" cy="0"/>
          <a:chOff x="0" y="0"/>
          <a:chExt cx="0" cy="0"/>
        </a:xfrm>
      </p:grpSpPr>
      <p:sp>
        <p:nvSpPr>
          <p:cNvPr id="3577" name="Google Shape;3577;p58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2" name="Shape 3582"/>
        <p:cNvGrpSpPr/>
        <p:nvPr/>
      </p:nvGrpSpPr>
      <p:grpSpPr>
        <a:xfrm>
          <a:off x="0" y="0"/>
          <a:ext cx="0" cy="0"/>
          <a:chOff x="0" y="0"/>
          <a:chExt cx="0" cy="0"/>
        </a:xfrm>
      </p:grpSpPr>
      <p:sp>
        <p:nvSpPr>
          <p:cNvPr id="3583" name="Google Shape;3583;p58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8" name="Shape 3588"/>
        <p:cNvGrpSpPr/>
        <p:nvPr/>
      </p:nvGrpSpPr>
      <p:grpSpPr>
        <a:xfrm>
          <a:off x="0" y="0"/>
          <a:ext cx="0" cy="0"/>
          <a:chOff x="0" y="0"/>
          <a:chExt cx="0" cy="0"/>
        </a:xfrm>
      </p:grpSpPr>
      <p:sp>
        <p:nvSpPr>
          <p:cNvPr id="3589" name="Google Shape;3589;p58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lang="en-US" sz="4000"/>
              <a:t>Când observi o problemă în funcționarea grupului, încearcă să oferi îndrumări membrilor grupului:</a:t>
            </a:r>
            <a:endParaRPr sz="4000"/>
          </a:p>
          <a:p>
            <a:pPr indent="-463550" lvl="0" marL="457200" rtl="0" algn="l">
              <a:lnSpc>
                <a:spcPct val="90000"/>
              </a:lnSpc>
              <a:spcBef>
                <a:spcPts val="533"/>
              </a:spcBef>
              <a:spcAft>
                <a:spcPts val="0"/>
              </a:spcAft>
              <a:buSzPct val="100000"/>
              <a:buAutoNum type="arabicPeriod"/>
            </a:pPr>
            <a:r>
              <a:rPr lang="en-US" sz="4000"/>
              <a:t>Prin găsirea punctelor comune</a:t>
            </a:r>
            <a:endParaRPr sz="4000"/>
          </a:p>
          <a:p>
            <a:pPr indent="-463550" lvl="0" marL="457200" rtl="0" algn="l">
              <a:lnSpc>
                <a:spcPct val="90000"/>
              </a:lnSpc>
              <a:spcBef>
                <a:spcPts val="0"/>
              </a:spcBef>
              <a:spcAft>
                <a:spcPts val="0"/>
              </a:spcAft>
              <a:buSzPct val="100000"/>
              <a:buAutoNum type="arabicPeriod"/>
            </a:pPr>
            <a:r>
              <a:rPr lang="en-US" sz="4000"/>
              <a:t>Stabilind un timp și un loc pentru a vorbi despre aspectele cu care sunt în dezacord</a:t>
            </a:r>
            <a:endParaRPr sz="4000"/>
          </a:p>
          <a:p>
            <a:pPr indent="-463550" lvl="0" marL="457200" rtl="0" algn="l">
              <a:lnSpc>
                <a:spcPct val="90000"/>
              </a:lnSpc>
              <a:spcBef>
                <a:spcPts val="0"/>
              </a:spcBef>
              <a:spcAft>
                <a:spcPts val="0"/>
              </a:spcAft>
              <a:buSzPct val="100000"/>
              <a:buAutoNum type="arabicPeriod"/>
            </a:pPr>
            <a:r>
              <a:rPr lang="en-US" sz="4000"/>
              <a:t>Evitând  a lua partea unuia dintre membri și evidențiind aspectele pozitive ale procesului</a:t>
            </a:r>
            <a:endParaRPr sz="4000"/>
          </a:p>
        </p:txBody>
      </p:sp>
    </p:spTree>
  </p:cSld>
  <p:clrMapOvr>
    <a:masterClrMapping/>
  </p:clrMapOvr>
</p:sld>
</file>

<file path=ppt/slides/slide5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4" name="Shape 3594"/>
        <p:cNvGrpSpPr/>
        <p:nvPr/>
      </p:nvGrpSpPr>
      <p:grpSpPr>
        <a:xfrm>
          <a:off x="0" y="0"/>
          <a:ext cx="0" cy="0"/>
          <a:chOff x="0" y="0"/>
          <a:chExt cx="0" cy="0"/>
        </a:xfrm>
      </p:grpSpPr>
      <p:sp>
        <p:nvSpPr>
          <p:cNvPr id="3595" name="Google Shape;3595;p58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59"/>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Nu forța o întâlnire între elevul care a agresat și victimă. Maria ar trebui să se simtă în siguranță și protejată și nu ar trebui să fie confruntată cu agresorii. Această expunere poate provoca și mai multă anxietate și poate potența agresiunile viitoare.</a:t>
            </a:r>
            <a:endParaRPr/>
          </a:p>
        </p:txBody>
      </p:sp>
    </p:spTree>
  </p:cSld>
  <p:clrMapOvr>
    <a:masterClrMapping/>
  </p:clrMapOvr>
</p:sld>
</file>

<file path=ppt/slides/slide5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0" name="Shape 3600"/>
        <p:cNvGrpSpPr/>
        <p:nvPr/>
      </p:nvGrpSpPr>
      <p:grpSpPr>
        <a:xfrm>
          <a:off x="0" y="0"/>
          <a:ext cx="0" cy="0"/>
          <a:chOff x="0" y="0"/>
          <a:chExt cx="0" cy="0"/>
        </a:xfrm>
      </p:grpSpPr>
      <p:sp>
        <p:nvSpPr>
          <p:cNvPr id="3601" name="Google Shape;3601;p59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6" name="Shape 3606"/>
        <p:cNvGrpSpPr/>
        <p:nvPr/>
      </p:nvGrpSpPr>
      <p:grpSpPr>
        <a:xfrm>
          <a:off x="0" y="0"/>
          <a:ext cx="0" cy="0"/>
          <a:chOff x="0" y="0"/>
          <a:chExt cx="0" cy="0"/>
        </a:xfrm>
      </p:grpSpPr>
      <p:sp>
        <p:nvSpPr>
          <p:cNvPr id="3607" name="Google Shape;3607;p59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Acesta este răspunsul corect.</a:t>
            </a:r>
            <a:endParaRPr sz="4000"/>
          </a:p>
        </p:txBody>
      </p:sp>
    </p:spTree>
  </p:cSld>
  <p:clrMapOvr>
    <a:masterClrMapping/>
  </p:clrMapOvr>
</p:sld>
</file>

<file path=ppt/slides/slide5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2" name="Shape 3612"/>
        <p:cNvGrpSpPr/>
        <p:nvPr/>
      </p:nvGrpSpPr>
      <p:grpSpPr>
        <a:xfrm>
          <a:off x="0" y="0"/>
          <a:ext cx="0" cy="0"/>
          <a:chOff x="0" y="0"/>
          <a:chExt cx="0" cy="0"/>
        </a:xfrm>
      </p:grpSpPr>
      <p:sp>
        <p:nvSpPr>
          <p:cNvPr id="3613" name="Google Shape;3613;p59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Pentru a ajuta grupul să comunice eficient, iei următoarele măsuri:</a:t>
            </a:r>
            <a:endParaRPr sz="4000"/>
          </a:p>
          <a:p>
            <a:pPr indent="-482600" lvl="0" marL="457200" rtl="0" algn="l">
              <a:lnSpc>
                <a:spcPct val="90000"/>
              </a:lnSpc>
              <a:spcBef>
                <a:spcPts val="533"/>
              </a:spcBef>
              <a:spcAft>
                <a:spcPts val="0"/>
              </a:spcAft>
              <a:buSzPts val="4000"/>
              <a:buAutoNum type="arabicPeriod"/>
            </a:pPr>
            <a:r>
              <a:rPr lang="en-US" sz="4000"/>
              <a:t>te asiguri că fiecare membru are șansa de a vorbi fără întrerupere</a:t>
            </a:r>
            <a:endParaRPr sz="4000"/>
          </a:p>
          <a:p>
            <a:pPr indent="-482600" lvl="0" marL="457200" rtl="0" algn="l">
              <a:lnSpc>
                <a:spcPct val="90000"/>
              </a:lnSpc>
              <a:spcBef>
                <a:spcPts val="0"/>
              </a:spcBef>
              <a:spcAft>
                <a:spcPts val="0"/>
              </a:spcAft>
              <a:buSzPts val="4000"/>
              <a:buAutoNum type="arabicPeriod"/>
            </a:pPr>
            <a:r>
              <a:rPr lang="en-US" sz="4000"/>
              <a:t>ceri tuturor să-și exprime ideile și să </a:t>
            </a:r>
            <a:r>
              <a:rPr lang="en-US" sz="4000"/>
              <a:t>contribuie </a:t>
            </a:r>
            <a:endParaRPr sz="4000"/>
          </a:p>
          <a:p>
            <a:pPr indent="-482600" lvl="0" marL="457200" rtl="0" algn="l">
              <a:lnSpc>
                <a:spcPct val="90000"/>
              </a:lnSpc>
              <a:spcBef>
                <a:spcPts val="0"/>
              </a:spcBef>
              <a:spcAft>
                <a:spcPts val="0"/>
              </a:spcAft>
              <a:buSzPts val="4000"/>
              <a:buAutoNum type="arabicPeriod"/>
            </a:pPr>
            <a:r>
              <a:rPr lang="en-US" sz="4000"/>
              <a:t>pui întrebări în loc să faci acuzații</a:t>
            </a:r>
            <a:endParaRPr sz="4000"/>
          </a:p>
        </p:txBody>
      </p:sp>
    </p:spTree>
  </p:cSld>
  <p:clrMapOvr>
    <a:masterClrMapping/>
  </p:clrMapOvr>
</p:sld>
</file>

<file path=ppt/slides/slide5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8" name="Shape 3618"/>
        <p:cNvGrpSpPr/>
        <p:nvPr/>
      </p:nvGrpSpPr>
      <p:grpSpPr>
        <a:xfrm>
          <a:off x="0" y="0"/>
          <a:ext cx="0" cy="0"/>
          <a:chOff x="0" y="0"/>
          <a:chExt cx="0" cy="0"/>
        </a:xfrm>
      </p:grpSpPr>
      <p:sp>
        <p:nvSpPr>
          <p:cNvPr id="3619" name="Google Shape;3619;p59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4" name="Shape 3624"/>
        <p:cNvGrpSpPr/>
        <p:nvPr/>
      </p:nvGrpSpPr>
      <p:grpSpPr>
        <a:xfrm>
          <a:off x="0" y="0"/>
          <a:ext cx="0" cy="0"/>
          <a:chOff x="0" y="0"/>
          <a:chExt cx="0" cy="0"/>
        </a:xfrm>
      </p:grpSpPr>
      <p:sp>
        <p:nvSpPr>
          <p:cNvPr id="3625" name="Google Shape;3625;p59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 Pentru a afla răspunsul corect, citește din nou partea teoretică.</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0" name="Shape 3630"/>
        <p:cNvGrpSpPr/>
        <p:nvPr/>
      </p:nvGrpSpPr>
      <p:grpSpPr>
        <a:xfrm>
          <a:off x="0" y="0"/>
          <a:ext cx="0" cy="0"/>
          <a:chOff x="0" y="0"/>
          <a:chExt cx="0" cy="0"/>
        </a:xfrm>
      </p:grpSpPr>
      <p:sp>
        <p:nvSpPr>
          <p:cNvPr id="3631" name="Google Shape;3631;p59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Acesta este răspunsul corect.</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5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6" name="Shape 3636"/>
        <p:cNvGrpSpPr/>
        <p:nvPr/>
      </p:nvGrpSpPr>
      <p:grpSpPr>
        <a:xfrm>
          <a:off x="0" y="0"/>
          <a:ext cx="0" cy="0"/>
          <a:chOff x="0" y="0"/>
          <a:chExt cx="0" cy="0"/>
        </a:xfrm>
      </p:grpSpPr>
      <p:sp>
        <p:nvSpPr>
          <p:cNvPr id="3637" name="Google Shape;3637;p59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t>După cum am discutat, în acest borcan sunt toate biletele primite de la voi toți. Biletele pe care le-ați completat cu subiecte precum: cine sau ce vă nemulțumește, de ce aveți conflicte în interiorul clasei, de unde pornesc, etc. Să luăm cu toții câte un bilet pe rând și să discutăm deschis și sincer cu toți membrii clasei. Vrei să începi tu, Carter?</a:t>
            </a:r>
            <a:endParaRPr sz="4000"/>
          </a:p>
        </p:txBody>
      </p:sp>
    </p:spTree>
  </p:cSld>
  <p:clrMapOvr>
    <a:masterClrMapping/>
  </p:clrMapOvr>
</p:sld>
</file>

<file path=ppt/slides/slide5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2" name="Shape 3642"/>
        <p:cNvGrpSpPr/>
        <p:nvPr/>
      </p:nvGrpSpPr>
      <p:grpSpPr>
        <a:xfrm>
          <a:off x="0" y="0"/>
          <a:ext cx="0" cy="0"/>
          <a:chOff x="0" y="0"/>
          <a:chExt cx="0" cy="0"/>
        </a:xfrm>
      </p:grpSpPr>
      <p:sp>
        <p:nvSpPr>
          <p:cNvPr id="3643" name="Google Shape;3643;p59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vreau să particip la această activitate!</a:t>
            </a:r>
            <a:endParaRPr sz="4000"/>
          </a:p>
        </p:txBody>
      </p:sp>
    </p:spTree>
  </p:cSld>
  <p:clrMapOvr>
    <a:masterClrMapping/>
  </p:clrMapOvr>
</p:sld>
</file>

<file path=ppt/slides/slide5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8" name="Shape 3648"/>
        <p:cNvGrpSpPr/>
        <p:nvPr/>
      </p:nvGrpSpPr>
      <p:grpSpPr>
        <a:xfrm>
          <a:off x="0" y="0"/>
          <a:ext cx="0" cy="0"/>
          <a:chOff x="0" y="0"/>
          <a:chExt cx="0" cy="0"/>
        </a:xfrm>
      </p:grpSpPr>
      <p:sp>
        <p:nvSpPr>
          <p:cNvPr id="3649" name="Google Shape;3649;p59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Trebuie să participăm cu toții! Dar tu, ca de obicei, trebuie să faci probleme!</a:t>
            </a:r>
            <a:endParaRPr sz="4000"/>
          </a:p>
        </p:txBody>
      </p:sp>
    </p:spTree>
  </p:cSld>
  <p:clrMapOvr>
    <a:masterClrMapping/>
  </p:clrMapOvr>
</p:sld>
</file>

<file path=ppt/slides/slide5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4" name="Shape 3654"/>
        <p:cNvGrpSpPr/>
        <p:nvPr/>
      </p:nvGrpSpPr>
      <p:grpSpPr>
        <a:xfrm>
          <a:off x="0" y="0"/>
          <a:ext cx="0" cy="0"/>
          <a:chOff x="0" y="0"/>
          <a:chExt cx="0" cy="0"/>
        </a:xfrm>
      </p:grpSpPr>
      <p:sp>
        <p:nvSpPr>
          <p:cNvPr id="3655" name="Google Shape;3655;p59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Suntem cu toții aici pentru a rezolva conflictele, nu pentru a crea altele! De ce nu vrei să ni te alături, Carter?</a:t>
            </a:r>
            <a:endParaRPr sz="4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6"/>
          <p:cNvSpPr txBox="1"/>
          <p:nvPr>
            <p:ph idx="1" type="body"/>
          </p:nvPr>
        </p:nvSpPr>
        <p:spPr>
          <a:xfrm>
            <a:off x="701676" y="436336"/>
            <a:ext cx="9569448" cy="278492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t>Trebuie să fii mai răbdător, uneori este nevoie de mai multă răbdare pentru a înscrie goluri. La fel ca jocurile, relațiile dintre tineri au și reguli, iar aceste reguli de coexistență nu pot fi încălcate. Nu poți reacționa agresiv ori de câte ori lucrurile nu merg așa cum vrei.</a:t>
            </a:r>
            <a:endParaRPr sz="3600">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60"/>
          <p:cNvSpPr txBox="1"/>
          <p:nvPr>
            <p:ph idx="1" type="body"/>
          </p:nvPr>
        </p:nvSpPr>
        <p:spPr>
          <a:xfrm>
            <a:off x="663764" y="239274"/>
            <a:ext cx="9569448" cy="266529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400"/>
              <a:buNone/>
            </a:pPr>
            <a:r>
              <a:t/>
            </a:r>
            <a:endParaRPr sz="14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Exact asta ar trebui să faci.</a:t>
            </a:r>
            <a:endParaRPr/>
          </a:p>
        </p:txBody>
      </p:sp>
    </p:spTree>
  </p:cSld>
  <p:clrMapOvr>
    <a:masterClrMapping/>
  </p:clrMapOvr>
</p:sld>
</file>

<file path=ppt/slides/slide6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0" name="Shape 3660"/>
        <p:cNvGrpSpPr/>
        <p:nvPr/>
      </p:nvGrpSpPr>
      <p:grpSpPr>
        <a:xfrm>
          <a:off x="0" y="0"/>
          <a:ext cx="0" cy="0"/>
          <a:chOff x="0" y="0"/>
          <a:chExt cx="0" cy="0"/>
        </a:xfrm>
      </p:grpSpPr>
      <p:sp>
        <p:nvSpPr>
          <p:cNvPr id="3661" name="Google Shape;3661;p60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Pentru că orice aș spune, colegii mei râd de mine, își bat joc de mine! Uite! Pentru a vă mulțumi, voi extrage primul bilet!</a:t>
            </a:r>
            <a:endParaRPr sz="4000"/>
          </a:p>
        </p:txBody>
      </p:sp>
    </p:spTree>
  </p:cSld>
  <p:clrMapOvr>
    <a:masterClrMapping/>
  </p:clrMapOvr>
</p:sld>
</file>

<file path=ppt/slides/slide6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6" name="Shape 3666"/>
        <p:cNvGrpSpPr/>
        <p:nvPr/>
      </p:nvGrpSpPr>
      <p:grpSpPr>
        <a:xfrm>
          <a:off x="0" y="0"/>
          <a:ext cx="0" cy="0"/>
          <a:chOff x="0" y="0"/>
          <a:chExt cx="0" cy="0"/>
        </a:xfrm>
      </p:grpSpPr>
      <p:sp>
        <p:nvSpPr>
          <p:cNvPr id="3667" name="Google Shape;3667;p60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 rugăm să ne împărtășești ceea ce este scris pe bilet.</a:t>
            </a:r>
            <a:endParaRPr sz="4000"/>
          </a:p>
        </p:txBody>
      </p:sp>
    </p:spTree>
  </p:cSld>
  <p:clrMapOvr>
    <a:masterClrMapping/>
  </p:clrMapOvr>
</p:sld>
</file>

<file path=ppt/slides/slide6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2" name="Shape 3672"/>
        <p:cNvGrpSpPr/>
        <p:nvPr/>
      </p:nvGrpSpPr>
      <p:grpSpPr>
        <a:xfrm>
          <a:off x="0" y="0"/>
          <a:ext cx="0" cy="0"/>
          <a:chOff x="0" y="0"/>
          <a:chExt cx="0" cy="0"/>
        </a:xfrm>
      </p:grpSpPr>
      <p:sp>
        <p:nvSpPr>
          <p:cNvPr id="3673" name="Google Shape;3673;p60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Scrie: „Nu suntem o clasă unită”.</a:t>
            </a:r>
            <a:endParaRPr sz="4000"/>
          </a:p>
        </p:txBody>
      </p:sp>
    </p:spTree>
  </p:cSld>
  <p:clrMapOvr>
    <a:masterClrMapping/>
  </p:clrMapOvr>
</p:sld>
</file>

<file path=ppt/slides/slide6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8" name="Shape 3678"/>
        <p:cNvGrpSpPr/>
        <p:nvPr/>
      </p:nvGrpSpPr>
      <p:grpSpPr>
        <a:xfrm>
          <a:off x="0" y="0"/>
          <a:ext cx="0" cy="0"/>
          <a:chOff x="0" y="0"/>
          <a:chExt cx="0" cy="0"/>
        </a:xfrm>
      </p:grpSpPr>
      <p:sp>
        <p:nvSpPr>
          <p:cNvPr id="3679" name="Google Shape;3679;p6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Foarte bine. Să vorbim cu toții, fără a ne întrerupe reciproc, despre cum putem rezolva această problemă.</a:t>
            </a:r>
            <a:endParaRPr sz="4000"/>
          </a:p>
        </p:txBody>
      </p:sp>
    </p:spTree>
  </p:cSld>
  <p:clrMapOvr>
    <a:masterClrMapping/>
  </p:clrMapOvr>
</p:sld>
</file>

<file path=ppt/slides/slide6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4" name="Shape 3684"/>
        <p:cNvGrpSpPr/>
        <p:nvPr/>
      </p:nvGrpSpPr>
      <p:grpSpPr>
        <a:xfrm>
          <a:off x="0" y="0"/>
          <a:ext cx="0" cy="0"/>
          <a:chOff x="0" y="0"/>
          <a:chExt cx="0" cy="0"/>
        </a:xfrm>
      </p:grpSpPr>
      <p:sp>
        <p:nvSpPr>
          <p:cNvPr id="3685" name="Google Shape;3685;p6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Vreau să răspund.</a:t>
            </a:r>
            <a:endParaRPr sz="4000"/>
          </a:p>
        </p:txBody>
      </p:sp>
    </p:spTree>
  </p:cSld>
  <p:clrMapOvr>
    <a:masterClrMapping/>
  </p:clrMapOvr>
</p:sld>
</file>

<file path=ppt/slides/slide6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0" name="Shape 3690"/>
        <p:cNvGrpSpPr/>
        <p:nvPr/>
      </p:nvGrpSpPr>
      <p:grpSpPr>
        <a:xfrm>
          <a:off x="0" y="0"/>
          <a:ext cx="0" cy="0"/>
          <a:chOff x="0" y="0"/>
          <a:chExt cx="0" cy="0"/>
        </a:xfrm>
      </p:grpSpPr>
      <p:sp>
        <p:nvSpPr>
          <p:cNvPr id="3691" name="Google Shape;3691;p6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Dar vreau să răspund eu mai întâi.</a:t>
            </a:r>
            <a:endParaRPr sz="4000"/>
          </a:p>
        </p:txBody>
      </p:sp>
    </p:spTree>
  </p:cSld>
  <p:clrMapOvr>
    <a:masterClrMapping/>
  </p:clrMapOvr>
</p:sld>
</file>

<file path=ppt/slides/slide6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6" name="Shape 3696"/>
        <p:cNvGrpSpPr/>
        <p:nvPr/>
      </p:nvGrpSpPr>
      <p:grpSpPr>
        <a:xfrm>
          <a:off x="0" y="0"/>
          <a:ext cx="0" cy="0"/>
          <a:chOff x="0" y="0"/>
          <a:chExt cx="0" cy="0"/>
        </a:xfrm>
      </p:grpSpPr>
      <p:sp>
        <p:nvSpPr>
          <p:cNvPr id="3697" name="Google Shape;3697;p6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mai crea conflicte! Respectați-vă reciproc, ascultați-vă reciproc și acordați posibilitatea de exprimare reciproc!</a:t>
            </a:r>
            <a:endParaRPr sz="4000"/>
          </a:p>
        </p:txBody>
      </p:sp>
    </p:spTree>
  </p:cSld>
  <p:clrMapOvr>
    <a:masterClrMapping/>
  </p:clrMapOvr>
</p:sld>
</file>

<file path=ppt/slides/slide6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2" name="Shape 3702"/>
        <p:cNvGrpSpPr/>
        <p:nvPr/>
      </p:nvGrpSpPr>
      <p:grpSpPr>
        <a:xfrm>
          <a:off x="0" y="0"/>
          <a:ext cx="0" cy="0"/>
          <a:chOff x="0" y="0"/>
          <a:chExt cx="0" cy="0"/>
        </a:xfrm>
      </p:grpSpPr>
      <p:sp>
        <p:nvSpPr>
          <p:cNvPr id="3703" name="Google Shape;3703;p6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Putem rezolva această problemă dacă suntem de acord cu diferitele opinii pe care le avem cu toții și le respectăm.</a:t>
            </a:r>
            <a:endParaRPr sz="4000"/>
          </a:p>
        </p:txBody>
      </p:sp>
    </p:spTree>
  </p:cSld>
  <p:clrMapOvr>
    <a:masterClrMapping/>
  </p:clrMapOvr>
</p:sld>
</file>

<file path=ppt/slides/slide6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8" name="Shape 3708"/>
        <p:cNvGrpSpPr/>
        <p:nvPr/>
      </p:nvGrpSpPr>
      <p:grpSpPr>
        <a:xfrm>
          <a:off x="0" y="0"/>
          <a:ext cx="0" cy="0"/>
          <a:chOff x="0" y="0"/>
          <a:chExt cx="0" cy="0"/>
        </a:xfrm>
      </p:grpSpPr>
      <p:sp>
        <p:nvSpPr>
          <p:cNvPr id="3709" name="Google Shape;3709;p6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 suntem diferiți. Nu vreau să fiu ca tine, Carter!</a:t>
            </a:r>
            <a:endParaRPr sz="4000"/>
          </a:p>
        </p:txBody>
      </p:sp>
    </p:spTree>
  </p:cSld>
  <p:clrMapOvr>
    <a:masterClrMapping/>
  </p:clrMapOvr>
</p:sld>
</file>

<file path=ppt/slides/slide6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4" name="Shape 3714"/>
        <p:cNvGrpSpPr/>
        <p:nvPr/>
      </p:nvGrpSpPr>
      <p:grpSpPr>
        <a:xfrm>
          <a:off x="0" y="0"/>
          <a:ext cx="0" cy="0"/>
          <a:chOff x="0" y="0"/>
          <a:chExt cx="0" cy="0"/>
        </a:xfrm>
      </p:grpSpPr>
      <p:sp>
        <p:nvSpPr>
          <p:cNvPr id="3715" name="Google Shape;3715;p6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 doar vina dvs.! Nu le spuneți nimic și râd mereu de mine!</a:t>
            </a:r>
            <a:endParaRPr sz="400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61"/>
          <p:cNvSpPr txBox="1"/>
          <p:nvPr>
            <p:ph idx="1" type="body"/>
          </p:nvPr>
        </p:nvSpPr>
        <p:spPr>
          <a:xfrm>
            <a:off x="663764" y="239275"/>
            <a:ext cx="9569448" cy="341832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69498"/>
              <a:buNone/>
            </a:pPr>
            <a:r>
              <a:rPr lang="en-US" sz="2800"/>
              <a:t>Ce poți face pentru a o ajuta pe Laura?</a:t>
            </a:r>
            <a:endParaRPr sz="2800"/>
          </a:p>
          <a:p>
            <a:pPr indent="0" lvl="0" marL="0" rtl="0" algn="l">
              <a:lnSpc>
                <a:spcPct val="90000"/>
              </a:lnSpc>
              <a:spcBef>
                <a:spcPts val="533"/>
              </a:spcBef>
              <a:spcAft>
                <a:spcPts val="0"/>
              </a:spcAft>
              <a:buSzPct val="69498"/>
              <a:buNone/>
            </a:pPr>
            <a:r>
              <a:t/>
            </a:r>
            <a:endParaRPr sz="2800"/>
          </a:p>
          <a:p>
            <a:pPr indent="0" lvl="0" marL="0" rtl="0" algn="l">
              <a:lnSpc>
                <a:spcPct val="90000"/>
              </a:lnSpc>
              <a:spcBef>
                <a:spcPts val="533"/>
              </a:spcBef>
              <a:spcAft>
                <a:spcPts val="0"/>
              </a:spcAft>
              <a:buSzPct val="69498"/>
              <a:buNone/>
            </a:pPr>
            <a:r>
              <a:t/>
            </a:r>
            <a:endParaRPr sz="2800"/>
          </a:p>
          <a:p>
            <a:pPr indent="-393065" lvl="0" marL="457200" rtl="0" algn="l">
              <a:lnSpc>
                <a:spcPct val="90000"/>
              </a:lnSpc>
              <a:spcBef>
                <a:spcPts val="533"/>
              </a:spcBef>
              <a:spcAft>
                <a:spcPts val="0"/>
              </a:spcAft>
              <a:buSzPct val="100000"/>
              <a:buAutoNum type="arabicPeriod"/>
            </a:pPr>
            <a:r>
              <a:rPr lang="en-US" sz="2800"/>
              <a:t>Vei spune: „Ce ai făcut, Laura? De ce ești atât de agresivă? Ce e în neregulă cu tine?"</a:t>
            </a:r>
            <a:endParaRPr sz="2800"/>
          </a:p>
          <a:p>
            <a:pPr indent="-393065" lvl="0" marL="457200" rtl="0" algn="l">
              <a:lnSpc>
                <a:spcPct val="90000"/>
              </a:lnSpc>
              <a:spcBef>
                <a:spcPts val="0"/>
              </a:spcBef>
              <a:spcAft>
                <a:spcPts val="0"/>
              </a:spcAft>
              <a:buSzPct val="100000"/>
              <a:buAutoNum type="arabicPeriod"/>
            </a:pPr>
            <a:r>
              <a:rPr lang="en-US" sz="2800"/>
              <a:t>Îi spui Laurei că s-a comportat într-un mod inacceptabil, dar fără a lua măsuri concrete pentru a rezolva problema.</a:t>
            </a:r>
            <a:endParaRPr sz="2800"/>
          </a:p>
          <a:p>
            <a:pPr indent="-393065" lvl="0" marL="457200" rtl="0" algn="l">
              <a:lnSpc>
                <a:spcPct val="90000"/>
              </a:lnSpc>
              <a:spcBef>
                <a:spcPts val="0"/>
              </a:spcBef>
              <a:spcAft>
                <a:spcPts val="0"/>
              </a:spcAft>
              <a:buSzPct val="100000"/>
              <a:buAutoNum type="arabicPeriod"/>
            </a:pPr>
            <a:r>
              <a:rPr lang="en-US" sz="2800"/>
              <a:t>Vei fi ferm și asertiv, folosind o metodologie coerentă și consecventă pentru a interveni în comportamentele de agresiune.</a:t>
            </a:r>
            <a:endParaRPr sz="2800"/>
          </a:p>
          <a:p>
            <a:pPr indent="0" lvl="0" marL="0" rtl="0" algn="l">
              <a:lnSpc>
                <a:spcPct val="90000"/>
              </a:lnSpc>
              <a:spcBef>
                <a:spcPts val="533"/>
              </a:spcBef>
              <a:spcAft>
                <a:spcPts val="0"/>
              </a:spcAft>
              <a:buSzPct val="69498"/>
              <a:buNone/>
            </a:pPr>
            <a:r>
              <a:t/>
            </a:r>
            <a:endParaRPr sz="2800"/>
          </a:p>
        </p:txBody>
      </p:sp>
    </p:spTree>
  </p:cSld>
  <p:clrMapOvr>
    <a:masterClrMapping/>
  </p:clrMapOvr>
</p:sld>
</file>

<file path=ppt/slides/slide6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0" name="Shape 3720"/>
        <p:cNvGrpSpPr/>
        <p:nvPr/>
      </p:nvGrpSpPr>
      <p:grpSpPr>
        <a:xfrm>
          <a:off x="0" y="0"/>
          <a:ext cx="0" cy="0"/>
          <a:chOff x="0" y="0"/>
          <a:chExt cx="0" cy="0"/>
        </a:xfrm>
      </p:grpSpPr>
      <p:sp>
        <p:nvSpPr>
          <p:cNvPr id="3721" name="Google Shape;3721;p6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Acum, parcurge TESTUL pentru a rezolva situația.</a:t>
            </a:r>
            <a:endParaRPr sz="4000"/>
          </a:p>
        </p:txBody>
      </p:sp>
    </p:spTree>
  </p:cSld>
  <p:clrMapOvr>
    <a:masterClrMapping/>
  </p:clrMapOvr>
</p:sld>
</file>

<file path=ppt/slides/slide6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6" name="Shape 3726"/>
        <p:cNvGrpSpPr/>
        <p:nvPr/>
      </p:nvGrpSpPr>
      <p:grpSpPr>
        <a:xfrm>
          <a:off x="0" y="0"/>
          <a:ext cx="0" cy="0"/>
          <a:chOff x="0" y="0"/>
          <a:chExt cx="0" cy="0"/>
        </a:xfrm>
      </p:grpSpPr>
      <p:sp>
        <p:nvSpPr>
          <p:cNvPr id="3727" name="Google Shape;3727;p6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Găsirea unui acord este:</a:t>
            </a:r>
            <a:endParaRPr sz="4000"/>
          </a:p>
          <a:p>
            <a:pPr indent="-482600" lvl="0" marL="457200" rtl="0" algn="l">
              <a:lnSpc>
                <a:spcPct val="90000"/>
              </a:lnSpc>
              <a:spcBef>
                <a:spcPts val="533"/>
              </a:spcBef>
              <a:spcAft>
                <a:spcPts val="0"/>
              </a:spcAft>
              <a:buSzPts val="4000"/>
              <a:buAutoNum type="arabicPeriod"/>
            </a:pPr>
            <a:r>
              <a:rPr lang="en-US" sz="4000"/>
              <a:t>O etapă de conflict</a:t>
            </a:r>
            <a:endParaRPr sz="4000"/>
          </a:p>
          <a:p>
            <a:pPr indent="-482600" lvl="0" marL="457200" rtl="0" algn="l">
              <a:lnSpc>
                <a:spcPct val="90000"/>
              </a:lnSpc>
              <a:spcBef>
                <a:spcPts val="0"/>
              </a:spcBef>
              <a:spcAft>
                <a:spcPts val="0"/>
              </a:spcAft>
              <a:buSzPts val="4000"/>
              <a:buAutoNum type="arabicPeriod"/>
            </a:pPr>
            <a:r>
              <a:rPr lang="en-US" sz="4000"/>
              <a:t>Un stil de conflict</a:t>
            </a:r>
            <a:endParaRPr sz="4000"/>
          </a:p>
          <a:p>
            <a:pPr indent="-482600" lvl="0" marL="457200" rtl="0" algn="l">
              <a:lnSpc>
                <a:spcPct val="90000"/>
              </a:lnSpc>
              <a:spcBef>
                <a:spcPts val="0"/>
              </a:spcBef>
              <a:spcAft>
                <a:spcPts val="0"/>
              </a:spcAft>
              <a:buSzPts val="4000"/>
              <a:buAutoNum type="arabicPeriod"/>
            </a:pPr>
            <a:r>
              <a:rPr lang="en-US" sz="4000"/>
              <a:t>O strategie pentru rezolvarea conflictului</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6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2" name="Shape 3732"/>
        <p:cNvGrpSpPr/>
        <p:nvPr/>
      </p:nvGrpSpPr>
      <p:grpSpPr>
        <a:xfrm>
          <a:off x="0" y="0"/>
          <a:ext cx="0" cy="0"/>
          <a:chOff x="0" y="0"/>
          <a:chExt cx="0" cy="0"/>
        </a:xfrm>
      </p:grpSpPr>
      <p:sp>
        <p:nvSpPr>
          <p:cNvPr id="3733" name="Google Shape;3733;p6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8" name="Shape 3738"/>
        <p:cNvGrpSpPr/>
        <p:nvPr/>
      </p:nvGrpSpPr>
      <p:grpSpPr>
        <a:xfrm>
          <a:off x="0" y="0"/>
          <a:ext cx="0" cy="0"/>
          <a:chOff x="0" y="0"/>
          <a:chExt cx="0" cy="0"/>
        </a:xfrm>
      </p:grpSpPr>
      <p:sp>
        <p:nvSpPr>
          <p:cNvPr id="3739" name="Google Shape;3739;p61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4" name="Shape 3744"/>
        <p:cNvGrpSpPr/>
        <p:nvPr/>
      </p:nvGrpSpPr>
      <p:grpSpPr>
        <a:xfrm>
          <a:off x="0" y="0"/>
          <a:ext cx="0" cy="0"/>
          <a:chOff x="0" y="0"/>
          <a:chExt cx="0" cy="0"/>
        </a:xfrm>
      </p:grpSpPr>
      <p:sp>
        <p:nvSpPr>
          <p:cNvPr id="3745" name="Google Shape;3745;p61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6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0" name="Shape 3750"/>
        <p:cNvGrpSpPr/>
        <p:nvPr/>
      </p:nvGrpSpPr>
      <p:grpSpPr>
        <a:xfrm>
          <a:off x="0" y="0"/>
          <a:ext cx="0" cy="0"/>
          <a:chOff x="0" y="0"/>
          <a:chExt cx="0" cy="0"/>
        </a:xfrm>
      </p:grpSpPr>
      <p:sp>
        <p:nvSpPr>
          <p:cNvPr id="3751" name="Google Shape;3751;p61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None/>
            </a:pPr>
            <a:r>
              <a:rPr lang="en-US" sz="4000"/>
              <a:t>Există câteva probleme comune care pot apărea atunci când se lucrează în grup:</a:t>
            </a:r>
            <a:endParaRPr sz="4000"/>
          </a:p>
          <a:p>
            <a:pPr indent="-444500" lvl="0" marL="457200" rtl="0" algn="l">
              <a:lnSpc>
                <a:spcPct val="90000"/>
              </a:lnSpc>
              <a:spcBef>
                <a:spcPts val="533"/>
              </a:spcBef>
              <a:spcAft>
                <a:spcPts val="0"/>
              </a:spcAft>
              <a:buSzPct val="100000"/>
              <a:buAutoNum type="arabicPeriod"/>
            </a:pPr>
            <a:r>
              <a:rPr lang="en-US" sz="4000"/>
              <a:t>Comunicare slabă, probleme personale, contribuție inegală, lipsă de concentrare, depășirea termenelor</a:t>
            </a:r>
            <a:endParaRPr sz="4000"/>
          </a:p>
          <a:p>
            <a:pPr indent="-444500" lvl="0" marL="457200" rtl="0" algn="l">
              <a:lnSpc>
                <a:spcPct val="90000"/>
              </a:lnSpc>
              <a:spcBef>
                <a:spcPts val="0"/>
              </a:spcBef>
              <a:spcAft>
                <a:spcPts val="0"/>
              </a:spcAft>
              <a:buSzPct val="100000"/>
              <a:buAutoNum type="arabicPeriod"/>
            </a:pPr>
            <a:r>
              <a:rPr lang="en-US" sz="4000"/>
              <a:t>Contribuție inegală, lipsă de concentrare, </a:t>
            </a:r>
            <a:r>
              <a:rPr lang="en-US" sz="4000"/>
              <a:t>depășirea termenelor</a:t>
            </a:r>
            <a:endParaRPr sz="4000"/>
          </a:p>
          <a:p>
            <a:pPr indent="-444500" lvl="0" marL="457200" rtl="0" algn="l">
              <a:lnSpc>
                <a:spcPct val="90000"/>
              </a:lnSpc>
              <a:spcBef>
                <a:spcPts val="0"/>
              </a:spcBef>
              <a:spcAft>
                <a:spcPts val="0"/>
              </a:spcAft>
              <a:buSzPct val="100000"/>
              <a:buAutoNum type="arabicPeriod"/>
            </a:pPr>
            <a:r>
              <a:rPr lang="en-US" sz="4000"/>
              <a:t>Comunicare slabă, personalități dominante, contribuție inegală, lipsă de concentrare, </a:t>
            </a:r>
            <a:r>
              <a:rPr lang="en-US" sz="4000"/>
              <a:t>depășirea termenelor</a:t>
            </a:r>
            <a:endParaRPr sz="4000"/>
          </a:p>
        </p:txBody>
      </p:sp>
    </p:spTree>
  </p:cSld>
  <p:clrMapOvr>
    <a:masterClrMapping/>
  </p:clrMapOvr>
</p:sld>
</file>

<file path=ppt/slides/slide6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6" name="Shape 3756"/>
        <p:cNvGrpSpPr/>
        <p:nvPr/>
      </p:nvGrpSpPr>
      <p:grpSpPr>
        <a:xfrm>
          <a:off x="0" y="0"/>
          <a:ext cx="0" cy="0"/>
          <a:chOff x="0" y="0"/>
          <a:chExt cx="0" cy="0"/>
        </a:xfrm>
      </p:grpSpPr>
      <p:sp>
        <p:nvSpPr>
          <p:cNvPr id="3757" name="Google Shape;3757;p61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2" name="Shape 3762"/>
        <p:cNvGrpSpPr/>
        <p:nvPr/>
      </p:nvGrpSpPr>
      <p:grpSpPr>
        <a:xfrm>
          <a:off x="0" y="0"/>
          <a:ext cx="0" cy="0"/>
          <a:chOff x="0" y="0"/>
          <a:chExt cx="0" cy="0"/>
        </a:xfrm>
      </p:grpSpPr>
      <p:sp>
        <p:nvSpPr>
          <p:cNvPr id="3763" name="Google Shape;3763;p61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8" name="Shape 3768"/>
        <p:cNvGrpSpPr/>
        <p:nvPr/>
      </p:nvGrpSpPr>
      <p:grpSpPr>
        <a:xfrm>
          <a:off x="0" y="0"/>
          <a:ext cx="0" cy="0"/>
          <a:chOff x="0" y="0"/>
          <a:chExt cx="0" cy="0"/>
        </a:xfrm>
      </p:grpSpPr>
      <p:sp>
        <p:nvSpPr>
          <p:cNvPr id="3769" name="Google Shape;3769;p61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4" name="Shape 3774"/>
        <p:cNvGrpSpPr/>
        <p:nvPr/>
      </p:nvGrpSpPr>
      <p:grpSpPr>
        <a:xfrm>
          <a:off x="0" y="0"/>
          <a:ext cx="0" cy="0"/>
          <a:chOff x="0" y="0"/>
          <a:chExt cx="0" cy="0"/>
        </a:xfrm>
      </p:grpSpPr>
      <p:sp>
        <p:nvSpPr>
          <p:cNvPr id="3775" name="Google Shape;3775;p61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533"/>
              </a:spcBef>
              <a:spcAft>
                <a:spcPts val="0"/>
              </a:spcAft>
              <a:buNone/>
            </a:pPr>
            <a:r>
              <a:rPr lang="en-US" sz="4000"/>
              <a:t>Conflictul legat de valorile individuale apare:</a:t>
            </a:r>
            <a:endParaRPr sz="4000"/>
          </a:p>
          <a:p>
            <a:pPr indent="-444500" lvl="0" marL="457200" rtl="0" algn="l">
              <a:lnSpc>
                <a:spcPct val="90000"/>
              </a:lnSpc>
              <a:spcBef>
                <a:spcPts val="533"/>
              </a:spcBef>
              <a:spcAft>
                <a:spcPts val="0"/>
              </a:spcAft>
              <a:buSzPct val="100000"/>
              <a:buAutoNum type="arabicPeriod"/>
            </a:pPr>
            <a:r>
              <a:rPr lang="en-US" sz="4000"/>
              <a:t>din diferențele de personalitate, stil, probleme de gust și chiar stiluri de conflict</a:t>
            </a:r>
            <a:endParaRPr sz="4000"/>
          </a:p>
          <a:p>
            <a:pPr indent="-444500" lvl="0" marL="457200" rtl="0" algn="l">
              <a:lnSpc>
                <a:spcPct val="90000"/>
              </a:lnSpc>
              <a:spcBef>
                <a:spcPts val="0"/>
              </a:spcBef>
              <a:spcAft>
                <a:spcPts val="0"/>
              </a:spcAft>
              <a:buSzPct val="100000"/>
              <a:buAutoNum type="arabicPeriod"/>
            </a:pPr>
            <a:r>
              <a:rPr lang="en-US" sz="4000"/>
              <a:t>din diferențele fundamentale de identități și valori, care pot include diferențe în politică, religie, etică, norme și alte credințe adânci</a:t>
            </a:r>
            <a:endParaRPr sz="4000"/>
          </a:p>
          <a:p>
            <a:pPr indent="-444500" lvl="0" marL="457200" rtl="0" algn="l">
              <a:lnSpc>
                <a:spcPct val="90000"/>
              </a:lnSpc>
              <a:spcBef>
                <a:spcPts val="0"/>
              </a:spcBef>
              <a:spcAft>
                <a:spcPts val="0"/>
              </a:spcAft>
              <a:buSzPct val="100000"/>
              <a:buAutoNum type="arabicPeriod"/>
            </a:pPr>
            <a:r>
              <a:rPr lang="en-US" sz="4000"/>
              <a:t>când două tipuri diferite de personalități se ciocnesc</a:t>
            </a:r>
            <a:endParaRPr sz="400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6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Deși ceea ce a făcut Laura a fost greșit, nu este suficient să țipi la ea. Trebuie să fii ferm și asertiv și să fii foarte concret în discursul tău. Nu există nicio îndoială cu privire la gravitatea a ceea ce sa întâmplat.</a:t>
            </a:r>
            <a:endParaRPr/>
          </a:p>
        </p:txBody>
      </p:sp>
    </p:spTree>
  </p:cSld>
  <p:clrMapOvr>
    <a:masterClrMapping/>
  </p:clrMapOvr>
</p:sld>
</file>

<file path=ppt/slides/slide6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0" name="Shape 3780"/>
        <p:cNvGrpSpPr/>
        <p:nvPr/>
      </p:nvGrpSpPr>
      <p:grpSpPr>
        <a:xfrm>
          <a:off x="0" y="0"/>
          <a:ext cx="0" cy="0"/>
          <a:chOff x="0" y="0"/>
          <a:chExt cx="0" cy="0"/>
        </a:xfrm>
      </p:grpSpPr>
      <p:sp>
        <p:nvSpPr>
          <p:cNvPr id="3781" name="Google Shape;3781;p62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6" name="Shape 3786"/>
        <p:cNvGrpSpPr/>
        <p:nvPr/>
      </p:nvGrpSpPr>
      <p:grpSpPr>
        <a:xfrm>
          <a:off x="0" y="0"/>
          <a:ext cx="0" cy="0"/>
          <a:chOff x="0" y="0"/>
          <a:chExt cx="0" cy="0"/>
        </a:xfrm>
      </p:grpSpPr>
      <p:sp>
        <p:nvSpPr>
          <p:cNvPr id="3787" name="Google Shape;3787;p62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6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2" name="Shape 3792"/>
        <p:cNvGrpSpPr/>
        <p:nvPr/>
      </p:nvGrpSpPr>
      <p:grpSpPr>
        <a:xfrm>
          <a:off x="0" y="0"/>
          <a:ext cx="0" cy="0"/>
          <a:chOff x="0" y="0"/>
          <a:chExt cx="0" cy="0"/>
        </a:xfrm>
      </p:grpSpPr>
      <p:sp>
        <p:nvSpPr>
          <p:cNvPr id="3793" name="Google Shape;3793;p62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8" name="Shape 3798"/>
        <p:cNvGrpSpPr/>
        <p:nvPr/>
      </p:nvGrpSpPr>
      <p:grpSpPr>
        <a:xfrm>
          <a:off x="0" y="0"/>
          <a:ext cx="0" cy="0"/>
          <a:chOff x="0" y="0"/>
          <a:chExt cx="0" cy="0"/>
        </a:xfrm>
      </p:grpSpPr>
      <p:sp>
        <p:nvSpPr>
          <p:cNvPr id="3799" name="Google Shape;3799;p62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Etapa latentă a conflictului implică:</a:t>
            </a:r>
            <a:endParaRPr sz="4000"/>
          </a:p>
          <a:p>
            <a:pPr indent="-482600" lvl="0" marL="457200" rtl="0" algn="l">
              <a:lnSpc>
                <a:spcPct val="90000"/>
              </a:lnSpc>
              <a:spcBef>
                <a:spcPts val="533"/>
              </a:spcBef>
              <a:spcAft>
                <a:spcPts val="0"/>
              </a:spcAft>
              <a:buSzPts val="4000"/>
              <a:buAutoNum type="arabicPeriod"/>
            </a:pPr>
            <a:r>
              <a:rPr lang="en-US" sz="4000"/>
              <a:t>faptul că participanții nu sunt încă conștienți de conflict</a:t>
            </a:r>
            <a:endParaRPr sz="4000"/>
          </a:p>
          <a:p>
            <a:pPr indent="-482600" lvl="0" marL="457200" rtl="0" algn="l">
              <a:lnSpc>
                <a:spcPct val="90000"/>
              </a:lnSpc>
              <a:spcBef>
                <a:spcPts val="0"/>
              </a:spcBef>
              <a:spcAft>
                <a:spcPts val="0"/>
              </a:spcAft>
              <a:buSzPts val="4000"/>
              <a:buAutoNum type="arabicPeriod"/>
            </a:pPr>
            <a:r>
              <a:rPr lang="en-US" sz="4000"/>
              <a:t>faptul că există un conflict încă deschis și poate fi observat</a:t>
            </a:r>
            <a:endParaRPr sz="4000"/>
          </a:p>
          <a:p>
            <a:pPr indent="-482600" lvl="0" marL="457200" rtl="0" algn="l">
              <a:lnSpc>
                <a:spcPct val="90000"/>
              </a:lnSpc>
              <a:spcBef>
                <a:spcPts val="0"/>
              </a:spcBef>
              <a:spcAft>
                <a:spcPts val="0"/>
              </a:spcAft>
              <a:buSzPts val="4000"/>
              <a:buAutoNum type="arabicPeriod"/>
            </a:pPr>
            <a:r>
              <a:rPr lang="en-US" sz="4000"/>
              <a:t>Stresul și anxietatea</a:t>
            </a:r>
            <a:endParaRPr sz="4000"/>
          </a:p>
        </p:txBody>
      </p:sp>
    </p:spTree>
  </p:cSld>
  <p:clrMapOvr>
    <a:masterClrMapping/>
  </p:clrMapOvr>
</p:sld>
</file>

<file path=ppt/slides/slide6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4" name="Shape 3804"/>
        <p:cNvGrpSpPr/>
        <p:nvPr/>
      </p:nvGrpSpPr>
      <p:grpSpPr>
        <a:xfrm>
          <a:off x="0" y="0"/>
          <a:ext cx="0" cy="0"/>
          <a:chOff x="0" y="0"/>
          <a:chExt cx="0" cy="0"/>
        </a:xfrm>
      </p:grpSpPr>
      <p:sp>
        <p:nvSpPr>
          <p:cNvPr id="3805" name="Google Shape;3805;p62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6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0" name="Shape 3810"/>
        <p:cNvGrpSpPr/>
        <p:nvPr/>
      </p:nvGrpSpPr>
      <p:grpSpPr>
        <a:xfrm>
          <a:off x="0" y="0"/>
          <a:ext cx="0" cy="0"/>
          <a:chOff x="0" y="0"/>
          <a:chExt cx="0" cy="0"/>
        </a:xfrm>
      </p:grpSpPr>
      <p:sp>
        <p:nvSpPr>
          <p:cNvPr id="3811" name="Google Shape;3811;p62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6" name="Shape 3816"/>
        <p:cNvGrpSpPr/>
        <p:nvPr/>
      </p:nvGrpSpPr>
      <p:grpSpPr>
        <a:xfrm>
          <a:off x="0" y="0"/>
          <a:ext cx="0" cy="0"/>
          <a:chOff x="0" y="0"/>
          <a:chExt cx="0" cy="0"/>
        </a:xfrm>
      </p:grpSpPr>
      <p:sp>
        <p:nvSpPr>
          <p:cNvPr id="3817" name="Google Shape;3817;p62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2" name="Shape 3822"/>
        <p:cNvGrpSpPr/>
        <p:nvPr/>
      </p:nvGrpSpPr>
      <p:grpSpPr>
        <a:xfrm>
          <a:off x="0" y="0"/>
          <a:ext cx="0" cy="0"/>
          <a:chOff x="0" y="0"/>
          <a:chExt cx="0" cy="0"/>
        </a:xfrm>
      </p:grpSpPr>
      <p:sp>
        <p:nvSpPr>
          <p:cNvPr id="3823" name="Google Shape;3823;p62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Depășirea termenului limită este</a:t>
            </a:r>
            <a:endParaRPr sz="4000"/>
          </a:p>
          <a:p>
            <a:pPr indent="-482600" lvl="0" marL="457200" rtl="0" algn="l">
              <a:lnSpc>
                <a:spcPct val="90000"/>
              </a:lnSpc>
              <a:spcBef>
                <a:spcPts val="533"/>
              </a:spcBef>
              <a:spcAft>
                <a:spcPts val="0"/>
              </a:spcAft>
              <a:buSzPts val="4000"/>
              <a:buAutoNum type="arabicPeriod"/>
            </a:pPr>
            <a:r>
              <a:rPr lang="en-US" sz="4000"/>
              <a:t>O etapă de conflict</a:t>
            </a:r>
            <a:endParaRPr sz="4000"/>
          </a:p>
          <a:p>
            <a:pPr indent="-482600" lvl="0" marL="457200" rtl="0" algn="l">
              <a:lnSpc>
                <a:spcPct val="90000"/>
              </a:lnSpc>
              <a:spcBef>
                <a:spcPts val="0"/>
              </a:spcBef>
              <a:spcAft>
                <a:spcPts val="0"/>
              </a:spcAft>
              <a:buSzPts val="4000"/>
              <a:buAutoNum type="arabicPeriod"/>
            </a:pPr>
            <a:r>
              <a:rPr lang="en-US" sz="4000"/>
              <a:t>O problemă comună în grup</a:t>
            </a:r>
            <a:endParaRPr sz="4000"/>
          </a:p>
          <a:p>
            <a:pPr indent="-482600" lvl="0" marL="457200" rtl="0" algn="l">
              <a:lnSpc>
                <a:spcPct val="90000"/>
              </a:lnSpc>
              <a:spcBef>
                <a:spcPts val="0"/>
              </a:spcBef>
              <a:spcAft>
                <a:spcPts val="0"/>
              </a:spcAft>
              <a:buSzPts val="4000"/>
              <a:buAutoNum type="arabicPeriod"/>
            </a:pPr>
            <a:r>
              <a:rPr lang="en-US" sz="4000"/>
              <a:t>O strategie pentru rezolvarea conflictului</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6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8" name="Shape 3828"/>
        <p:cNvGrpSpPr/>
        <p:nvPr/>
      </p:nvGrpSpPr>
      <p:grpSpPr>
        <a:xfrm>
          <a:off x="0" y="0"/>
          <a:ext cx="0" cy="0"/>
          <a:chOff x="0" y="0"/>
          <a:chExt cx="0" cy="0"/>
        </a:xfrm>
      </p:grpSpPr>
      <p:sp>
        <p:nvSpPr>
          <p:cNvPr id="3829" name="Google Shape;3829;p62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4" name="Shape 3834"/>
        <p:cNvGrpSpPr/>
        <p:nvPr/>
      </p:nvGrpSpPr>
      <p:grpSpPr>
        <a:xfrm>
          <a:off x="0" y="0"/>
          <a:ext cx="0" cy="0"/>
          <a:chOff x="0" y="0"/>
          <a:chExt cx="0" cy="0"/>
        </a:xfrm>
      </p:grpSpPr>
      <p:sp>
        <p:nvSpPr>
          <p:cNvPr id="3835" name="Google Shape;3835;p62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Ar trebui să-i precizezi agresorului că agresiunea nu va fi tolerată în sala de clasă sau în școală. De asemenea, vei elabora reguli clare și consecvente și consecințe împotriva agresiunii.</a:t>
            </a:r>
            <a:endParaRPr/>
          </a:p>
        </p:txBody>
      </p:sp>
    </p:spTree>
  </p:cSld>
  <p:clrMapOvr>
    <a:masterClrMapping/>
  </p:clrMapOvr>
</p:sld>
</file>

<file path=ppt/slides/slide6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0" name="Shape 3840"/>
        <p:cNvGrpSpPr/>
        <p:nvPr/>
      </p:nvGrpSpPr>
      <p:grpSpPr>
        <a:xfrm>
          <a:off x="0" y="0"/>
          <a:ext cx="0" cy="0"/>
          <a:chOff x="0" y="0"/>
          <a:chExt cx="0" cy="0"/>
        </a:xfrm>
      </p:grpSpPr>
      <p:sp>
        <p:nvSpPr>
          <p:cNvPr id="3841" name="Google Shape;3841;p63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6" name="Shape 3846"/>
        <p:cNvGrpSpPr/>
        <p:nvPr/>
      </p:nvGrpSpPr>
      <p:grpSpPr>
        <a:xfrm>
          <a:off x="0" y="0"/>
          <a:ext cx="0" cy="0"/>
          <a:chOff x="0" y="0"/>
          <a:chExt cx="0" cy="0"/>
        </a:xfrm>
      </p:grpSpPr>
      <p:sp>
        <p:nvSpPr>
          <p:cNvPr id="3847" name="Google Shape;3847;p63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Pentru a evita conflictele, trebuie să te asiguri că toți membrii grupului știu:</a:t>
            </a:r>
            <a:endParaRPr sz="4000"/>
          </a:p>
          <a:p>
            <a:pPr indent="-482600" lvl="0" marL="457200" rtl="0" algn="l">
              <a:lnSpc>
                <a:spcPct val="90000"/>
              </a:lnSpc>
              <a:spcBef>
                <a:spcPts val="533"/>
              </a:spcBef>
              <a:spcAft>
                <a:spcPts val="0"/>
              </a:spcAft>
              <a:buSzPts val="4000"/>
              <a:buAutoNum type="arabicPeriod"/>
            </a:pPr>
            <a:r>
              <a:rPr lang="en-US" sz="4000"/>
              <a:t>Misiunea, viziunea și obiectivele echipei</a:t>
            </a:r>
            <a:endParaRPr sz="4000"/>
          </a:p>
          <a:p>
            <a:pPr indent="-482600" lvl="0" marL="457200" rtl="0" algn="l">
              <a:lnSpc>
                <a:spcPct val="90000"/>
              </a:lnSpc>
              <a:spcBef>
                <a:spcPts val="0"/>
              </a:spcBef>
              <a:spcAft>
                <a:spcPts val="0"/>
              </a:spcAft>
              <a:buSzPts val="4000"/>
              <a:buAutoNum type="arabicPeriod"/>
            </a:pPr>
            <a:r>
              <a:rPr lang="en-US" sz="4000"/>
              <a:t>Cine sunt ceilalți membri</a:t>
            </a:r>
            <a:endParaRPr sz="4000"/>
          </a:p>
          <a:p>
            <a:pPr indent="-482600" lvl="0" marL="457200" rtl="0" algn="l">
              <a:lnSpc>
                <a:spcPct val="90000"/>
              </a:lnSpc>
              <a:spcBef>
                <a:spcPts val="0"/>
              </a:spcBef>
              <a:spcAft>
                <a:spcPts val="0"/>
              </a:spcAft>
              <a:buSzPts val="4000"/>
              <a:buAutoNum type="arabicPeriod"/>
            </a:pPr>
            <a:r>
              <a:rPr lang="en-US" sz="4000"/>
              <a:t>Regulile și regulamentele grupului</a:t>
            </a:r>
            <a:endParaRPr sz="4000"/>
          </a:p>
        </p:txBody>
      </p:sp>
    </p:spTree>
  </p:cSld>
  <p:clrMapOvr>
    <a:masterClrMapping/>
  </p:clrMapOvr>
</p:sld>
</file>

<file path=ppt/slides/slide6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2" name="Shape 3852"/>
        <p:cNvGrpSpPr/>
        <p:nvPr/>
      </p:nvGrpSpPr>
      <p:grpSpPr>
        <a:xfrm>
          <a:off x="0" y="0"/>
          <a:ext cx="0" cy="0"/>
          <a:chOff x="0" y="0"/>
          <a:chExt cx="0" cy="0"/>
        </a:xfrm>
      </p:grpSpPr>
      <p:sp>
        <p:nvSpPr>
          <p:cNvPr id="3853" name="Google Shape;3853;p63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6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8" name="Shape 3858"/>
        <p:cNvGrpSpPr/>
        <p:nvPr/>
      </p:nvGrpSpPr>
      <p:grpSpPr>
        <a:xfrm>
          <a:off x="0" y="0"/>
          <a:ext cx="0" cy="0"/>
          <a:chOff x="0" y="0"/>
          <a:chExt cx="0" cy="0"/>
        </a:xfrm>
      </p:grpSpPr>
      <p:sp>
        <p:nvSpPr>
          <p:cNvPr id="3859" name="Google Shape;3859;p63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4" name="Shape 3864"/>
        <p:cNvGrpSpPr/>
        <p:nvPr/>
      </p:nvGrpSpPr>
      <p:grpSpPr>
        <a:xfrm>
          <a:off x="0" y="0"/>
          <a:ext cx="0" cy="0"/>
          <a:chOff x="0" y="0"/>
          <a:chExt cx="0" cy="0"/>
        </a:xfrm>
      </p:grpSpPr>
      <p:sp>
        <p:nvSpPr>
          <p:cNvPr id="3865" name="Google Shape;3865;p63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0" name="Shape 3870"/>
        <p:cNvGrpSpPr/>
        <p:nvPr/>
      </p:nvGrpSpPr>
      <p:grpSpPr>
        <a:xfrm>
          <a:off x="0" y="0"/>
          <a:ext cx="0" cy="0"/>
          <a:chOff x="0" y="0"/>
          <a:chExt cx="0" cy="0"/>
        </a:xfrm>
      </p:grpSpPr>
      <p:sp>
        <p:nvSpPr>
          <p:cNvPr id="3871" name="Google Shape;3871;p63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Câte tipuri de conflicte sunt?</a:t>
            </a:r>
            <a:endParaRPr sz="4000"/>
          </a:p>
          <a:p>
            <a:pPr indent="-482600" lvl="0" marL="457200" rtl="0" algn="l">
              <a:lnSpc>
                <a:spcPct val="90000"/>
              </a:lnSpc>
              <a:spcBef>
                <a:spcPts val="533"/>
              </a:spcBef>
              <a:spcAft>
                <a:spcPts val="0"/>
              </a:spcAft>
              <a:buSzPts val="4000"/>
              <a:buAutoNum type="arabicPeriod"/>
            </a:pPr>
            <a:r>
              <a:rPr lang="en-US" sz="4000"/>
              <a:t>Şase</a:t>
            </a:r>
            <a:endParaRPr sz="4000"/>
          </a:p>
          <a:p>
            <a:pPr indent="-482600" lvl="0" marL="457200" rtl="0" algn="l">
              <a:lnSpc>
                <a:spcPct val="90000"/>
              </a:lnSpc>
              <a:spcBef>
                <a:spcPts val="0"/>
              </a:spcBef>
              <a:spcAft>
                <a:spcPts val="0"/>
              </a:spcAft>
              <a:buSzPts val="4000"/>
              <a:buAutoNum type="arabicPeriod"/>
            </a:pPr>
            <a:r>
              <a:rPr lang="en-US" sz="4000"/>
              <a:t>Patru</a:t>
            </a:r>
            <a:endParaRPr sz="4000"/>
          </a:p>
          <a:p>
            <a:pPr indent="-482600" lvl="0" marL="457200" rtl="0" algn="l">
              <a:lnSpc>
                <a:spcPct val="90000"/>
              </a:lnSpc>
              <a:spcBef>
                <a:spcPts val="0"/>
              </a:spcBef>
              <a:spcAft>
                <a:spcPts val="0"/>
              </a:spcAft>
              <a:buSzPts val="4000"/>
              <a:buAutoNum type="arabicPeriod"/>
            </a:pPr>
            <a:r>
              <a:rPr lang="en-US" sz="4000"/>
              <a:t>Trei</a:t>
            </a:r>
            <a:endParaRPr sz="4000"/>
          </a:p>
        </p:txBody>
      </p:sp>
    </p:spTree>
  </p:cSld>
  <p:clrMapOvr>
    <a:masterClrMapping/>
  </p:clrMapOvr>
</p:sld>
</file>

<file path=ppt/slides/slide6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6" name="Shape 3876"/>
        <p:cNvGrpSpPr/>
        <p:nvPr/>
      </p:nvGrpSpPr>
      <p:grpSpPr>
        <a:xfrm>
          <a:off x="0" y="0"/>
          <a:ext cx="0" cy="0"/>
          <a:chOff x="0" y="0"/>
          <a:chExt cx="0" cy="0"/>
        </a:xfrm>
      </p:grpSpPr>
      <p:sp>
        <p:nvSpPr>
          <p:cNvPr id="3877" name="Google Shape;3877;p63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2" name="Shape 3882"/>
        <p:cNvGrpSpPr/>
        <p:nvPr/>
      </p:nvGrpSpPr>
      <p:grpSpPr>
        <a:xfrm>
          <a:off x="0" y="0"/>
          <a:ext cx="0" cy="0"/>
          <a:chOff x="0" y="0"/>
          <a:chExt cx="0" cy="0"/>
        </a:xfrm>
      </p:grpSpPr>
      <p:sp>
        <p:nvSpPr>
          <p:cNvPr id="3883" name="Google Shape;3883;p63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8" name="Shape 3888"/>
        <p:cNvGrpSpPr/>
        <p:nvPr/>
      </p:nvGrpSpPr>
      <p:grpSpPr>
        <a:xfrm>
          <a:off x="0" y="0"/>
          <a:ext cx="0" cy="0"/>
          <a:chOff x="0" y="0"/>
          <a:chExt cx="0" cy="0"/>
        </a:xfrm>
      </p:grpSpPr>
      <p:sp>
        <p:nvSpPr>
          <p:cNvPr id="3889" name="Google Shape;3889;p63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6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4" name="Shape 3894"/>
        <p:cNvGrpSpPr/>
        <p:nvPr/>
      </p:nvGrpSpPr>
      <p:grpSpPr>
        <a:xfrm>
          <a:off x="0" y="0"/>
          <a:ext cx="0" cy="0"/>
          <a:chOff x="0" y="0"/>
          <a:chExt cx="0" cy="0"/>
        </a:xfrm>
      </p:grpSpPr>
      <p:sp>
        <p:nvSpPr>
          <p:cNvPr id="3895" name="Google Shape;3895;p63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Cum să eviți conflictele care apar din probleme personale?</a:t>
            </a:r>
            <a:endParaRPr sz="4000"/>
          </a:p>
          <a:p>
            <a:pPr indent="-482600" lvl="0" marL="457200" rtl="0" algn="l">
              <a:lnSpc>
                <a:spcPct val="90000"/>
              </a:lnSpc>
              <a:spcBef>
                <a:spcPts val="533"/>
              </a:spcBef>
              <a:spcAft>
                <a:spcPts val="0"/>
              </a:spcAft>
              <a:buSzPts val="4000"/>
              <a:buAutoNum type="arabicPeriod"/>
            </a:pPr>
            <a:r>
              <a:rPr lang="en-US" sz="4000"/>
              <a:t>respectă și recunoaște ideile altora</a:t>
            </a:r>
            <a:endParaRPr sz="4000"/>
          </a:p>
          <a:p>
            <a:pPr indent="-482600" lvl="0" marL="457200" rtl="0" algn="l">
              <a:lnSpc>
                <a:spcPct val="90000"/>
              </a:lnSpc>
              <a:spcBef>
                <a:spcPts val="0"/>
              </a:spcBef>
              <a:spcAft>
                <a:spcPts val="0"/>
              </a:spcAft>
              <a:buSzPts val="4000"/>
              <a:buAutoNum type="arabicPeriod"/>
            </a:pPr>
            <a:r>
              <a:rPr lang="en-US" sz="4000"/>
              <a:t>cere tuturor să contribuie cu ideile lor</a:t>
            </a:r>
            <a:endParaRPr sz="4000"/>
          </a:p>
          <a:p>
            <a:pPr indent="-482600" lvl="0" marL="457200" rtl="0" algn="l">
              <a:lnSpc>
                <a:spcPct val="90000"/>
              </a:lnSpc>
              <a:spcBef>
                <a:spcPts val="0"/>
              </a:spcBef>
              <a:spcAft>
                <a:spcPts val="0"/>
              </a:spcAft>
              <a:buSzPts val="4000"/>
              <a:buAutoNum type="arabicPeriod"/>
            </a:pPr>
            <a:r>
              <a:rPr lang="en-US" sz="4000"/>
              <a:t>stabilește termene ferme (și realiste)</a:t>
            </a:r>
            <a:endParaRPr sz="400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64"/>
          <p:cNvSpPr txBox="1"/>
          <p:nvPr>
            <p:ph idx="1" type="body"/>
          </p:nvPr>
        </p:nvSpPr>
        <p:spPr>
          <a:xfrm>
            <a:off x="200075" y="252725"/>
            <a:ext cx="10256700" cy="3148800"/>
          </a:xfrm>
          <a:prstGeom prst="rect">
            <a:avLst/>
          </a:prstGeom>
          <a:noFill/>
          <a:ln>
            <a:noFill/>
          </a:ln>
        </p:spPr>
        <p:txBody>
          <a:bodyPr anchorCtr="0" anchor="t" bIns="45700" lIns="91425" spcFirstLastPara="1" rIns="91425" wrap="square" tIns="45700">
            <a:normAutofit fontScale="55000" lnSpcReduction="10000"/>
          </a:bodyPr>
          <a:lstStyle/>
          <a:p>
            <a:pPr indent="0" lvl="0" marL="0" rtl="0" algn="l">
              <a:lnSpc>
                <a:spcPct val="90000"/>
              </a:lnSpc>
              <a:spcBef>
                <a:spcPts val="533"/>
              </a:spcBef>
              <a:spcAft>
                <a:spcPts val="0"/>
              </a:spcAft>
              <a:buClr>
                <a:schemeClr val="dk1"/>
              </a:buClr>
              <a:buSzPct val="28946"/>
              <a:buFont typeface="Arial"/>
              <a:buNone/>
            </a:pPr>
            <a:r>
              <a:rPr lang="en-US" sz="3800"/>
              <a:t>Răspuns corect!</a:t>
            </a:r>
            <a:endParaRPr sz="3800"/>
          </a:p>
          <a:p>
            <a:pPr indent="-361315" lvl="0" marL="457200" rtl="0" algn="l">
              <a:lnSpc>
                <a:spcPct val="90000"/>
              </a:lnSpc>
              <a:spcBef>
                <a:spcPts val="533"/>
              </a:spcBef>
              <a:spcAft>
                <a:spcPts val="0"/>
              </a:spcAft>
              <a:buSzPct val="100000"/>
              <a:buChar char="➢"/>
            </a:pPr>
            <a:r>
              <a:rPr lang="en-US" sz="3800"/>
              <a:t>  Indică clar agresorului că agresiunea nu va fi tolerată în sala de clasă sau în școală.</a:t>
            </a:r>
            <a:endParaRPr sz="3800"/>
          </a:p>
          <a:p>
            <a:pPr indent="-361315" lvl="0" marL="457200" rtl="0" algn="l">
              <a:lnSpc>
                <a:spcPct val="90000"/>
              </a:lnSpc>
              <a:spcBef>
                <a:spcPts val="0"/>
              </a:spcBef>
              <a:spcAft>
                <a:spcPts val="0"/>
              </a:spcAft>
              <a:buSzPct val="100000"/>
              <a:buChar char="➢"/>
            </a:pPr>
            <a:r>
              <a:rPr lang="en-US" sz="3800"/>
              <a:t>  Modelează și discută empatia pe cât posibil.</a:t>
            </a:r>
            <a:endParaRPr sz="3800"/>
          </a:p>
          <a:p>
            <a:pPr indent="-361315" lvl="0" marL="457200" rtl="0" algn="l">
              <a:lnSpc>
                <a:spcPct val="90000"/>
              </a:lnSpc>
              <a:spcBef>
                <a:spcPts val="0"/>
              </a:spcBef>
              <a:spcAft>
                <a:spcPts val="0"/>
              </a:spcAft>
              <a:buSzPct val="100000"/>
              <a:buChar char="➢"/>
            </a:pPr>
            <a:r>
              <a:rPr lang="en-US" sz="3800"/>
              <a:t>  Implică părinții.</a:t>
            </a:r>
            <a:endParaRPr sz="3800"/>
          </a:p>
          <a:p>
            <a:pPr indent="-361315" lvl="0" marL="457200" rtl="0" algn="l">
              <a:lnSpc>
                <a:spcPct val="90000"/>
              </a:lnSpc>
              <a:spcBef>
                <a:spcPts val="0"/>
              </a:spcBef>
              <a:spcAft>
                <a:spcPts val="0"/>
              </a:spcAft>
              <a:buSzPct val="100000"/>
              <a:buChar char="➢"/>
            </a:pPr>
            <a:r>
              <a:rPr lang="en-US" sz="3800"/>
              <a:t>  Consultă consilierul școlar.</a:t>
            </a:r>
            <a:endParaRPr sz="3800"/>
          </a:p>
          <a:p>
            <a:pPr indent="-361315" lvl="0" marL="457200" rtl="0" algn="l">
              <a:lnSpc>
                <a:spcPct val="90000"/>
              </a:lnSpc>
              <a:spcBef>
                <a:spcPts val="0"/>
              </a:spcBef>
              <a:spcAft>
                <a:spcPts val="0"/>
              </a:spcAft>
              <a:buSzPct val="100000"/>
              <a:buChar char="➢"/>
            </a:pPr>
            <a:r>
              <a:rPr lang="en-US" sz="3800"/>
              <a:t>  Elaborează reguli clare și consecvente și consecințe împotriva agresiunii.</a:t>
            </a:r>
            <a:endParaRPr sz="3800"/>
          </a:p>
          <a:p>
            <a:pPr indent="-361315" lvl="0" marL="457200" rtl="0" algn="l">
              <a:lnSpc>
                <a:spcPct val="90000"/>
              </a:lnSpc>
              <a:spcBef>
                <a:spcPts val="0"/>
              </a:spcBef>
              <a:spcAft>
                <a:spcPts val="0"/>
              </a:spcAft>
              <a:buSzPct val="100000"/>
              <a:buChar char="➢"/>
            </a:pPr>
            <a:r>
              <a:rPr lang="en-US" sz="3800"/>
              <a:t>  Dacă este necesar, discută cu consilierul dacă consideri că este necesară o recomandare pentru terapie comportamentală.</a:t>
            </a:r>
            <a:endParaRPr sz="3800"/>
          </a:p>
          <a:p>
            <a:pPr indent="-361315" lvl="0" marL="457200" rtl="0" algn="l">
              <a:lnSpc>
                <a:spcPct val="90000"/>
              </a:lnSpc>
              <a:spcBef>
                <a:spcPts val="0"/>
              </a:spcBef>
              <a:spcAft>
                <a:spcPts val="0"/>
              </a:spcAft>
              <a:buSzPct val="100000"/>
              <a:buChar char="➢"/>
            </a:pPr>
            <a:r>
              <a:rPr lang="en-US" sz="3800"/>
              <a:t>  Încurajează elevul care agresează să se implice în activități pro sociale, cum ar fi cluburi, lecții de muzică, sporturi nonviolente.</a:t>
            </a:r>
            <a:endParaRPr sz="3800"/>
          </a:p>
          <a:p>
            <a:pPr indent="0" lvl="0" marL="0" rtl="0" algn="l">
              <a:lnSpc>
                <a:spcPct val="90000"/>
              </a:lnSpc>
              <a:spcBef>
                <a:spcPts val="533"/>
              </a:spcBef>
              <a:spcAft>
                <a:spcPts val="0"/>
              </a:spcAft>
              <a:buClr>
                <a:schemeClr val="dk1"/>
              </a:buClr>
              <a:buSzPct val="84210"/>
              <a:buNone/>
            </a:pPr>
            <a:r>
              <a:t/>
            </a:r>
            <a:endParaRPr sz="3800"/>
          </a:p>
        </p:txBody>
      </p:sp>
    </p:spTree>
  </p:cSld>
  <p:clrMapOvr>
    <a:masterClrMapping/>
  </p:clrMapOvr>
</p:sld>
</file>

<file path=ppt/slides/slide6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0" name="Shape 3900"/>
        <p:cNvGrpSpPr/>
        <p:nvPr/>
      </p:nvGrpSpPr>
      <p:grpSpPr>
        <a:xfrm>
          <a:off x="0" y="0"/>
          <a:ext cx="0" cy="0"/>
          <a:chOff x="0" y="0"/>
          <a:chExt cx="0" cy="0"/>
        </a:xfrm>
      </p:grpSpPr>
      <p:sp>
        <p:nvSpPr>
          <p:cNvPr id="3901" name="Google Shape;3901;p64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A fi membru într-o echipă este întotdeauna cea mai bună alegere!</a:t>
            </a:r>
            <a:endParaRPr sz="4000"/>
          </a:p>
        </p:txBody>
      </p:sp>
    </p:spTree>
  </p:cSld>
  <p:clrMapOvr>
    <a:masterClrMapping/>
  </p:clrMapOvr>
</p:sld>
</file>

<file path=ppt/slides/slide6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6" name="Shape 3906"/>
        <p:cNvGrpSpPr/>
        <p:nvPr/>
      </p:nvGrpSpPr>
      <p:grpSpPr>
        <a:xfrm>
          <a:off x="0" y="0"/>
          <a:ext cx="0" cy="0"/>
          <a:chOff x="0" y="0"/>
          <a:chExt cx="0" cy="0"/>
        </a:xfrm>
      </p:grpSpPr>
      <p:sp>
        <p:nvSpPr>
          <p:cNvPr id="3907" name="Google Shape;3907;p64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2" name="Shape 3912"/>
        <p:cNvGrpSpPr/>
        <p:nvPr/>
      </p:nvGrpSpPr>
      <p:grpSpPr>
        <a:xfrm>
          <a:off x="0" y="0"/>
          <a:ext cx="0" cy="0"/>
          <a:chOff x="0" y="0"/>
          <a:chExt cx="0" cy="0"/>
        </a:xfrm>
      </p:grpSpPr>
      <p:sp>
        <p:nvSpPr>
          <p:cNvPr id="3913" name="Google Shape;3913;p64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Încearcă din nou! Ești aproape acolo.</a:t>
            </a:r>
            <a:endParaRPr sz="4000"/>
          </a:p>
        </p:txBody>
      </p:sp>
    </p:spTree>
  </p:cSld>
  <p:clrMapOvr>
    <a:masterClrMapping/>
  </p:clrMapOvr>
</p:sld>
</file>

<file path=ppt/slides/slide6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8" name="Shape 3918"/>
        <p:cNvGrpSpPr/>
        <p:nvPr/>
      </p:nvGrpSpPr>
      <p:grpSpPr>
        <a:xfrm>
          <a:off x="0" y="0"/>
          <a:ext cx="0" cy="0"/>
          <a:chOff x="0" y="0"/>
          <a:chExt cx="0" cy="0"/>
        </a:xfrm>
      </p:grpSpPr>
      <p:sp>
        <p:nvSpPr>
          <p:cNvPr id="3919" name="Google Shape;3919;p64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O echipă cu dinamică de grup pozitivă</a:t>
            </a:r>
            <a:endParaRPr sz="4000"/>
          </a:p>
          <a:p>
            <a:pPr indent="-482600" lvl="0" marL="457200" rtl="0" algn="l">
              <a:lnSpc>
                <a:spcPct val="90000"/>
              </a:lnSpc>
              <a:spcBef>
                <a:spcPts val="533"/>
              </a:spcBef>
              <a:spcAft>
                <a:spcPts val="0"/>
              </a:spcAft>
              <a:buSzPts val="4000"/>
              <a:buAutoNum type="arabicPeriod"/>
            </a:pPr>
            <a:r>
              <a:rPr lang="en-US" sz="4000"/>
              <a:t>Poate fi neconstructivă și neproductivă</a:t>
            </a:r>
            <a:endParaRPr sz="4000"/>
          </a:p>
          <a:p>
            <a:pPr indent="-482600" lvl="0" marL="457200" rtl="0" algn="l">
              <a:lnSpc>
                <a:spcPct val="90000"/>
              </a:lnSpc>
              <a:spcBef>
                <a:spcPts val="0"/>
              </a:spcBef>
              <a:spcAft>
                <a:spcPts val="0"/>
              </a:spcAft>
              <a:buSzPts val="4000"/>
              <a:buAutoNum type="arabicPeriod"/>
            </a:pPr>
            <a:r>
              <a:rPr lang="en-US" sz="4000"/>
              <a:t>Nu are reguli și reglementări</a:t>
            </a:r>
            <a:endParaRPr sz="4000"/>
          </a:p>
          <a:p>
            <a:pPr indent="-482600" lvl="0" marL="457200" rtl="0" algn="l">
              <a:lnSpc>
                <a:spcPct val="90000"/>
              </a:lnSpc>
              <a:spcBef>
                <a:spcPts val="0"/>
              </a:spcBef>
              <a:spcAft>
                <a:spcPts val="0"/>
              </a:spcAft>
              <a:buSzPts val="4000"/>
              <a:buAutoNum type="arabicPeriod"/>
            </a:pPr>
            <a:r>
              <a:rPr lang="en-US" sz="4000"/>
              <a:t>Tinde să aibă membri ai echipei care au încredere unul în celălalt</a:t>
            </a:r>
            <a:endParaRPr sz="4000"/>
          </a:p>
        </p:txBody>
      </p:sp>
    </p:spTree>
  </p:cSld>
  <p:clrMapOvr>
    <a:masterClrMapping/>
  </p:clrMapOvr>
</p:sld>
</file>

<file path=ppt/slides/slide6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4" name="Shape 3924"/>
        <p:cNvGrpSpPr/>
        <p:nvPr/>
      </p:nvGrpSpPr>
      <p:grpSpPr>
        <a:xfrm>
          <a:off x="0" y="0"/>
          <a:ext cx="0" cy="0"/>
          <a:chOff x="0" y="0"/>
          <a:chExt cx="0" cy="0"/>
        </a:xfrm>
      </p:grpSpPr>
      <p:sp>
        <p:nvSpPr>
          <p:cNvPr id="3925" name="Google Shape;3925;p64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0" name="Shape 3930"/>
        <p:cNvGrpSpPr/>
        <p:nvPr/>
      </p:nvGrpSpPr>
      <p:grpSpPr>
        <a:xfrm>
          <a:off x="0" y="0"/>
          <a:ext cx="0" cy="0"/>
          <a:chOff x="0" y="0"/>
          <a:chExt cx="0" cy="0"/>
        </a:xfrm>
      </p:grpSpPr>
      <p:sp>
        <p:nvSpPr>
          <p:cNvPr id="3931" name="Google Shape;3931;p64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6" name="Shape 3936"/>
        <p:cNvGrpSpPr/>
        <p:nvPr/>
      </p:nvGrpSpPr>
      <p:grpSpPr>
        <a:xfrm>
          <a:off x="0" y="0"/>
          <a:ext cx="0" cy="0"/>
          <a:chOff x="0" y="0"/>
          <a:chExt cx="0" cy="0"/>
        </a:xfrm>
      </p:grpSpPr>
      <p:sp>
        <p:nvSpPr>
          <p:cNvPr id="3937" name="Google Shape;3937;p64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2" name="Shape 3942"/>
        <p:cNvGrpSpPr/>
        <p:nvPr/>
      </p:nvGrpSpPr>
      <p:grpSpPr>
        <a:xfrm>
          <a:off x="0" y="0"/>
          <a:ext cx="0" cy="0"/>
          <a:chOff x="0" y="0"/>
          <a:chExt cx="0" cy="0"/>
        </a:xfrm>
      </p:grpSpPr>
      <p:sp>
        <p:nvSpPr>
          <p:cNvPr id="3943" name="Google Shape;3943;p6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None/>
            </a:pPr>
            <a:r>
              <a:rPr lang="en-US" sz="4000"/>
              <a:t>Uneori, în grupul tău pot exista conflicte sau membrii pot comunica negativ. Acest lucru poate duce la:</a:t>
            </a:r>
            <a:endParaRPr sz="4000"/>
          </a:p>
          <a:p>
            <a:pPr indent="-463550" lvl="0" marL="457200" rtl="0" algn="l">
              <a:lnSpc>
                <a:spcPct val="90000"/>
              </a:lnSpc>
              <a:spcBef>
                <a:spcPts val="533"/>
              </a:spcBef>
              <a:spcAft>
                <a:spcPts val="0"/>
              </a:spcAft>
              <a:buSzPct val="100000"/>
              <a:buAutoNum type="arabicPeriod"/>
            </a:pPr>
            <a:r>
              <a:rPr lang="en-US" sz="4000"/>
              <a:t>termene limită depășite</a:t>
            </a:r>
            <a:endParaRPr sz="4000"/>
          </a:p>
          <a:p>
            <a:pPr indent="-463550" lvl="0" marL="457200" rtl="0" algn="l">
              <a:lnSpc>
                <a:spcPct val="90000"/>
              </a:lnSpc>
              <a:spcBef>
                <a:spcPts val="0"/>
              </a:spcBef>
              <a:spcAft>
                <a:spcPts val="0"/>
              </a:spcAft>
              <a:buSzPct val="100000"/>
              <a:buAutoNum type="arabicPeriod"/>
            </a:pPr>
            <a:r>
              <a:rPr lang="en-US" sz="4000"/>
              <a:t>presupuneri și acuzații</a:t>
            </a:r>
            <a:endParaRPr sz="4000"/>
          </a:p>
          <a:p>
            <a:pPr indent="-463550" lvl="0" marL="457200" rtl="0" algn="l">
              <a:lnSpc>
                <a:spcPct val="90000"/>
              </a:lnSpc>
              <a:spcBef>
                <a:spcPts val="0"/>
              </a:spcBef>
              <a:spcAft>
                <a:spcPts val="0"/>
              </a:spcAft>
              <a:buSzPct val="100000"/>
              <a:buAutoNum type="arabicPeriod"/>
            </a:pPr>
            <a:r>
              <a:rPr lang="en-US" sz="4000"/>
              <a:t>impunerea propriilor opinii în loc să fie încurajate ideile altora</a:t>
            </a:r>
            <a:endParaRPr sz="4000"/>
          </a:p>
        </p:txBody>
      </p:sp>
    </p:spTree>
  </p:cSld>
  <p:clrMapOvr>
    <a:masterClrMapping/>
  </p:clrMapOvr>
</p:sld>
</file>

<file path=ppt/slides/slide6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8" name="Shape 3948"/>
        <p:cNvGrpSpPr/>
        <p:nvPr/>
      </p:nvGrpSpPr>
      <p:grpSpPr>
        <a:xfrm>
          <a:off x="0" y="0"/>
          <a:ext cx="0" cy="0"/>
          <a:chOff x="0" y="0"/>
          <a:chExt cx="0" cy="0"/>
        </a:xfrm>
      </p:grpSpPr>
      <p:sp>
        <p:nvSpPr>
          <p:cNvPr id="3949" name="Google Shape;3949;p6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4" name="Shape 3954"/>
        <p:cNvGrpSpPr/>
        <p:nvPr/>
      </p:nvGrpSpPr>
      <p:grpSpPr>
        <a:xfrm>
          <a:off x="0" y="0"/>
          <a:ext cx="0" cy="0"/>
          <a:chOff x="0" y="0"/>
          <a:chExt cx="0" cy="0"/>
        </a:xfrm>
      </p:grpSpPr>
      <p:sp>
        <p:nvSpPr>
          <p:cNvPr id="3955" name="Google Shape;3955;p64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Felicitări! A fi membru într-o echipă este întotdeauna cea mai bună alegere!</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5"/>
          <p:cNvSpPr txBox="1"/>
          <p:nvPr>
            <p:ph idx="1" type="body"/>
          </p:nvPr>
        </p:nvSpPr>
        <p:spPr>
          <a:xfrm>
            <a:off x="231675" y="221150"/>
            <a:ext cx="10509600" cy="32433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SzPct val="69498"/>
              <a:buNone/>
            </a:pPr>
            <a:r>
              <a:rPr lang="en-US" sz="2800"/>
              <a:t>Ce poți face cu Brian?</a:t>
            </a:r>
            <a:endParaRPr sz="2800"/>
          </a:p>
          <a:p>
            <a:pPr indent="0" lvl="0" marL="0" rtl="0" algn="l">
              <a:lnSpc>
                <a:spcPct val="90000"/>
              </a:lnSpc>
              <a:spcBef>
                <a:spcPts val="533"/>
              </a:spcBef>
              <a:spcAft>
                <a:spcPts val="0"/>
              </a:spcAft>
              <a:buSzPct val="69498"/>
              <a:buNone/>
            </a:pPr>
            <a:r>
              <a:t/>
            </a:r>
            <a:endParaRPr sz="2800"/>
          </a:p>
          <a:p>
            <a:pPr indent="0" lvl="0" marL="0" rtl="0" algn="l">
              <a:lnSpc>
                <a:spcPct val="90000"/>
              </a:lnSpc>
              <a:spcBef>
                <a:spcPts val="533"/>
              </a:spcBef>
              <a:spcAft>
                <a:spcPts val="0"/>
              </a:spcAft>
              <a:buSzPct val="69498"/>
              <a:buNone/>
            </a:pPr>
            <a:r>
              <a:t/>
            </a:r>
            <a:endParaRPr sz="2800"/>
          </a:p>
          <a:p>
            <a:pPr indent="-393065" lvl="0" marL="457200" rtl="0" algn="l">
              <a:lnSpc>
                <a:spcPct val="90000"/>
              </a:lnSpc>
              <a:spcBef>
                <a:spcPts val="533"/>
              </a:spcBef>
              <a:spcAft>
                <a:spcPts val="0"/>
              </a:spcAft>
              <a:buSzPct val="100000"/>
              <a:buAutoNum type="arabicPeriod"/>
            </a:pPr>
            <a:r>
              <a:rPr lang="en-US" sz="2800"/>
              <a:t>Vei spune: „Brian, de ce nu ai făcut nimic? Ce ți s-a întâmplat?".</a:t>
            </a:r>
            <a:endParaRPr sz="2800"/>
          </a:p>
          <a:p>
            <a:pPr indent="-393065" lvl="0" marL="457200" rtl="0" algn="l">
              <a:lnSpc>
                <a:spcPct val="90000"/>
              </a:lnSpc>
              <a:spcBef>
                <a:spcPts val="0"/>
              </a:spcBef>
              <a:spcAft>
                <a:spcPts val="0"/>
              </a:spcAft>
              <a:buSzPct val="100000"/>
              <a:buAutoNum type="arabicPeriod"/>
            </a:pPr>
            <a:r>
              <a:rPr lang="en-US" sz="2800"/>
              <a:t>„Brian, ar fi trebuit să o înfrunți pe Laura cu situația. Ar trebui să discutăm ce puteți face pentru a o sprijini pe Laura sau pe orice alt elev care este agresat ”.</a:t>
            </a:r>
            <a:endParaRPr sz="2800"/>
          </a:p>
          <a:p>
            <a:pPr indent="-393065" lvl="0" marL="457200" rtl="0" algn="l">
              <a:lnSpc>
                <a:spcPct val="90000"/>
              </a:lnSpc>
              <a:spcBef>
                <a:spcPts val="0"/>
              </a:spcBef>
              <a:spcAft>
                <a:spcPts val="0"/>
              </a:spcAft>
              <a:buSzPct val="100000"/>
              <a:buAutoNum type="arabicPeriod"/>
            </a:pPr>
            <a:r>
              <a:rPr lang="en-US" sz="2800"/>
              <a:t>Vei spune: „Și Brian va fi pedepsit. A văzut ce s-a întâmplat și nu a spus nimic. Nu faci asta. Uite ce s-ar întâmpla dacă ați depinde de voi! ”.</a:t>
            </a:r>
            <a:endParaRPr sz="2800"/>
          </a:p>
          <a:p>
            <a:pPr indent="0" lvl="0" marL="0" rtl="0" algn="l">
              <a:lnSpc>
                <a:spcPct val="90000"/>
              </a:lnSpc>
              <a:spcBef>
                <a:spcPts val="533"/>
              </a:spcBef>
              <a:spcAft>
                <a:spcPts val="0"/>
              </a:spcAft>
              <a:buSzPct val="69498"/>
              <a:buNone/>
            </a:pPr>
            <a:r>
              <a:t/>
            </a:r>
            <a:endParaRPr sz="2800"/>
          </a:p>
        </p:txBody>
      </p:sp>
    </p:spTree>
  </p:cSld>
  <p:clrMapOvr>
    <a:masterClrMapping/>
  </p:clrMapOvr>
</p:sld>
</file>

<file path=ppt/slides/slide6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0" name="Shape 3960"/>
        <p:cNvGrpSpPr/>
        <p:nvPr/>
      </p:nvGrpSpPr>
      <p:grpSpPr>
        <a:xfrm>
          <a:off x="0" y="0"/>
          <a:ext cx="0" cy="0"/>
          <a:chOff x="0" y="0"/>
          <a:chExt cx="0" cy="0"/>
        </a:xfrm>
      </p:grpSpPr>
      <p:sp>
        <p:nvSpPr>
          <p:cNvPr id="3961" name="Google Shape;3961;p65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None/>
            </a:pPr>
            <a:r>
              <a:rPr lang="en-US" sz="4000"/>
              <a:t>Încearcă din nou! Ești aproape acolo.</a:t>
            </a:r>
            <a:endParaRPr sz="4000"/>
          </a:p>
          <a:p>
            <a:pPr indent="0" lvl="0" marL="0" rtl="0" algn="l">
              <a:spcBef>
                <a:spcPts val="0"/>
              </a:spcBef>
              <a:spcAft>
                <a:spcPts val="0"/>
              </a:spcAft>
              <a:buClr>
                <a:schemeClr val="dk1"/>
              </a:buClr>
              <a:buSzPts val="4000"/>
              <a:buNone/>
            </a:pPr>
            <a:r>
              <a:t/>
            </a:r>
            <a:endParaRPr sz="4000"/>
          </a:p>
          <a:p>
            <a:pPr indent="0" lvl="0" marL="0" rtl="0" algn="l">
              <a:spcBef>
                <a:spcPts val="0"/>
              </a:spcBef>
              <a:spcAft>
                <a:spcPts val="0"/>
              </a:spcAft>
              <a:buClr>
                <a:schemeClr val="dk1"/>
              </a:buClr>
              <a:buSzPts val="4000"/>
              <a:buNone/>
            </a:pPr>
            <a:r>
              <a:t/>
            </a:r>
            <a:endParaRPr sz="4000"/>
          </a:p>
          <a:p>
            <a:pPr indent="0" lvl="0" marL="0" rtl="0" algn="l">
              <a:lnSpc>
                <a:spcPct val="90000"/>
              </a:lnSpc>
              <a:spcBef>
                <a:spcPts val="0"/>
              </a:spcBef>
              <a:spcAft>
                <a:spcPts val="0"/>
              </a:spcAft>
              <a:buClr>
                <a:schemeClr val="dk1"/>
              </a:buClr>
              <a:buSzPts val="4000"/>
              <a:buNone/>
            </a:pPr>
            <a:r>
              <a:t/>
            </a:r>
            <a:endParaRPr sz="4000"/>
          </a:p>
        </p:txBody>
      </p:sp>
    </p:spTree>
  </p:cSld>
  <p:clrMapOvr>
    <a:masterClrMapping/>
  </p:clrMapOvr>
</p:sld>
</file>

<file path=ppt/slides/slide6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6" name="Shape 3966"/>
        <p:cNvGrpSpPr/>
        <p:nvPr/>
      </p:nvGrpSpPr>
      <p:grpSpPr>
        <a:xfrm>
          <a:off x="0" y="0"/>
          <a:ext cx="0" cy="0"/>
          <a:chOff x="0" y="0"/>
          <a:chExt cx="0" cy="0"/>
        </a:xfrm>
      </p:grpSpPr>
      <p:sp>
        <p:nvSpPr>
          <p:cNvPr id="3967" name="Google Shape;3967;p6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rPr>
              <a:t>Diana stă pe podea cu capul plecat</a:t>
            </a:r>
            <a:endParaRPr i="1" sz="4000">
              <a:solidFill>
                <a:schemeClr val="accent1"/>
              </a:solidFill>
            </a:endParaRPr>
          </a:p>
        </p:txBody>
      </p:sp>
    </p:spTree>
  </p:cSld>
  <p:clrMapOvr>
    <a:masterClrMapping/>
  </p:clrMapOvr>
</p:sld>
</file>

<file path=ppt/slides/slide6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2" name="Shape 3972"/>
        <p:cNvGrpSpPr/>
        <p:nvPr/>
      </p:nvGrpSpPr>
      <p:grpSpPr>
        <a:xfrm>
          <a:off x="0" y="0"/>
          <a:ext cx="0" cy="0"/>
          <a:chOff x="0" y="0"/>
          <a:chExt cx="0" cy="0"/>
        </a:xfrm>
      </p:grpSpPr>
      <p:sp>
        <p:nvSpPr>
          <p:cNvPr id="3973" name="Google Shape;3973;p65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3200"/>
              <a:t>Ce știi despre Diana:</a:t>
            </a:r>
            <a:endParaRPr b="1" sz="3200"/>
          </a:p>
          <a:p>
            <a:pPr indent="0" lvl="0" marL="0" rtl="0" algn="l">
              <a:lnSpc>
                <a:spcPct val="90000"/>
              </a:lnSpc>
              <a:spcBef>
                <a:spcPts val="533"/>
              </a:spcBef>
              <a:spcAft>
                <a:spcPts val="0"/>
              </a:spcAft>
              <a:buClr>
                <a:schemeClr val="dk1"/>
              </a:buClr>
              <a:buSzPts val="1100"/>
              <a:buNone/>
            </a:pPr>
            <a:r>
              <a:rPr lang="en-US" sz="3200"/>
              <a:t>Diana are 16 ani. Nu a venit la prima lecție de trei săptămâni sau întârzie. Nu-și motivează absența. Nu este pregătită pentru lecție și de obicei nu își face temele. Uită de examene. Ia note mai proaste. Este iritată la lecții, nu se poate concentra, nu știe ce se întâmplă. Își mușcă unghiile până la sânge. A devenit tăcută, evită contactul cu colegii.</a:t>
            </a:r>
            <a:endParaRPr b="1" sz="3200"/>
          </a:p>
        </p:txBody>
      </p:sp>
    </p:spTree>
  </p:cSld>
  <p:clrMapOvr>
    <a:masterClrMapping/>
  </p:clrMapOvr>
</p:sld>
</file>

<file path=ppt/slides/slide6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8" name="Shape 3978"/>
        <p:cNvGrpSpPr/>
        <p:nvPr/>
      </p:nvGrpSpPr>
      <p:grpSpPr>
        <a:xfrm>
          <a:off x="0" y="0"/>
          <a:ext cx="0" cy="0"/>
          <a:chOff x="0" y="0"/>
          <a:chExt cx="0" cy="0"/>
        </a:xfrm>
      </p:grpSpPr>
      <p:sp>
        <p:nvSpPr>
          <p:cNvPr id="3979" name="Google Shape;3979;p65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Bună dimineața!</a:t>
            </a:r>
            <a:endParaRPr sz="4000"/>
          </a:p>
          <a:p>
            <a:pPr indent="-742950" lvl="0" marL="742950" rtl="0" algn="l">
              <a:lnSpc>
                <a:spcPct val="90000"/>
              </a:lnSpc>
              <a:spcBef>
                <a:spcPts val="533"/>
              </a:spcBef>
              <a:spcAft>
                <a:spcPts val="0"/>
              </a:spcAft>
              <a:buSzPts val="4000"/>
              <a:buAutoNum type="arabicPeriod"/>
            </a:pPr>
            <a:r>
              <a:rPr lang="en-US" sz="4000"/>
              <a:t>Ridică-te, te rog, în timp ce îți vorbesc.</a:t>
            </a:r>
            <a:endParaRPr sz="4000"/>
          </a:p>
        </p:txBody>
      </p:sp>
    </p:spTree>
  </p:cSld>
  <p:clrMapOvr>
    <a:masterClrMapping/>
  </p:clrMapOvr>
</p:sld>
</file>

<file path=ppt/slides/slide6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4" name="Shape 3984"/>
        <p:cNvGrpSpPr/>
        <p:nvPr/>
      </p:nvGrpSpPr>
      <p:grpSpPr>
        <a:xfrm>
          <a:off x="0" y="0"/>
          <a:ext cx="0" cy="0"/>
          <a:chOff x="0" y="0"/>
          <a:chExt cx="0" cy="0"/>
        </a:xfrm>
      </p:grpSpPr>
      <p:sp>
        <p:nvSpPr>
          <p:cNvPr id="3985" name="Google Shape;3985;p65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a:t>
            </a:r>
            <a:endParaRPr sz="4000"/>
          </a:p>
        </p:txBody>
      </p:sp>
    </p:spTree>
  </p:cSld>
  <p:clrMapOvr>
    <a:masterClrMapping/>
  </p:clrMapOvr>
</p:sld>
</file>

<file path=ppt/slides/slide6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0" name="Shape 3990"/>
        <p:cNvGrpSpPr/>
        <p:nvPr/>
      </p:nvGrpSpPr>
      <p:grpSpPr>
        <a:xfrm>
          <a:off x="0" y="0"/>
          <a:ext cx="0" cy="0"/>
          <a:chOff x="0" y="0"/>
          <a:chExt cx="0" cy="0"/>
        </a:xfrm>
      </p:grpSpPr>
      <p:sp>
        <p:nvSpPr>
          <p:cNvPr id="3991" name="Google Shape;3991;p65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 Aplicând mesaje disciplinare, evaluezi negativ elevul și creezi o barieră de comunicare.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6" name="Shape 3996"/>
        <p:cNvGrpSpPr/>
        <p:nvPr/>
      </p:nvGrpSpPr>
      <p:grpSpPr>
        <a:xfrm>
          <a:off x="0" y="0"/>
          <a:ext cx="0" cy="0"/>
          <a:chOff x="0" y="0"/>
          <a:chExt cx="0" cy="0"/>
        </a:xfrm>
      </p:grpSpPr>
      <p:sp>
        <p:nvSpPr>
          <p:cNvPr id="3997" name="Google Shape;3997;p65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De ce stai pe podea? Vei răci</a:t>
            </a:r>
            <a:endParaRPr sz="4000"/>
          </a:p>
          <a:p>
            <a:pPr indent="-742950" lvl="0" marL="742950" rtl="0" algn="l">
              <a:lnSpc>
                <a:spcPct val="90000"/>
              </a:lnSpc>
              <a:spcBef>
                <a:spcPts val="533"/>
              </a:spcBef>
              <a:spcAft>
                <a:spcPts val="0"/>
              </a:spcAft>
              <a:buSzPts val="4000"/>
              <a:buAutoNum type="arabicPeriod"/>
            </a:pPr>
            <a:r>
              <a:rPr lang="en-US" sz="4000"/>
              <a:t>Îmi fac griji când stai așa pe podea. E ceva în neregulă cu tine?</a:t>
            </a:r>
            <a:endParaRPr sz="4000"/>
          </a:p>
        </p:txBody>
      </p:sp>
    </p:spTree>
  </p:cSld>
  <p:clrMapOvr>
    <a:masterClrMapping/>
  </p:clrMapOvr>
</p:sld>
</file>

<file path=ppt/slides/slide6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2" name="Shape 4002"/>
        <p:cNvGrpSpPr/>
        <p:nvPr/>
      </p:nvGrpSpPr>
      <p:grpSpPr>
        <a:xfrm>
          <a:off x="0" y="0"/>
          <a:ext cx="0" cy="0"/>
          <a:chOff x="0" y="0"/>
          <a:chExt cx="0" cy="0"/>
        </a:xfrm>
      </p:grpSpPr>
      <p:sp>
        <p:nvSpPr>
          <p:cNvPr id="4003" name="Google Shape;4003;p6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Mă doare stomacul.</a:t>
            </a:r>
            <a:endParaRPr sz="4000"/>
          </a:p>
        </p:txBody>
      </p:sp>
    </p:spTree>
  </p:cSld>
  <p:clrMapOvr>
    <a:masterClrMapping/>
  </p:clrMapOvr>
</p:sld>
</file>

<file path=ppt/slides/slide6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8" name="Shape 4008"/>
        <p:cNvGrpSpPr/>
        <p:nvPr/>
      </p:nvGrpSpPr>
      <p:grpSpPr>
        <a:xfrm>
          <a:off x="0" y="0"/>
          <a:ext cx="0" cy="0"/>
          <a:chOff x="0" y="0"/>
          <a:chExt cx="0" cy="0"/>
        </a:xfrm>
      </p:grpSpPr>
      <p:sp>
        <p:nvSpPr>
          <p:cNvPr id="4009" name="Google Shape;4009;p6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2: Amintește-și că întrebarea „de ce?” conține adesea o notă negativă.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4" name="Shape 4014"/>
        <p:cNvGrpSpPr/>
        <p:nvPr/>
      </p:nvGrpSpPr>
      <p:grpSpPr>
        <a:xfrm>
          <a:off x="0" y="0"/>
          <a:ext cx="0" cy="0"/>
          <a:chOff x="0" y="0"/>
          <a:chExt cx="0" cy="0"/>
        </a:xfrm>
      </p:grpSpPr>
      <p:sp>
        <p:nvSpPr>
          <p:cNvPr id="4015" name="Google Shape;4015;p65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De când te doare stomacul? De ce nu te-ai dus la doctor?</a:t>
            </a:r>
            <a:endParaRPr sz="4000"/>
          </a:p>
          <a:p>
            <a:pPr indent="-742950" lvl="0" marL="742950" rtl="0" algn="l">
              <a:lnSpc>
                <a:spcPct val="90000"/>
              </a:lnSpc>
              <a:spcBef>
                <a:spcPts val="533"/>
              </a:spcBef>
              <a:spcAft>
                <a:spcPts val="0"/>
              </a:spcAft>
              <a:buSzPts val="4000"/>
              <a:buAutoNum type="arabicPeriod"/>
            </a:pPr>
            <a:r>
              <a:rPr lang="en-US" sz="4000"/>
              <a:t>Vino cu mine, ne vom gândi ce să facem.</a:t>
            </a:r>
            <a:endParaRPr sz="400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6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greșit. Aceste tipuri de probleme pot intimida copiii / tinerii, determinându-i să se retragă. Este esențial să se simtă confortabil împărtășind ceea ce au experimentat sau simțit.</a:t>
            </a:r>
            <a:endParaRPr/>
          </a:p>
        </p:txBody>
      </p:sp>
    </p:spTree>
  </p:cSld>
  <p:clrMapOvr>
    <a:masterClrMapping/>
  </p:clrMapOvr>
</p:sld>
</file>

<file path=ppt/slides/slide6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0" name="Shape 4020"/>
        <p:cNvGrpSpPr/>
        <p:nvPr/>
      </p:nvGrpSpPr>
      <p:grpSpPr>
        <a:xfrm>
          <a:off x="0" y="0"/>
          <a:ext cx="0" cy="0"/>
          <a:chOff x="0" y="0"/>
          <a:chExt cx="0" cy="0"/>
        </a:xfrm>
      </p:grpSpPr>
      <p:sp>
        <p:nvSpPr>
          <p:cNvPr id="4021" name="Google Shape;4021;p6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3: Amintește-ți că întrebarea „de ce?” conține adesea o notă negativă.</a:t>
            </a:r>
            <a:endParaRPr b="1" sz="4000"/>
          </a:p>
        </p:txBody>
      </p:sp>
    </p:spTree>
  </p:cSld>
  <p:clrMapOvr>
    <a:masterClrMapping/>
  </p:clrMapOvr>
</p:sld>
</file>

<file path=ppt/slides/slide6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6" name="Shape 4026"/>
        <p:cNvGrpSpPr/>
        <p:nvPr/>
      </p:nvGrpSpPr>
      <p:grpSpPr>
        <a:xfrm>
          <a:off x="0" y="0"/>
          <a:ext cx="0" cy="0"/>
          <a:chOff x="0" y="0"/>
          <a:chExt cx="0" cy="0"/>
        </a:xfrm>
      </p:grpSpPr>
      <p:sp>
        <p:nvSpPr>
          <p:cNvPr id="4027" name="Google Shape;4027;p6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 rog, ia loc.</a:t>
            </a:r>
            <a:endParaRPr sz="4000"/>
          </a:p>
        </p:txBody>
      </p:sp>
    </p:spTree>
  </p:cSld>
  <p:clrMapOvr>
    <a:masterClrMapping/>
  </p:clrMapOvr>
</p:sld>
</file>

<file path=ppt/slides/slide6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2" name="Shape 4032"/>
        <p:cNvGrpSpPr/>
        <p:nvPr/>
      </p:nvGrpSpPr>
      <p:grpSpPr>
        <a:xfrm>
          <a:off x="0" y="0"/>
          <a:ext cx="0" cy="0"/>
          <a:chOff x="0" y="0"/>
          <a:chExt cx="0" cy="0"/>
        </a:xfrm>
      </p:grpSpPr>
      <p:sp>
        <p:nvSpPr>
          <p:cNvPr id="4033" name="Google Shape;4033;p6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Înțeleg că ai o durere de stomac constantă, pentru că ai fost rar la lecțiile mele de 3 săptămâni.</a:t>
            </a:r>
            <a:endParaRPr sz="4000"/>
          </a:p>
          <a:p>
            <a:pPr indent="-742950" lvl="0" marL="742950" rtl="0" algn="l">
              <a:lnSpc>
                <a:spcPct val="90000"/>
              </a:lnSpc>
              <a:spcBef>
                <a:spcPts val="533"/>
              </a:spcBef>
              <a:spcAft>
                <a:spcPts val="0"/>
              </a:spcAft>
              <a:buSzPts val="4000"/>
              <a:buAutoNum type="arabicPeriod"/>
            </a:pPr>
            <a:r>
              <a:rPr lang="en-US" sz="4000"/>
              <a:t>Te doare stomacul în ultima vreme?</a:t>
            </a:r>
            <a:endParaRPr sz="4000"/>
          </a:p>
          <a:p>
            <a:pPr indent="0" lvl="0" marL="457200" rtl="0" algn="l">
              <a:lnSpc>
                <a:spcPct val="90000"/>
              </a:lnSpc>
              <a:spcBef>
                <a:spcPts val="533"/>
              </a:spcBef>
              <a:spcAft>
                <a:spcPts val="0"/>
              </a:spcAft>
              <a:buNone/>
            </a:pPr>
            <a:r>
              <a:t/>
            </a:r>
            <a:endParaRPr sz="4000"/>
          </a:p>
        </p:txBody>
      </p:sp>
    </p:spTree>
  </p:cSld>
  <p:clrMapOvr>
    <a:masterClrMapping/>
  </p:clrMapOvr>
</p:sld>
</file>

<file path=ppt/slides/slide6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8" name="Shape 4038"/>
        <p:cNvGrpSpPr/>
        <p:nvPr/>
      </p:nvGrpSpPr>
      <p:grpSpPr>
        <a:xfrm>
          <a:off x="0" y="0"/>
          <a:ext cx="0" cy="0"/>
          <a:chOff x="0" y="0"/>
          <a:chExt cx="0" cy="0"/>
        </a:xfrm>
      </p:grpSpPr>
      <p:sp>
        <p:nvSpPr>
          <p:cNvPr id="4039" name="Google Shape;4039;p6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 mod constant timp de două săptămâni.</a:t>
            </a:r>
            <a:endParaRPr sz="4000"/>
          </a:p>
        </p:txBody>
      </p:sp>
    </p:spTree>
  </p:cSld>
  <p:clrMapOvr>
    <a:masterClrMapping/>
  </p:clrMapOvr>
</p:sld>
</file>

<file path=ppt/slides/slide6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4" name="Shape 4044"/>
        <p:cNvGrpSpPr/>
        <p:nvPr/>
      </p:nvGrpSpPr>
      <p:grpSpPr>
        <a:xfrm>
          <a:off x="0" y="0"/>
          <a:ext cx="0" cy="0"/>
          <a:chOff x="0" y="0"/>
          <a:chExt cx="0" cy="0"/>
        </a:xfrm>
      </p:grpSpPr>
      <p:sp>
        <p:nvSpPr>
          <p:cNvPr id="4045" name="Google Shape;4045;p6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4: Prin blocarea comunicării, renunți la clarificarea situației.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0" name="Shape 4050"/>
        <p:cNvGrpSpPr/>
        <p:nvPr/>
      </p:nvGrpSpPr>
      <p:grpSpPr>
        <a:xfrm>
          <a:off x="0" y="0"/>
          <a:ext cx="0" cy="0"/>
          <a:chOff x="0" y="0"/>
          <a:chExt cx="0" cy="0"/>
        </a:xfrm>
      </p:grpSpPr>
      <p:sp>
        <p:nvSpPr>
          <p:cNvPr id="4051" name="Google Shape;4051;p66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SzPts val="4000"/>
              <a:buAutoNum type="arabicPeriod"/>
            </a:pPr>
            <a:r>
              <a:rPr lang="en-US" sz="4000"/>
              <a:t>De ce crezi că ai dureri de stomac?</a:t>
            </a:r>
            <a:endParaRPr sz="4000"/>
          </a:p>
          <a:p>
            <a:pPr indent="-742950" lvl="0" marL="742950" rtl="0" algn="l">
              <a:lnSpc>
                <a:spcPct val="90000"/>
              </a:lnSpc>
              <a:spcBef>
                <a:spcPts val="533"/>
              </a:spcBef>
              <a:spcAft>
                <a:spcPts val="0"/>
              </a:spcAft>
              <a:buSzPts val="4000"/>
              <a:buAutoNum type="arabicPeriod"/>
            </a:pPr>
            <a:r>
              <a:rPr lang="en-US" sz="4000"/>
              <a:t>Mi s-a părut că ești un elev bun, dar recent am văzut că ți-ai abandonat complet studiile. Dacă vei continua așa, nu vei lua notă de trecere.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6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6" name="Shape 4056"/>
        <p:cNvGrpSpPr/>
        <p:nvPr/>
      </p:nvGrpSpPr>
      <p:grpSpPr>
        <a:xfrm>
          <a:off x="0" y="0"/>
          <a:ext cx="0" cy="0"/>
          <a:chOff x="0" y="0"/>
          <a:chExt cx="0" cy="0"/>
        </a:xfrm>
      </p:grpSpPr>
      <p:sp>
        <p:nvSpPr>
          <p:cNvPr id="4057" name="Google Shape;4057;p66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Sunt atât de nervos încât nu pot să dorm sau să mănânc.</a:t>
            </a:r>
            <a:endParaRPr sz="4000"/>
          </a:p>
        </p:txBody>
      </p:sp>
    </p:spTree>
  </p:cSld>
  <p:clrMapOvr>
    <a:masterClrMapping/>
  </p:clrMapOvr>
</p:sld>
</file>

<file path=ppt/slides/slide6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2" name="Shape 4062"/>
        <p:cNvGrpSpPr/>
        <p:nvPr/>
      </p:nvGrpSpPr>
      <p:grpSpPr>
        <a:xfrm>
          <a:off x="0" y="0"/>
          <a:ext cx="0" cy="0"/>
          <a:chOff x="0" y="0"/>
          <a:chExt cx="0" cy="0"/>
        </a:xfrm>
      </p:grpSpPr>
      <p:sp>
        <p:nvSpPr>
          <p:cNvPr id="4063" name="Google Shape;4063;p6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5: Acest mesaj dă vina pe elev pentru situația actuală, îi întărește percepția negativă despre sine și despre viitorul său. Ți-a păsat de asta?</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8" name="Shape 4068"/>
        <p:cNvGrpSpPr/>
        <p:nvPr/>
      </p:nvGrpSpPr>
      <p:grpSpPr>
        <a:xfrm>
          <a:off x="0" y="0"/>
          <a:ext cx="0" cy="0"/>
          <a:chOff x="0" y="0"/>
          <a:chExt cx="0" cy="0"/>
        </a:xfrm>
      </p:grpSpPr>
      <p:sp>
        <p:nvSpPr>
          <p:cNvPr id="4069" name="Google Shape;4069;p66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Văd că situația ta s-a înrăutățit puțin la școală în ultima vreme.</a:t>
            </a:r>
            <a:endParaRPr sz="4000"/>
          </a:p>
          <a:p>
            <a:pPr indent="-742950" lvl="0" marL="742950" rtl="0" algn="l">
              <a:lnSpc>
                <a:spcPct val="90000"/>
              </a:lnSpc>
              <a:spcBef>
                <a:spcPts val="533"/>
              </a:spcBef>
              <a:spcAft>
                <a:spcPts val="0"/>
              </a:spcAft>
              <a:buSzPts val="4000"/>
              <a:buAutoNum type="arabicPeriod"/>
            </a:pPr>
            <a:r>
              <a:rPr lang="en-US" sz="4000"/>
              <a:t>Stăpânește-te. Aleargă, e doar stres. Nimic nu este în neregulă.</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6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4" name="Shape 4074"/>
        <p:cNvGrpSpPr/>
        <p:nvPr/>
      </p:nvGrpSpPr>
      <p:grpSpPr>
        <a:xfrm>
          <a:off x="0" y="0"/>
          <a:ext cx="0" cy="0"/>
          <a:chOff x="0" y="0"/>
          <a:chExt cx="0" cy="0"/>
        </a:xfrm>
      </p:grpSpPr>
      <p:sp>
        <p:nvSpPr>
          <p:cNvPr id="4075" name="Google Shape;4075;p66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mă pot concentra deloc pe nimic. Învăț, dar nu-mi amintesc nimic. Știu că sunt fără speranță. Totul și toată lumea mă enervează.</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67"/>
          <p:cNvSpPr txBox="1"/>
          <p:nvPr>
            <p:ph idx="1" type="body"/>
          </p:nvPr>
        </p:nvSpPr>
        <p:spPr>
          <a:xfrm>
            <a:off x="168500" y="147425"/>
            <a:ext cx="10446300" cy="3306600"/>
          </a:xfrm>
          <a:prstGeom prst="rect">
            <a:avLst/>
          </a:prstGeom>
          <a:noFill/>
          <a:ln>
            <a:noFill/>
          </a:ln>
        </p:spPr>
        <p:txBody>
          <a:bodyPr anchorCtr="0" anchor="t" bIns="45700" lIns="91425" spcFirstLastPara="1" rIns="91425" wrap="square" tIns="45700">
            <a:normAutofit fontScale="32500" lnSpcReduction="10000"/>
          </a:bodyPr>
          <a:lstStyle/>
          <a:p>
            <a:pPr indent="0" lvl="0" marL="0" rtl="0" algn="l">
              <a:lnSpc>
                <a:spcPct val="90000"/>
              </a:lnSpc>
              <a:spcBef>
                <a:spcPts val="0"/>
              </a:spcBef>
              <a:spcAft>
                <a:spcPts val="0"/>
              </a:spcAft>
              <a:buSzPct val="213017"/>
              <a:buNone/>
            </a:pPr>
            <a:r>
              <a:t/>
            </a:r>
            <a:endParaRPr sz="2600">
              <a:latin typeface="Calibri"/>
              <a:ea typeface="Calibri"/>
              <a:cs typeface="Calibri"/>
              <a:sym typeface="Calibri"/>
            </a:endParaRPr>
          </a:p>
          <a:p>
            <a:pPr indent="0" lvl="0" marL="0" rtl="0" algn="l">
              <a:lnSpc>
                <a:spcPct val="90000"/>
              </a:lnSpc>
              <a:spcBef>
                <a:spcPts val="533"/>
              </a:spcBef>
              <a:spcAft>
                <a:spcPts val="0"/>
              </a:spcAft>
              <a:buSzPct val="92307"/>
              <a:buNone/>
            </a:pPr>
            <a:r>
              <a:rPr lang="en-US" sz="6000"/>
              <a:t>Răspuns corect! Ar trebui să fie încurajate următoarele comportamente:</a:t>
            </a:r>
            <a:endParaRPr sz="6000"/>
          </a:p>
          <a:p>
            <a:pPr indent="-352425" lvl="0" marL="457200" rtl="0" algn="l">
              <a:lnSpc>
                <a:spcPct val="90000"/>
              </a:lnSpc>
              <a:spcBef>
                <a:spcPts val="533"/>
              </a:spcBef>
              <a:spcAft>
                <a:spcPts val="0"/>
              </a:spcAft>
              <a:buSzPct val="100000"/>
              <a:buChar char="•"/>
            </a:pPr>
            <a:r>
              <a:rPr lang="en-US" sz="6000"/>
              <a:t>  Nu râde și nu te alătura agresiunii.</a:t>
            </a:r>
            <a:endParaRPr sz="6000"/>
          </a:p>
          <a:p>
            <a:pPr indent="-352425" lvl="0" marL="457200" rtl="0" algn="l">
              <a:lnSpc>
                <a:spcPct val="90000"/>
              </a:lnSpc>
              <a:spcBef>
                <a:spcPts val="0"/>
              </a:spcBef>
              <a:spcAft>
                <a:spcPts val="0"/>
              </a:spcAft>
              <a:buSzPct val="100000"/>
              <a:buChar char="•"/>
            </a:pPr>
            <a:r>
              <a:rPr lang="en-US" sz="6000"/>
              <a:t>  Găsește o modalitate de a muta fizic copilul care este agresat din situația de agresiune.</a:t>
            </a:r>
            <a:endParaRPr sz="6000"/>
          </a:p>
          <a:p>
            <a:pPr indent="-352425" lvl="0" marL="457200" rtl="0" algn="l">
              <a:lnSpc>
                <a:spcPct val="90000"/>
              </a:lnSpc>
              <a:spcBef>
                <a:spcPts val="0"/>
              </a:spcBef>
              <a:spcAft>
                <a:spcPts val="0"/>
              </a:spcAft>
              <a:buSzPct val="100000"/>
              <a:buChar char="•"/>
            </a:pPr>
            <a:r>
              <a:rPr lang="en-US" sz="6000"/>
              <a:t>  Nu repeta minciunile sau bârfele, denumirea sau alt comportament de agresiune.</a:t>
            </a:r>
            <a:endParaRPr sz="6000"/>
          </a:p>
          <a:p>
            <a:pPr indent="-352425" lvl="0" marL="457200" rtl="0" algn="l">
              <a:lnSpc>
                <a:spcPct val="90000"/>
              </a:lnSpc>
              <a:spcBef>
                <a:spcPts val="0"/>
              </a:spcBef>
              <a:spcAft>
                <a:spcPts val="0"/>
              </a:spcAft>
              <a:buSzPct val="100000"/>
              <a:buChar char="•"/>
            </a:pPr>
            <a:r>
              <a:rPr lang="en-US" sz="6000"/>
              <a:t>  Include copilul care este agresat în activitățile tale.</a:t>
            </a:r>
            <a:endParaRPr sz="6000"/>
          </a:p>
          <a:p>
            <a:pPr indent="-352425" lvl="0" marL="457200" rtl="0" algn="l">
              <a:lnSpc>
                <a:spcPct val="90000"/>
              </a:lnSpc>
              <a:spcBef>
                <a:spcPts val="0"/>
              </a:spcBef>
              <a:spcAft>
                <a:spcPts val="0"/>
              </a:spcAft>
              <a:buSzPct val="100000"/>
              <a:buChar char="•"/>
            </a:pPr>
            <a:r>
              <a:rPr lang="en-US" sz="6000"/>
              <a:t>  Fii susținător în fața victimei în privat.</a:t>
            </a:r>
            <a:endParaRPr sz="6000"/>
          </a:p>
          <a:p>
            <a:pPr indent="-352425" lvl="0" marL="457200" rtl="0" algn="l">
              <a:lnSpc>
                <a:spcPct val="90000"/>
              </a:lnSpc>
              <a:spcBef>
                <a:spcPts val="0"/>
              </a:spcBef>
              <a:spcAft>
                <a:spcPts val="0"/>
              </a:spcAft>
              <a:buSzPct val="100000"/>
              <a:buChar char="•"/>
            </a:pPr>
            <a:r>
              <a:rPr lang="en-US" sz="6000"/>
              <a:t>  Spune unui adult ce ai văzut și auzit.</a:t>
            </a:r>
            <a:endParaRPr sz="6000"/>
          </a:p>
          <a:p>
            <a:pPr indent="-352425" lvl="0" marL="457200" rtl="0" algn="l">
              <a:lnSpc>
                <a:spcPct val="90000"/>
              </a:lnSpc>
              <a:spcBef>
                <a:spcPts val="0"/>
              </a:spcBef>
              <a:spcAft>
                <a:spcPts val="0"/>
              </a:spcAft>
              <a:buSzPct val="100000"/>
              <a:buChar char="•"/>
            </a:pPr>
            <a:r>
              <a:rPr lang="en-US" sz="6000"/>
              <a:t>  Vorbește cu agresorul în privat.</a:t>
            </a:r>
            <a:endParaRPr sz="6000"/>
          </a:p>
          <a:p>
            <a:pPr indent="-352425" lvl="0" marL="457200" rtl="0" algn="l">
              <a:lnSpc>
                <a:spcPct val="90000"/>
              </a:lnSpc>
              <a:spcBef>
                <a:spcPts val="0"/>
              </a:spcBef>
              <a:spcAft>
                <a:spcPts val="0"/>
              </a:spcAft>
              <a:buSzPct val="100000"/>
              <a:buChar char="•"/>
            </a:pPr>
            <a:r>
              <a:rPr lang="en-US" sz="6000"/>
              <a:t>  Fii sprijin pentru victimă în prezența agresorului.</a:t>
            </a:r>
            <a:endParaRPr sz="6000"/>
          </a:p>
          <a:p>
            <a:pPr indent="-352425" lvl="0" marL="457200" rtl="0" algn="l">
              <a:lnSpc>
                <a:spcPct val="90000"/>
              </a:lnSpc>
              <a:spcBef>
                <a:spcPts val="0"/>
              </a:spcBef>
              <a:spcAft>
                <a:spcPts val="0"/>
              </a:spcAft>
              <a:buSzPct val="100000"/>
              <a:buChar char="•"/>
            </a:pPr>
            <a:r>
              <a:rPr lang="en-US" sz="6000"/>
              <a:t>  Confruntă agresorul cu privire la comportamentul lui în public.</a:t>
            </a:r>
            <a:endParaRPr sz="6000"/>
          </a:p>
          <a:p>
            <a:pPr indent="0" lvl="0" marL="0" rtl="0" algn="l">
              <a:lnSpc>
                <a:spcPct val="90000"/>
              </a:lnSpc>
              <a:spcBef>
                <a:spcPts val="533"/>
              </a:spcBef>
              <a:spcAft>
                <a:spcPts val="0"/>
              </a:spcAft>
              <a:buSzPct val="92307"/>
              <a:buNone/>
            </a:pPr>
            <a:r>
              <a:t/>
            </a:r>
            <a:endParaRPr sz="6000"/>
          </a:p>
        </p:txBody>
      </p:sp>
    </p:spTree>
  </p:cSld>
  <p:clrMapOvr>
    <a:masterClrMapping/>
  </p:clrMapOvr>
</p:sld>
</file>

<file path=ppt/slides/slide6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0" name="Shape 4080"/>
        <p:cNvGrpSpPr/>
        <p:nvPr/>
      </p:nvGrpSpPr>
      <p:grpSpPr>
        <a:xfrm>
          <a:off x="0" y="0"/>
          <a:ext cx="0" cy="0"/>
          <a:chOff x="0" y="0"/>
          <a:chExt cx="0" cy="0"/>
        </a:xfrm>
      </p:grpSpPr>
      <p:sp>
        <p:nvSpPr>
          <p:cNvPr id="4081" name="Google Shape;4081;p67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6: Evită confortul și minimizeză rapid problemele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6" name="Shape 4086"/>
        <p:cNvGrpSpPr/>
        <p:nvPr/>
      </p:nvGrpSpPr>
      <p:grpSpPr>
        <a:xfrm>
          <a:off x="0" y="0"/>
          <a:ext cx="0" cy="0"/>
          <a:chOff x="0" y="0"/>
          <a:chExt cx="0" cy="0"/>
        </a:xfrm>
      </p:grpSpPr>
      <p:sp>
        <p:nvSpPr>
          <p:cNvPr id="4087" name="Google Shape;4087;p67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Mi se pare că ar trebui să îți fie suficientă o lună pentru a ajunge la restul școlilor.</a:t>
            </a:r>
            <a:endParaRPr sz="4000"/>
          </a:p>
          <a:p>
            <a:pPr indent="-742950" lvl="0" marL="742950" rtl="0" algn="l">
              <a:lnSpc>
                <a:spcPct val="90000"/>
              </a:lnSpc>
              <a:spcBef>
                <a:spcPts val="533"/>
              </a:spcBef>
              <a:spcAft>
                <a:spcPts val="0"/>
              </a:spcAft>
              <a:buSzPts val="4000"/>
              <a:buAutoNum type="arabicPeriod"/>
            </a:pPr>
            <a:r>
              <a:rPr lang="en-US" sz="4000"/>
              <a:t>Mulțumesc că mi-ai spus despre asta. Înțeleg că ți-e greu.</a:t>
            </a:r>
            <a:endParaRPr sz="4000"/>
          </a:p>
        </p:txBody>
      </p:sp>
    </p:spTree>
  </p:cSld>
  <p:clrMapOvr>
    <a:masterClrMapping/>
  </p:clrMapOvr>
</p:sld>
</file>

<file path=ppt/slides/slide6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2" name="Shape 4092"/>
        <p:cNvGrpSpPr/>
        <p:nvPr/>
      </p:nvGrpSpPr>
      <p:grpSpPr>
        <a:xfrm>
          <a:off x="0" y="0"/>
          <a:ext cx="0" cy="0"/>
          <a:chOff x="0" y="0"/>
          <a:chExt cx="0" cy="0"/>
        </a:xfrm>
      </p:grpSpPr>
      <p:sp>
        <p:nvSpPr>
          <p:cNvPr id="4093" name="Google Shape;4093;p67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mă descurc în viața asta. Nu există viitor pentru mine.</a:t>
            </a:r>
            <a:endParaRPr/>
          </a:p>
        </p:txBody>
      </p:sp>
    </p:spTree>
  </p:cSld>
  <p:clrMapOvr>
    <a:masterClrMapping/>
  </p:clrMapOvr>
</p:sld>
</file>

<file path=ppt/slides/slide6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8" name="Shape 4098"/>
        <p:cNvGrpSpPr/>
        <p:nvPr/>
      </p:nvGrpSpPr>
      <p:grpSpPr>
        <a:xfrm>
          <a:off x="0" y="0"/>
          <a:ext cx="0" cy="0"/>
          <a:chOff x="0" y="0"/>
          <a:chExt cx="0" cy="0"/>
        </a:xfrm>
      </p:grpSpPr>
      <p:sp>
        <p:nvSpPr>
          <p:cNvPr id="4099" name="Google Shape;4099;p67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7: Lipsa de înțelegere a esenței dificultăților elevului îi intensifică problemele.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4" name="Shape 4104"/>
        <p:cNvGrpSpPr/>
        <p:nvPr/>
      </p:nvGrpSpPr>
      <p:grpSpPr>
        <a:xfrm>
          <a:off x="0" y="0"/>
          <a:ext cx="0" cy="0"/>
          <a:chOff x="0" y="0"/>
          <a:chExt cx="0" cy="0"/>
        </a:xfrm>
      </p:grpSpPr>
      <p:sp>
        <p:nvSpPr>
          <p:cNvPr id="4105" name="Google Shape;4105;p67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Trebuie să îți informez părinții despre situația școlară. Mă înțelegi?</a:t>
            </a:r>
            <a:endParaRPr sz="4000"/>
          </a:p>
          <a:p>
            <a:pPr indent="-742950" lvl="0" marL="742950" rtl="0" algn="l">
              <a:lnSpc>
                <a:spcPct val="90000"/>
              </a:lnSpc>
              <a:spcBef>
                <a:spcPts val="533"/>
              </a:spcBef>
              <a:spcAft>
                <a:spcPts val="0"/>
              </a:spcAft>
              <a:buSzPts val="4000"/>
              <a:buAutoNum type="arabicPeriod"/>
            </a:pPr>
            <a:r>
              <a:rPr lang="en-US" sz="4000"/>
              <a:t>Aș dori să îți invit părinții la școală și să ne gândim împreună cum să te ajutăm. Ai ceva împotrivă?</a:t>
            </a:r>
            <a:endParaRPr sz="4000"/>
          </a:p>
        </p:txBody>
      </p:sp>
    </p:spTree>
  </p:cSld>
  <p:clrMapOvr>
    <a:masterClrMapping/>
  </p:clrMapOvr>
</p:sld>
</file>

<file path=ppt/slides/slide6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0" name="Shape 4110"/>
        <p:cNvGrpSpPr/>
        <p:nvPr/>
      </p:nvGrpSpPr>
      <p:grpSpPr>
        <a:xfrm>
          <a:off x="0" y="0"/>
          <a:ext cx="0" cy="0"/>
          <a:chOff x="0" y="0"/>
          <a:chExt cx="0" cy="0"/>
        </a:xfrm>
      </p:grpSpPr>
      <p:sp>
        <p:nvSpPr>
          <p:cNvPr id="4111" name="Google Shape;4111;p6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Mama se va supăra cu siguranță.</a:t>
            </a:r>
            <a:endParaRPr/>
          </a:p>
        </p:txBody>
      </p:sp>
    </p:spTree>
  </p:cSld>
  <p:clrMapOvr>
    <a:masterClrMapping/>
  </p:clrMapOvr>
</p:sld>
</file>

<file path=ppt/slides/slide6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6" name="Shape 4116"/>
        <p:cNvGrpSpPr/>
        <p:nvPr/>
      </p:nvGrpSpPr>
      <p:grpSpPr>
        <a:xfrm>
          <a:off x="0" y="0"/>
          <a:ext cx="0" cy="0"/>
          <a:chOff x="0" y="0"/>
          <a:chExt cx="0" cy="0"/>
        </a:xfrm>
      </p:grpSpPr>
      <p:sp>
        <p:nvSpPr>
          <p:cNvPr id="4117" name="Google Shape;4117;p6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8: Cu acest mesaj blochezi comunicarea și întărești vinovăția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2" name="Shape 4122"/>
        <p:cNvGrpSpPr/>
        <p:nvPr/>
      </p:nvGrpSpPr>
      <p:grpSpPr>
        <a:xfrm>
          <a:off x="0" y="0"/>
          <a:ext cx="0" cy="0"/>
          <a:chOff x="0" y="0"/>
          <a:chExt cx="0" cy="0"/>
        </a:xfrm>
      </p:grpSpPr>
      <p:sp>
        <p:nvSpPr>
          <p:cNvPr id="4123" name="Google Shape;4123;p6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Cred că părinții tăi ar trebui să știe despre problemele tale</a:t>
            </a:r>
            <a:endParaRPr sz="4000"/>
          </a:p>
          <a:p>
            <a:pPr indent="0" lvl="0" marL="457200" rtl="0" algn="l">
              <a:lnSpc>
                <a:spcPct val="90000"/>
              </a:lnSpc>
              <a:spcBef>
                <a:spcPts val="533"/>
              </a:spcBef>
              <a:spcAft>
                <a:spcPts val="0"/>
              </a:spcAft>
              <a:buNone/>
            </a:pPr>
            <a:r>
              <a:t/>
            </a:r>
            <a:endParaRPr sz="4000"/>
          </a:p>
          <a:p>
            <a:pPr indent="-742950" lvl="0" marL="742950" rtl="0" algn="l">
              <a:lnSpc>
                <a:spcPct val="90000"/>
              </a:lnSpc>
              <a:spcBef>
                <a:spcPts val="533"/>
              </a:spcBef>
              <a:spcAft>
                <a:spcPts val="0"/>
              </a:spcAft>
              <a:buSzPts val="4000"/>
              <a:buAutoNum type="arabicPeriod"/>
            </a:pPr>
            <a:r>
              <a:rPr lang="en-US" sz="4000"/>
              <a:t>Părinții tăi ne pot ajuta</a:t>
            </a:r>
            <a:endParaRPr sz="4000"/>
          </a:p>
        </p:txBody>
      </p:sp>
    </p:spTree>
  </p:cSld>
  <p:clrMapOvr>
    <a:masterClrMapping/>
  </p:clrMapOvr>
</p:sld>
</file>

<file path=ppt/slides/slide6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8" name="Shape 4128"/>
        <p:cNvGrpSpPr/>
        <p:nvPr/>
      </p:nvGrpSpPr>
      <p:grpSpPr>
        <a:xfrm>
          <a:off x="0" y="0"/>
          <a:ext cx="0" cy="0"/>
          <a:chOff x="0" y="0"/>
          <a:chExt cx="0" cy="0"/>
        </a:xfrm>
      </p:grpSpPr>
      <p:sp>
        <p:nvSpPr>
          <p:cNvPr id="4129" name="Google Shape;4129;p6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Atunci sun-o pe mama.</a:t>
            </a:r>
            <a:endParaRPr/>
          </a:p>
        </p:txBody>
      </p:sp>
    </p:spTree>
  </p:cSld>
  <p:clrMapOvr>
    <a:masterClrMapping/>
  </p:clrMapOvr>
</p:sld>
</file>

<file path=ppt/slides/slide6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4" name="Shape 4134"/>
        <p:cNvGrpSpPr/>
        <p:nvPr/>
      </p:nvGrpSpPr>
      <p:grpSpPr>
        <a:xfrm>
          <a:off x="0" y="0"/>
          <a:ext cx="0" cy="0"/>
          <a:chOff x="0" y="0"/>
          <a:chExt cx="0" cy="0"/>
        </a:xfrm>
      </p:grpSpPr>
      <p:sp>
        <p:nvSpPr>
          <p:cNvPr id="4135" name="Google Shape;4135;p6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9: Prin utilizarea mesajelor de directivă, de ex. „Cred”, „În opinia mea”, blochezi comunicarea în continuare.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6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500"/>
              <a:buNone/>
            </a:pPr>
            <a:r>
              <a:rPr lang="en-US" sz="3500"/>
              <a:t>Răspuns greșit. Ar trebui să le explici elevilor că te aștepți ca aceștia să raporteze orice agresiune pe care o văd. Ar trebui să îi ajuți pe elevi să înțeleagă mai bine rolul lor ca spectatori în perpetuarea comportamentelor de agresiune și să discuți cu elevii ce îi împiedică să raporteze incidentele de agresiune.</a:t>
            </a:r>
            <a:endParaRPr/>
          </a:p>
        </p:txBody>
      </p:sp>
    </p:spTree>
  </p:cSld>
  <p:clrMapOvr>
    <a:masterClrMapping/>
  </p:clrMapOvr>
</p:sld>
</file>

<file path=ppt/slides/slide6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0" name="Shape 4140"/>
        <p:cNvGrpSpPr/>
        <p:nvPr/>
      </p:nvGrpSpPr>
      <p:grpSpPr>
        <a:xfrm>
          <a:off x="0" y="0"/>
          <a:ext cx="0" cy="0"/>
          <a:chOff x="0" y="0"/>
          <a:chExt cx="0" cy="0"/>
        </a:xfrm>
      </p:grpSpPr>
      <p:sp>
        <p:nvSpPr>
          <p:cNvPr id="4141" name="Google Shape;4141;p6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Buna dimineata. Să ne facem comozi.</a:t>
            </a:r>
            <a:endParaRPr/>
          </a:p>
        </p:txBody>
      </p:sp>
    </p:spTree>
  </p:cSld>
  <p:clrMapOvr>
    <a:masterClrMapping/>
  </p:clrMapOvr>
</p:sld>
</file>

<file path=ppt/slides/slide6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6" name="Shape 4146"/>
        <p:cNvGrpSpPr/>
        <p:nvPr/>
      </p:nvGrpSpPr>
      <p:grpSpPr>
        <a:xfrm>
          <a:off x="0" y="0"/>
          <a:ext cx="0" cy="0"/>
          <a:chOff x="0" y="0"/>
          <a:chExt cx="0" cy="0"/>
        </a:xfrm>
      </p:grpSpPr>
      <p:sp>
        <p:nvSpPr>
          <p:cNvPr id="4147" name="Google Shape;4147;p6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Mă bucur că ne-am putut întâlni împreună</a:t>
            </a:r>
            <a:endParaRPr sz="4000"/>
          </a:p>
          <a:p>
            <a:pPr indent="-742950" lvl="0" marL="742950" rtl="0" algn="l">
              <a:lnSpc>
                <a:spcPct val="90000"/>
              </a:lnSpc>
              <a:spcBef>
                <a:spcPts val="533"/>
              </a:spcBef>
              <a:spcAft>
                <a:spcPts val="0"/>
              </a:spcAft>
              <a:buSzPts val="4000"/>
              <a:buAutoNum type="arabicPeriod"/>
            </a:pPr>
            <a:r>
              <a:rPr lang="en-US" sz="4000"/>
              <a:t>Este bine că ați venit pentru că fiica dvs. are o problemă serioasă</a:t>
            </a:r>
            <a:endParaRPr sz="4000"/>
          </a:p>
          <a:p>
            <a:pPr indent="0" lvl="0" marL="457200" rtl="0" algn="l">
              <a:lnSpc>
                <a:spcPct val="90000"/>
              </a:lnSpc>
              <a:spcBef>
                <a:spcPts val="533"/>
              </a:spcBef>
              <a:spcAft>
                <a:spcPts val="0"/>
              </a:spcAft>
              <a:buNone/>
            </a:pPr>
            <a:r>
              <a:t/>
            </a:r>
            <a:endParaRPr sz="4000"/>
          </a:p>
        </p:txBody>
      </p:sp>
    </p:spTree>
  </p:cSld>
  <p:clrMapOvr>
    <a:masterClrMapping/>
  </p:clrMapOvr>
</p:sld>
</file>

<file path=ppt/slides/slide6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2" name="Shape 4152"/>
        <p:cNvGrpSpPr/>
        <p:nvPr/>
      </p:nvGrpSpPr>
      <p:grpSpPr>
        <a:xfrm>
          <a:off x="0" y="0"/>
          <a:ext cx="0" cy="0"/>
          <a:chOff x="0" y="0"/>
          <a:chExt cx="0" cy="0"/>
        </a:xfrm>
      </p:grpSpPr>
      <p:sp>
        <p:nvSpPr>
          <p:cNvPr id="4153" name="Google Shape;4153;p6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10: Evită evaluarea prea devreme și pripită a problemelor elevilor.</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8" name="Shape 4158"/>
        <p:cNvGrpSpPr/>
        <p:nvPr/>
      </p:nvGrpSpPr>
      <p:grpSpPr>
        <a:xfrm>
          <a:off x="0" y="0"/>
          <a:ext cx="0" cy="0"/>
          <a:chOff x="0" y="0"/>
          <a:chExt cx="0" cy="0"/>
        </a:xfrm>
      </p:grpSpPr>
      <p:sp>
        <p:nvSpPr>
          <p:cNvPr id="4159" name="Google Shape;4159;p6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533"/>
              </a:spcBef>
              <a:spcAft>
                <a:spcPts val="0"/>
              </a:spcAft>
              <a:buSzPct val="100000"/>
              <a:buAutoNum type="arabicPeriod"/>
            </a:pPr>
            <a:r>
              <a:rPr lang="en-US" sz="4000"/>
              <a:t>Diana ar trebui să înceapă să învețe. Nu poate să motiveze că nu poate învăța pentru că are dureri de stomac. Ar trebui să faceți ceva în acest sens</a:t>
            </a:r>
            <a:endParaRPr sz="4000"/>
          </a:p>
          <a:p>
            <a:pPr indent="-742950" lvl="0" marL="742950" rtl="0" algn="l">
              <a:lnSpc>
                <a:spcPct val="90000"/>
              </a:lnSpc>
              <a:spcBef>
                <a:spcPts val="533"/>
              </a:spcBef>
              <a:spcAft>
                <a:spcPts val="0"/>
              </a:spcAft>
              <a:buSzPct val="100000"/>
              <a:buAutoNum type="arabicPeriod"/>
            </a:pPr>
            <a:r>
              <a:rPr lang="en-US" sz="4000"/>
              <a:t>Mă îngrijorează Diana. Adesea o doare stomacul, este iritabilă și nu se poate concentra asupra lecției. Diana, ești de acord cu asta?</a:t>
            </a:r>
            <a:endParaRPr sz="4000"/>
          </a:p>
        </p:txBody>
      </p:sp>
    </p:spTree>
  </p:cSld>
  <p:clrMapOvr>
    <a:masterClrMapping/>
  </p:clrMapOvr>
</p:sld>
</file>

<file path=ppt/slides/slide6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4" name="Shape 4164"/>
        <p:cNvGrpSpPr/>
        <p:nvPr/>
      </p:nvGrpSpPr>
      <p:grpSpPr>
        <a:xfrm>
          <a:off x="0" y="0"/>
          <a:ext cx="0" cy="0"/>
          <a:chOff x="0" y="0"/>
          <a:chExt cx="0" cy="0"/>
        </a:xfrm>
      </p:grpSpPr>
      <p:sp>
        <p:nvSpPr>
          <p:cNvPr id="4165" name="Google Shape;4165;p6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11: Acest mesaj subestimează problemele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0" name="Shape 4170"/>
        <p:cNvGrpSpPr/>
        <p:nvPr/>
      </p:nvGrpSpPr>
      <p:grpSpPr>
        <a:xfrm>
          <a:off x="0" y="0"/>
          <a:ext cx="0" cy="0"/>
          <a:chOff x="0" y="0"/>
          <a:chExt cx="0" cy="0"/>
        </a:xfrm>
      </p:grpSpPr>
      <p:sp>
        <p:nvSpPr>
          <p:cNvPr id="4171" name="Google Shape;4171;p6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a:t>
            </a:r>
            <a:endParaRPr/>
          </a:p>
        </p:txBody>
      </p:sp>
    </p:spTree>
  </p:cSld>
  <p:clrMapOvr>
    <a:masterClrMapping/>
  </p:clrMapOvr>
</p:sld>
</file>

<file path=ppt/slides/slide6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6" name="Shape 4176"/>
        <p:cNvGrpSpPr/>
        <p:nvPr/>
      </p:nvGrpSpPr>
      <p:grpSpPr>
        <a:xfrm>
          <a:off x="0" y="0"/>
          <a:ext cx="0" cy="0"/>
          <a:chOff x="0" y="0"/>
          <a:chExt cx="0" cy="0"/>
        </a:xfrm>
      </p:grpSpPr>
      <p:sp>
        <p:nvSpPr>
          <p:cNvPr id="4177" name="Google Shape;4177;p68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Situația este similară și acasă. Se încuie în cameră, nu vrea să vorbească cu nimeni. Nu-și întâlnește prietenii. Se enervează din orice motiv. Și aceste probleme cu școala.</a:t>
            </a:r>
            <a:endParaRPr/>
          </a:p>
        </p:txBody>
      </p:sp>
    </p:spTree>
  </p:cSld>
  <p:clrMapOvr>
    <a:masterClrMapping/>
  </p:clrMapOvr>
</p:sld>
</file>

<file path=ppt/slides/slide6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2" name="Shape 4182"/>
        <p:cNvGrpSpPr/>
        <p:nvPr/>
      </p:nvGrpSpPr>
      <p:grpSpPr>
        <a:xfrm>
          <a:off x="0" y="0"/>
          <a:ext cx="0" cy="0"/>
          <a:chOff x="0" y="0"/>
          <a:chExt cx="0" cy="0"/>
        </a:xfrm>
      </p:grpSpPr>
      <p:sp>
        <p:nvSpPr>
          <p:cNvPr id="4183" name="Google Shape;4183;p68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 deja prea târziu. Nimic nu merge bine. Sunt doar probleme cu mine. Ar fi mai bine dacă nu aș fi acolo.</a:t>
            </a:r>
            <a:endParaRPr/>
          </a:p>
        </p:txBody>
      </p:sp>
    </p:spTree>
  </p:cSld>
  <p:clrMapOvr>
    <a:masterClrMapping/>
  </p:clrMapOvr>
</p:sld>
</file>

<file path=ppt/slides/slide6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8" name="Shape 4188"/>
        <p:cNvGrpSpPr/>
        <p:nvPr/>
      </p:nvGrpSpPr>
      <p:grpSpPr>
        <a:xfrm>
          <a:off x="0" y="0"/>
          <a:ext cx="0" cy="0"/>
          <a:chOff x="0" y="0"/>
          <a:chExt cx="0" cy="0"/>
        </a:xfrm>
      </p:grpSpPr>
      <p:sp>
        <p:nvSpPr>
          <p:cNvPr id="4189" name="Google Shape;4189;p6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Diana, nu exagera! Gandește pozitiv. Gândește-te, alții sunt mai rău</a:t>
            </a:r>
            <a:endParaRPr sz="4000"/>
          </a:p>
          <a:p>
            <a:pPr indent="-742950" lvl="0" marL="742950" rtl="0" algn="l">
              <a:lnSpc>
                <a:spcPct val="90000"/>
              </a:lnSpc>
              <a:spcBef>
                <a:spcPts val="533"/>
              </a:spcBef>
              <a:spcAft>
                <a:spcPts val="0"/>
              </a:spcAft>
              <a:buSzPts val="4000"/>
              <a:buAutoNum type="arabicPeriod"/>
            </a:pPr>
            <a:r>
              <a:rPr lang="en-US" sz="4000"/>
              <a:t>Diana, este important pentru mine și mama ta să te simți bine. Nu este nimic în neregulă cu a cere ajutor</a:t>
            </a:r>
            <a:endParaRPr sz="4000"/>
          </a:p>
        </p:txBody>
      </p:sp>
    </p:spTree>
  </p:cSld>
  <p:clrMapOvr>
    <a:masterClrMapping/>
  </p:clrMapOvr>
</p:sld>
</file>

<file path=ppt/slides/slide6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4" name="Shape 4194"/>
        <p:cNvGrpSpPr/>
        <p:nvPr/>
      </p:nvGrpSpPr>
      <p:grpSpPr>
        <a:xfrm>
          <a:off x="0" y="0"/>
          <a:ext cx="0" cy="0"/>
          <a:chOff x="0" y="0"/>
          <a:chExt cx="0" cy="0"/>
        </a:xfrm>
      </p:grpSpPr>
      <p:sp>
        <p:nvSpPr>
          <p:cNvPr id="4195" name="Google Shape;4195;p68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Ne poti ajuta?</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69"/>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situația a fost rezolvată cu succes!</a:t>
            </a:r>
            <a:endParaRPr/>
          </a:p>
        </p:txBody>
      </p:sp>
    </p:spTree>
  </p:cSld>
  <p:clrMapOvr>
    <a:masterClrMapping/>
  </p:clrMapOvr>
</p:sld>
</file>

<file path=ppt/slides/slide6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0" name="Shape 4200"/>
        <p:cNvGrpSpPr/>
        <p:nvPr/>
      </p:nvGrpSpPr>
      <p:grpSpPr>
        <a:xfrm>
          <a:off x="0" y="0"/>
          <a:ext cx="0" cy="0"/>
          <a:chOff x="0" y="0"/>
          <a:chExt cx="0" cy="0"/>
        </a:xfrm>
      </p:grpSpPr>
      <p:sp>
        <p:nvSpPr>
          <p:cNvPr id="4201" name="Google Shape;4201;p69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12: Evită confortul și instrucțiunile nejustificate și rapide.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6" name="Shape 4206"/>
        <p:cNvGrpSpPr/>
        <p:nvPr/>
      </p:nvGrpSpPr>
      <p:grpSpPr>
        <a:xfrm>
          <a:off x="0" y="0"/>
          <a:ext cx="0" cy="0"/>
          <a:chOff x="0" y="0"/>
          <a:chExt cx="0" cy="0"/>
        </a:xfrm>
      </p:grpSpPr>
      <p:sp>
        <p:nvSpPr>
          <p:cNvPr id="4207" name="Google Shape;4207;p6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Cred că este necesară conversația Dianei cu un psiholog. Cred că nu se poate descurca singură</a:t>
            </a:r>
            <a:endParaRPr sz="4000"/>
          </a:p>
          <a:p>
            <a:pPr indent="-762000" lvl="0" marL="742950" rtl="0" algn="l">
              <a:lnSpc>
                <a:spcPct val="90000"/>
              </a:lnSpc>
              <a:spcBef>
                <a:spcPts val="533"/>
              </a:spcBef>
              <a:spcAft>
                <a:spcPts val="0"/>
              </a:spcAft>
              <a:buSzPts val="4000"/>
              <a:buAutoNum type="arabicPeriod"/>
            </a:pPr>
            <a:r>
              <a:rPr lang="en-US" sz="4000"/>
              <a:t>Aș dori să propun o întâlnire cu un psiholog care să ne ajute să rezolvăm problemele actuale. Și tu Diana, ce crezi despre asta?</a:t>
            </a:r>
            <a:endParaRPr sz="4000"/>
          </a:p>
        </p:txBody>
      </p:sp>
    </p:spTree>
  </p:cSld>
  <p:clrMapOvr>
    <a:masterClrMapping/>
  </p:clrMapOvr>
</p:sld>
</file>

<file path=ppt/slides/slide6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2" name="Shape 4212"/>
        <p:cNvGrpSpPr/>
        <p:nvPr/>
      </p:nvGrpSpPr>
      <p:grpSpPr>
        <a:xfrm>
          <a:off x="0" y="0"/>
          <a:ext cx="0" cy="0"/>
          <a:chOff x="0" y="0"/>
          <a:chExt cx="0" cy="0"/>
        </a:xfrm>
      </p:grpSpPr>
      <p:sp>
        <p:nvSpPr>
          <p:cNvPr id="4213" name="Google Shape;4213;p69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 ceva în neregulă cu mine? Nu sunt normală? Își coboară capul.</a:t>
            </a:r>
            <a:endParaRPr/>
          </a:p>
        </p:txBody>
      </p:sp>
    </p:spTree>
  </p:cSld>
  <p:clrMapOvr>
    <a:masterClrMapping/>
  </p:clrMapOvr>
</p:sld>
</file>

<file path=ppt/slides/slide6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8" name="Shape 4218"/>
        <p:cNvGrpSpPr/>
        <p:nvPr/>
      </p:nvGrpSpPr>
      <p:grpSpPr>
        <a:xfrm>
          <a:off x="0" y="0"/>
          <a:ext cx="0" cy="0"/>
          <a:chOff x="0" y="0"/>
          <a:chExt cx="0" cy="0"/>
        </a:xfrm>
      </p:grpSpPr>
      <p:sp>
        <p:nvSpPr>
          <p:cNvPr id="4219" name="Google Shape;4219;p69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13: Evită să impui notele și să dai sfaturi.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4" name="Shape 4224"/>
        <p:cNvGrpSpPr/>
        <p:nvPr/>
      </p:nvGrpSpPr>
      <p:grpSpPr>
        <a:xfrm>
          <a:off x="0" y="0"/>
          <a:ext cx="0" cy="0"/>
          <a:chOff x="0" y="0"/>
          <a:chExt cx="0" cy="0"/>
        </a:xfrm>
      </p:grpSpPr>
      <p:sp>
        <p:nvSpPr>
          <p:cNvPr id="4225" name="Google Shape;4225;p6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Nu îți face griji, vei fi bine. Trebuie făcut ceva în acest sens</a:t>
            </a:r>
            <a:endParaRPr sz="4000"/>
          </a:p>
          <a:p>
            <a:pPr indent="-742950" lvl="0" marL="742950" rtl="0" algn="l">
              <a:lnSpc>
                <a:spcPct val="90000"/>
              </a:lnSpc>
              <a:spcBef>
                <a:spcPts val="533"/>
              </a:spcBef>
              <a:spcAft>
                <a:spcPts val="0"/>
              </a:spcAft>
              <a:buSzPts val="4000"/>
              <a:buAutoNum type="arabicPeriod"/>
            </a:pPr>
            <a:r>
              <a:rPr lang="en-US" sz="4000"/>
              <a:t>Este foarte bine că vorbești despre asta. Psihologul te va ajuta să înțelegi mai bine prin ce treci acum</a:t>
            </a:r>
            <a:endParaRPr sz="4000"/>
          </a:p>
        </p:txBody>
      </p:sp>
    </p:spTree>
  </p:cSld>
  <p:clrMapOvr>
    <a:masterClrMapping/>
  </p:clrMapOvr>
</p:sld>
</file>

<file path=ppt/slides/slide6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0" name="Shape 4230"/>
        <p:cNvGrpSpPr/>
        <p:nvPr/>
      </p:nvGrpSpPr>
      <p:grpSpPr>
        <a:xfrm>
          <a:off x="0" y="0"/>
          <a:ext cx="0" cy="0"/>
          <a:chOff x="0" y="0"/>
          <a:chExt cx="0" cy="0"/>
        </a:xfrm>
      </p:grpSpPr>
      <p:sp>
        <p:nvSpPr>
          <p:cNvPr id="4231" name="Google Shape;4231;p6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Ce zici despre școală?</a:t>
            </a:r>
            <a:endParaRPr/>
          </a:p>
        </p:txBody>
      </p:sp>
    </p:spTree>
  </p:cSld>
  <p:clrMapOvr>
    <a:masterClrMapping/>
  </p:clrMapOvr>
</p:sld>
</file>

<file path=ppt/slides/slide6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6" name="Shape 4236"/>
        <p:cNvGrpSpPr/>
        <p:nvPr/>
      </p:nvGrpSpPr>
      <p:grpSpPr>
        <a:xfrm>
          <a:off x="0" y="0"/>
          <a:ext cx="0" cy="0"/>
          <a:chOff x="0" y="0"/>
          <a:chExt cx="0" cy="0"/>
        </a:xfrm>
      </p:grpSpPr>
      <p:sp>
        <p:nvSpPr>
          <p:cNvPr id="4237" name="Google Shape;4237;p6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14: Nu subestima problemele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2" name="Shape 4242"/>
        <p:cNvGrpSpPr/>
        <p:nvPr/>
      </p:nvGrpSpPr>
      <p:grpSpPr>
        <a:xfrm>
          <a:off x="0" y="0"/>
          <a:ext cx="0" cy="0"/>
          <a:chOff x="0" y="0"/>
          <a:chExt cx="0" cy="0"/>
        </a:xfrm>
      </p:grpSpPr>
      <p:sp>
        <p:nvSpPr>
          <p:cNvPr id="4243" name="Google Shape;4243;p69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I-am spus deja fiicei mele că are o lună de recuperat. Ar trebui să se apuce de lucru cât mai curând posibil</a:t>
            </a:r>
            <a:endParaRPr sz="4000"/>
          </a:p>
          <a:p>
            <a:pPr indent="-762000" lvl="0" marL="742950" rtl="0" algn="l">
              <a:lnSpc>
                <a:spcPct val="90000"/>
              </a:lnSpc>
              <a:spcBef>
                <a:spcPts val="533"/>
              </a:spcBef>
              <a:spcAft>
                <a:spcPts val="0"/>
              </a:spcAft>
              <a:buSzPts val="4000"/>
              <a:buAutoNum type="arabicPeriod"/>
            </a:pPr>
            <a:r>
              <a:rPr lang="en-US" sz="4000"/>
              <a:t>Vă sugerez să ne întâlnim după vizita la psiholog. Diana, nu uita că poți conta pe mine. Sunt cu tine</a:t>
            </a:r>
            <a:endParaRPr sz="4000"/>
          </a:p>
        </p:txBody>
      </p:sp>
    </p:spTree>
  </p:cSld>
  <p:clrMapOvr>
    <a:masterClrMapping/>
  </p:clrMapOvr>
</p:sld>
</file>

<file path=ppt/slides/slide6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8" name="Shape 4248"/>
        <p:cNvGrpSpPr/>
        <p:nvPr/>
      </p:nvGrpSpPr>
      <p:grpSpPr>
        <a:xfrm>
          <a:off x="0" y="0"/>
          <a:ext cx="0" cy="0"/>
          <a:chOff x="0" y="0"/>
          <a:chExt cx="0" cy="0"/>
        </a:xfrm>
      </p:grpSpPr>
      <p:sp>
        <p:nvSpPr>
          <p:cNvPr id="4249" name="Google Shape;4249;p6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15: Lipsa de înțelegere a esenței dificultăților elevului îi intensifică problemele.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6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4" name="Shape 4254"/>
        <p:cNvGrpSpPr/>
        <p:nvPr/>
      </p:nvGrpSpPr>
      <p:grpSpPr>
        <a:xfrm>
          <a:off x="0" y="0"/>
          <a:ext cx="0" cy="0"/>
          <a:chOff x="0" y="0"/>
          <a:chExt cx="0" cy="0"/>
        </a:xfrm>
      </p:grpSpPr>
      <p:sp>
        <p:nvSpPr>
          <p:cNvPr id="4255" name="Google Shape;4255;p69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La revedere!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7"/>
          <p:cNvSpPr txBox="1"/>
          <p:nvPr>
            <p:ph idx="1" type="body"/>
          </p:nvPr>
        </p:nvSpPr>
        <p:spPr>
          <a:xfrm>
            <a:off x="701676" y="762774"/>
            <a:ext cx="9569448" cy="213205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De-a lungul vieții tale vei întâlni situații dificile, iar violența nu este răspunsul. Există și alte modalități de a răspunde în fața adversității, gândește-te la asta.</a:t>
            </a:r>
            <a:endParaRPr sz="3600">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70"/>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Se pare că situația nu a fost rezolvată. Verifică teoria și încearcă din nou!</a:t>
            </a:r>
            <a:endParaRPr/>
          </a:p>
        </p:txBody>
      </p:sp>
    </p:spTree>
  </p:cSld>
  <p:clrMapOvr>
    <a:masterClrMapping/>
  </p:clrMapOvr>
</p:sld>
</file>

<file path=ppt/slides/slide7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0" name="Shape 4260"/>
        <p:cNvGrpSpPr/>
        <p:nvPr/>
      </p:nvGrpSpPr>
      <p:grpSpPr>
        <a:xfrm>
          <a:off x="0" y="0"/>
          <a:ext cx="0" cy="0"/>
          <a:chOff x="0" y="0"/>
          <a:chExt cx="0" cy="0"/>
        </a:xfrm>
      </p:grpSpPr>
      <p:sp>
        <p:nvSpPr>
          <p:cNvPr id="4261" name="Google Shape;4261;p7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13-15 puncte</a:t>
            </a:r>
            <a:endParaRPr b="1" sz="4000"/>
          </a:p>
          <a:p>
            <a:pPr indent="0" lvl="0" marL="0" rtl="0" algn="l">
              <a:lnSpc>
                <a:spcPct val="90000"/>
              </a:lnSpc>
              <a:spcBef>
                <a:spcPts val="533"/>
              </a:spcBef>
              <a:spcAft>
                <a:spcPts val="0"/>
              </a:spcAft>
              <a:buClr>
                <a:schemeClr val="dk1"/>
              </a:buClr>
              <a:buSzPts val="1100"/>
              <a:buFont typeface="Arial"/>
              <a:buNone/>
            </a:pPr>
            <a:r>
              <a:rPr lang="en-US" sz="4000"/>
              <a:t>Ai abilități excelente de comunicare. Poți efectua o comunicare deschisă care să ofere elevilor un sentiment de securitate.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6" name="Shape 4266"/>
        <p:cNvGrpSpPr/>
        <p:nvPr/>
      </p:nvGrpSpPr>
      <p:grpSpPr>
        <a:xfrm>
          <a:off x="0" y="0"/>
          <a:ext cx="0" cy="0"/>
          <a:chOff x="0" y="0"/>
          <a:chExt cx="0" cy="0"/>
        </a:xfrm>
      </p:grpSpPr>
      <p:sp>
        <p:nvSpPr>
          <p:cNvPr id="4267" name="Google Shape;4267;p7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12-10 puncte</a:t>
            </a:r>
            <a:endParaRPr b="1" sz="4000"/>
          </a:p>
          <a:p>
            <a:pPr indent="0" lvl="0" marL="0" rtl="0" algn="l">
              <a:lnSpc>
                <a:spcPct val="90000"/>
              </a:lnSpc>
              <a:spcBef>
                <a:spcPts val="533"/>
              </a:spcBef>
              <a:spcAft>
                <a:spcPts val="0"/>
              </a:spcAft>
              <a:buClr>
                <a:schemeClr val="dk1"/>
              </a:buClr>
              <a:buSzPts val="1100"/>
              <a:buFont typeface="Arial"/>
              <a:buNone/>
            </a:pPr>
            <a:r>
              <a:rPr lang="en-US" sz="4000"/>
              <a:t>Este destul de bine, dar prea des îți impui părerea unui elev.</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2" name="Shape 4272"/>
        <p:cNvGrpSpPr/>
        <p:nvPr/>
      </p:nvGrpSpPr>
      <p:grpSpPr>
        <a:xfrm>
          <a:off x="0" y="0"/>
          <a:ext cx="0" cy="0"/>
          <a:chOff x="0" y="0"/>
          <a:chExt cx="0" cy="0"/>
        </a:xfrm>
      </p:grpSpPr>
      <p:sp>
        <p:nvSpPr>
          <p:cNvPr id="4273" name="Google Shape;4273;p7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9 puncte și mai puțin</a:t>
            </a:r>
            <a:endParaRPr b="1" sz="4000"/>
          </a:p>
          <a:p>
            <a:pPr indent="0" lvl="0" marL="0" rtl="0" algn="l">
              <a:lnSpc>
                <a:spcPct val="90000"/>
              </a:lnSpc>
              <a:spcBef>
                <a:spcPts val="533"/>
              </a:spcBef>
              <a:spcAft>
                <a:spcPts val="0"/>
              </a:spcAft>
              <a:buClr>
                <a:schemeClr val="dk1"/>
              </a:buClr>
              <a:buSzPts val="1100"/>
              <a:buFont typeface="Arial"/>
              <a:buNone/>
            </a:pPr>
            <a:r>
              <a:rPr lang="en-US" sz="4000"/>
              <a:t>Folosești modalități confruntative pentru a comunica cu elevul, blocând astfel fluxul de informații.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8" name="Shape 4278"/>
        <p:cNvGrpSpPr/>
        <p:nvPr/>
      </p:nvGrpSpPr>
      <p:grpSpPr>
        <a:xfrm>
          <a:off x="0" y="0"/>
          <a:ext cx="0" cy="0"/>
          <a:chOff x="0" y="0"/>
          <a:chExt cx="0" cy="0"/>
        </a:xfrm>
      </p:grpSpPr>
      <p:sp>
        <p:nvSpPr>
          <p:cNvPr id="4279" name="Google Shape;4279;p70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PROFESOR!</a:t>
            </a:r>
            <a:endParaRPr b="1" sz="4000"/>
          </a:p>
          <a:p>
            <a:pPr indent="0" lvl="0" marL="0" rtl="0" algn="l">
              <a:lnSpc>
                <a:spcPct val="90000"/>
              </a:lnSpc>
              <a:spcBef>
                <a:spcPts val="533"/>
              </a:spcBef>
              <a:spcAft>
                <a:spcPts val="0"/>
              </a:spcAft>
              <a:buClr>
                <a:schemeClr val="dk1"/>
              </a:buClr>
              <a:buSzPts val="1100"/>
              <a:buFont typeface="Arial"/>
              <a:buNone/>
            </a:pPr>
            <a:r>
              <a:rPr lang="en-US" sz="4000"/>
              <a:t>Folosește-ți abilitățile pentru a lucra cu elevii cu probleme în percepția de sine. CUNOȘTINȚELE ORDONATE în domeniul depresiei vă vor ajuta în acest sens.</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4" name="Shape 4284"/>
        <p:cNvGrpSpPr/>
        <p:nvPr/>
      </p:nvGrpSpPr>
      <p:grpSpPr>
        <a:xfrm>
          <a:off x="0" y="0"/>
          <a:ext cx="0" cy="0"/>
          <a:chOff x="0" y="0"/>
          <a:chExt cx="0" cy="0"/>
        </a:xfrm>
      </p:grpSpPr>
      <p:sp>
        <p:nvSpPr>
          <p:cNvPr id="4285" name="Google Shape;4285;p70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b="1" lang="en-US" sz="4000"/>
              <a:t>CARE ESTE PROBLEMA CU DIANA?</a:t>
            </a:r>
            <a:endParaRPr b="1" sz="4000"/>
          </a:p>
          <a:p>
            <a:pPr indent="-463550" lvl="0" marL="457200" rtl="0" algn="l">
              <a:lnSpc>
                <a:spcPct val="90000"/>
              </a:lnSpc>
              <a:spcBef>
                <a:spcPts val="533"/>
              </a:spcBef>
              <a:spcAft>
                <a:spcPts val="0"/>
              </a:spcAft>
              <a:buSzPct val="100000"/>
              <a:buAutoNum type="arabicPeriod"/>
            </a:pPr>
            <a:r>
              <a:rPr lang="en-US" sz="4000"/>
              <a:t>Un student înstrăinat</a:t>
            </a:r>
            <a:endParaRPr sz="4000"/>
          </a:p>
          <a:p>
            <a:pPr indent="-463550" lvl="0" marL="457200" rtl="0" algn="l">
              <a:lnSpc>
                <a:spcPct val="90000"/>
              </a:lnSpc>
              <a:spcBef>
                <a:spcPts val="0"/>
              </a:spcBef>
              <a:spcAft>
                <a:spcPts val="0"/>
              </a:spcAft>
              <a:buSzPct val="100000"/>
              <a:buAutoNum type="arabicPeriod"/>
            </a:pPr>
            <a:r>
              <a:rPr lang="en-US" sz="4000"/>
              <a:t>Un student manipulator</a:t>
            </a:r>
            <a:endParaRPr sz="4000"/>
          </a:p>
          <a:p>
            <a:pPr indent="-463550" lvl="0" marL="457200" rtl="0" algn="l">
              <a:lnSpc>
                <a:spcPct val="90000"/>
              </a:lnSpc>
              <a:spcBef>
                <a:spcPts val="0"/>
              </a:spcBef>
              <a:spcAft>
                <a:spcPts val="0"/>
              </a:spcAft>
              <a:buSzPct val="100000"/>
              <a:buAutoNum type="arabicPeriod"/>
            </a:pPr>
            <a:r>
              <a:rPr lang="en-US" sz="4000"/>
              <a:t>Un student cu probleme de identitate</a:t>
            </a:r>
            <a:endParaRPr sz="4000"/>
          </a:p>
          <a:p>
            <a:pPr indent="-463550" lvl="0" marL="457200" rtl="0" algn="l">
              <a:lnSpc>
                <a:spcPct val="90000"/>
              </a:lnSpc>
              <a:spcBef>
                <a:spcPts val="0"/>
              </a:spcBef>
              <a:spcAft>
                <a:spcPts val="0"/>
              </a:spcAft>
              <a:buSzPct val="100000"/>
              <a:buAutoNum type="arabicPeriod"/>
            </a:pPr>
            <a:r>
              <a:rPr lang="en-US" sz="4000"/>
              <a:t>Un student deprimat</a:t>
            </a:r>
            <a:endParaRPr sz="4000"/>
          </a:p>
          <a:p>
            <a:pPr indent="-463550" lvl="0" marL="457200" rtl="0" algn="l">
              <a:lnSpc>
                <a:spcPct val="90000"/>
              </a:lnSpc>
              <a:spcBef>
                <a:spcPts val="0"/>
              </a:spcBef>
              <a:spcAft>
                <a:spcPts val="0"/>
              </a:spcAft>
              <a:buSzPct val="100000"/>
              <a:buAutoNum type="arabicPeriod"/>
            </a:pPr>
            <a:r>
              <a:rPr lang="en-US" sz="4000"/>
              <a:t>Un student cu simțul propriei sale unicități</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0" name="Shape 4290"/>
        <p:cNvGrpSpPr/>
        <p:nvPr/>
      </p:nvGrpSpPr>
      <p:grpSpPr>
        <a:xfrm>
          <a:off x="0" y="0"/>
          <a:ext cx="0" cy="0"/>
          <a:chOff x="0" y="0"/>
          <a:chExt cx="0" cy="0"/>
        </a:xfrm>
      </p:grpSpPr>
      <p:sp>
        <p:nvSpPr>
          <p:cNvPr id="4291" name="Google Shape;4291;p70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GREȘIT!</a:t>
            </a:r>
            <a:endParaRPr b="1" sz="4000"/>
          </a:p>
          <a:p>
            <a:pPr indent="0" lvl="0" marL="0" rtl="0" algn="l">
              <a:lnSpc>
                <a:spcPct val="90000"/>
              </a:lnSpc>
              <a:spcBef>
                <a:spcPts val="533"/>
              </a:spcBef>
              <a:spcAft>
                <a:spcPts val="0"/>
              </a:spcAft>
              <a:buClr>
                <a:schemeClr val="dk1"/>
              </a:buClr>
              <a:buSzPts val="1100"/>
              <a:buFont typeface="Arial"/>
              <a:buNone/>
            </a:pPr>
            <a:r>
              <a:rPr lang="en-US" sz="4000"/>
              <a:t>NU AI IDENTIFICAT PROBLEMA DIANEI.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6" name="Shape 4296"/>
        <p:cNvGrpSpPr/>
        <p:nvPr/>
      </p:nvGrpSpPr>
      <p:grpSpPr>
        <a:xfrm>
          <a:off x="0" y="0"/>
          <a:ext cx="0" cy="0"/>
          <a:chOff x="0" y="0"/>
          <a:chExt cx="0" cy="0"/>
        </a:xfrm>
      </p:grpSpPr>
      <p:sp>
        <p:nvSpPr>
          <p:cNvPr id="4297" name="Google Shape;4297;p70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PERFECT!</a:t>
            </a:r>
            <a:endParaRPr b="1" sz="4000"/>
          </a:p>
          <a:p>
            <a:pPr indent="0" lvl="0" marL="0" rtl="0" algn="l">
              <a:lnSpc>
                <a:spcPct val="90000"/>
              </a:lnSpc>
              <a:spcBef>
                <a:spcPts val="533"/>
              </a:spcBef>
              <a:spcAft>
                <a:spcPts val="0"/>
              </a:spcAft>
              <a:buClr>
                <a:schemeClr val="dk1"/>
              </a:buClr>
              <a:buSzPts val="1100"/>
              <a:buFont typeface="Arial"/>
              <a:buNone/>
            </a:pPr>
            <a:r>
              <a:rPr lang="en-US" sz="4000"/>
              <a:t>AI IDENTIFICAT PROBLEMA DIANEI.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2" name="Shape 4302"/>
        <p:cNvGrpSpPr/>
        <p:nvPr/>
      </p:nvGrpSpPr>
      <p:grpSpPr>
        <a:xfrm>
          <a:off x="0" y="0"/>
          <a:ext cx="0" cy="0"/>
          <a:chOff x="0" y="0"/>
          <a:chExt cx="0" cy="0"/>
        </a:xfrm>
      </p:grpSpPr>
      <p:sp>
        <p:nvSpPr>
          <p:cNvPr id="4303" name="Google Shape;4303;p707"/>
          <p:cNvSpPr txBox="1"/>
          <p:nvPr>
            <p:ph idx="1" type="body"/>
          </p:nvPr>
        </p:nvSpPr>
        <p:spPr>
          <a:xfrm>
            <a:off x="0" y="943625"/>
            <a:ext cx="4854600" cy="2508000"/>
          </a:xfrm>
          <a:prstGeom prst="rect">
            <a:avLst/>
          </a:prstGeom>
          <a:noFill/>
          <a:ln>
            <a:noFill/>
          </a:ln>
        </p:spPr>
        <p:txBody>
          <a:bodyPr anchorCtr="0" anchor="t" bIns="45700" lIns="91425" spcFirstLastPara="1" rIns="91425" wrap="square" tIns="45700">
            <a:noAutofit/>
          </a:bodyPr>
          <a:lstStyle/>
          <a:p>
            <a:pPr indent="-355600" lvl="0" marL="457200" rtl="0" algn="l">
              <a:lnSpc>
                <a:spcPct val="90000"/>
              </a:lnSpc>
              <a:spcBef>
                <a:spcPts val="533"/>
              </a:spcBef>
              <a:spcAft>
                <a:spcPts val="0"/>
              </a:spcAft>
              <a:buSzPts val="2000"/>
              <a:buChar char="•"/>
            </a:pPr>
            <a:r>
              <a:rPr lang="en-US" sz="2000"/>
              <a:t>Sunt în viață ... dar fiecare zi mă doare.</a:t>
            </a:r>
            <a:endParaRPr sz="2000"/>
          </a:p>
          <a:p>
            <a:pPr indent="-355600" lvl="0" marL="457200" rtl="0" algn="l">
              <a:lnSpc>
                <a:spcPct val="90000"/>
              </a:lnSpc>
              <a:spcBef>
                <a:spcPts val="0"/>
              </a:spcBef>
              <a:spcAft>
                <a:spcPts val="0"/>
              </a:spcAft>
              <a:buSzPts val="2000"/>
              <a:buChar char="•"/>
            </a:pPr>
            <a:r>
              <a:rPr lang="en-US" sz="2000"/>
              <a:t> Sunt departe de aici. În întunericul minții mele.</a:t>
            </a:r>
            <a:endParaRPr sz="2000"/>
          </a:p>
          <a:p>
            <a:pPr indent="-355600" lvl="0" marL="457200" rtl="0" algn="l">
              <a:lnSpc>
                <a:spcPct val="90000"/>
              </a:lnSpc>
              <a:spcBef>
                <a:spcPts val="0"/>
              </a:spcBef>
              <a:spcAft>
                <a:spcPts val="0"/>
              </a:spcAft>
              <a:buSzPts val="2000"/>
              <a:buChar char="•"/>
            </a:pPr>
            <a:r>
              <a:rPr lang="en-US" sz="2000"/>
              <a:t> Limitele mele au fost atinse.</a:t>
            </a:r>
            <a:endParaRPr sz="2000"/>
          </a:p>
          <a:p>
            <a:pPr indent="-355600" lvl="0" marL="457200" rtl="0" algn="l">
              <a:lnSpc>
                <a:spcPct val="90000"/>
              </a:lnSpc>
              <a:spcBef>
                <a:spcPts val="0"/>
              </a:spcBef>
              <a:spcAft>
                <a:spcPts val="0"/>
              </a:spcAft>
              <a:buSzPts val="2000"/>
              <a:buChar char="•"/>
            </a:pPr>
            <a:r>
              <a:rPr lang="en-US" sz="2000"/>
              <a:t> Aceasta este realitatea mea.</a:t>
            </a:r>
            <a:endParaRPr sz="2000"/>
          </a:p>
          <a:p>
            <a:pPr indent="-355600" lvl="0" marL="457200" rtl="0" algn="l">
              <a:lnSpc>
                <a:spcPct val="90000"/>
              </a:lnSpc>
              <a:spcBef>
                <a:spcPts val="0"/>
              </a:spcBef>
              <a:spcAft>
                <a:spcPts val="0"/>
              </a:spcAft>
              <a:buSzPts val="2000"/>
              <a:buChar char="•"/>
            </a:pPr>
            <a:r>
              <a:rPr lang="en-US" sz="2000"/>
              <a:t> Stau cu gura închisă. În liniște.</a:t>
            </a:r>
            <a:endParaRPr sz="2000"/>
          </a:p>
        </p:txBody>
      </p:sp>
      <p:sp>
        <p:nvSpPr>
          <p:cNvPr id="4304" name="Google Shape;4304;p707"/>
          <p:cNvSpPr/>
          <p:nvPr/>
        </p:nvSpPr>
        <p:spPr>
          <a:xfrm>
            <a:off x="3572325" y="281597"/>
            <a:ext cx="3542958"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lang="en-US" sz="2800">
                <a:solidFill>
                  <a:schemeClr val="dk1"/>
                </a:solidFill>
                <a:latin typeface="Calibri"/>
                <a:ea typeface="Calibri"/>
                <a:cs typeface="Calibri"/>
                <a:sym typeface="Calibri"/>
              </a:rPr>
              <a:t>Ce simte Diana?</a:t>
            </a:r>
            <a:endParaRPr b="1" i="0" sz="2800" u="none" cap="none" strike="noStrike">
              <a:solidFill>
                <a:schemeClr val="dk1"/>
              </a:solidFill>
              <a:latin typeface="Calibri"/>
              <a:ea typeface="Calibri"/>
              <a:cs typeface="Calibri"/>
              <a:sym typeface="Calibri"/>
            </a:endParaRPr>
          </a:p>
        </p:txBody>
      </p:sp>
      <p:sp>
        <p:nvSpPr>
          <p:cNvPr id="4305" name="Google Shape;4305;p707"/>
          <p:cNvSpPr txBox="1"/>
          <p:nvPr>
            <p:ph idx="1" type="body"/>
          </p:nvPr>
        </p:nvSpPr>
        <p:spPr>
          <a:xfrm>
            <a:off x="5586125" y="943625"/>
            <a:ext cx="4854600" cy="2508000"/>
          </a:xfrm>
          <a:prstGeom prst="rect">
            <a:avLst/>
          </a:prstGeom>
          <a:noFill/>
          <a:ln>
            <a:noFill/>
          </a:ln>
        </p:spPr>
        <p:txBody>
          <a:bodyPr anchorCtr="0" anchor="t" bIns="45700" lIns="91425" spcFirstLastPara="1" rIns="91425" wrap="square" tIns="45700">
            <a:noAutofit/>
          </a:bodyPr>
          <a:lstStyle/>
          <a:p>
            <a:pPr indent="-355155" lvl="0" marL="457200" rtl="0" algn="l">
              <a:lnSpc>
                <a:spcPct val="90000"/>
              </a:lnSpc>
              <a:spcBef>
                <a:spcPts val="533"/>
              </a:spcBef>
              <a:spcAft>
                <a:spcPts val="0"/>
              </a:spcAft>
              <a:buSzPts val="1993"/>
              <a:buChar char="•"/>
            </a:pPr>
            <a:r>
              <a:rPr lang="en-US" sz="1993"/>
              <a:t>Râd, dar am lacrimi în ochi.</a:t>
            </a:r>
            <a:endParaRPr sz="1993"/>
          </a:p>
          <a:p>
            <a:pPr indent="-355155" lvl="0" marL="457200" rtl="0" algn="l">
              <a:lnSpc>
                <a:spcPct val="90000"/>
              </a:lnSpc>
              <a:spcBef>
                <a:spcPts val="0"/>
              </a:spcBef>
              <a:spcAft>
                <a:spcPts val="0"/>
              </a:spcAft>
              <a:buSzPts val="1993"/>
              <a:buChar char="•"/>
            </a:pPr>
            <a:r>
              <a:rPr lang="en-US" sz="1993"/>
              <a:t> Vreau să mă ascund.</a:t>
            </a:r>
            <a:endParaRPr sz="1993"/>
          </a:p>
          <a:p>
            <a:pPr indent="-355155" lvl="0" marL="457200" rtl="0" algn="l">
              <a:lnSpc>
                <a:spcPct val="90000"/>
              </a:lnSpc>
              <a:spcBef>
                <a:spcPts val="0"/>
              </a:spcBef>
              <a:spcAft>
                <a:spcPts val="0"/>
              </a:spcAft>
              <a:buSzPts val="1993"/>
              <a:buChar char="•"/>
            </a:pPr>
            <a:r>
              <a:rPr lang="en-US" sz="1993"/>
              <a:t> Nu te uita la mine.</a:t>
            </a:r>
            <a:endParaRPr sz="1993"/>
          </a:p>
          <a:p>
            <a:pPr indent="-355155" lvl="0" marL="457200" rtl="0" algn="l">
              <a:lnSpc>
                <a:spcPct val="90000"/>
              </a:lnSpc>
              <a:spcBef>
                <a:spcPts val="0"/>
              </a:spcBef>
              <a:spcAft>
                <a:spcPts val="0"/>
              </a:spcAft>
              <a:buSzPts val="1993"/>
              <a:buChar char="•"/>
            </a:pPr>
            <a:r>
              <a:rPr lang="en-US" sz="1993"/>
              <a:t> Strig: AJUTOR, dar vocea mea este moartă.</a:t>
            </a:r>
            <a:endParaRPr sz="1993"/>
          </a:p>
          <a:p>
            <a:pPr indent="-355155" lvl="0" marL="457200" rtl="0" algn="l">
              <a:lnSpc>
                <a:spcPct val="90000"/>
              </a:lnSpc>
              <a:spcBef>
                <a:spcPts val="0"/>
              </a:spcBef>
              <a:spcAft>
                <a:spcPts val="0"/>
              </a:spcAft>
              <a:buSzPts val="1993"/>
              <a:buChar char="•"/>
            </a:pPr>
            <a:r>
              <a:rPr lang="en-US" sz="1993"/>
              <a:t> Mai exist?</a:t>
            </a:r>
            <a:endParaRPr sz="1993"/>
          </a:p>
          <a:p>
            <a:pPr indent="0" lvl="0" marL="457200" rtl="0" algn="l">
              <a:lnSpc>
                <a:spcPct val="90000"/>
              </a:lnSpc>
              <a:spcBef>
                <a:spcPts val="533"/>
              </a:spcBef>
              <a:spcAft>
                <a:spcPts val="0"/>
              </a:spcAft>
              <a:buNone/>
            </a:pPr>
            <a:r>
              <a:t/>
            </a:r>
            <a:endParaRPr sz="1993"/>
          </a:p>
        </p:txBody>
      </p:sp>
    </p:spTree>
  </p:cSld>
  <p:clrMapOvr>
    <a:masterClrMapping/>
  </p:clrMapOvr>
</p:sld>
</file>

<file path=ppt/slides/slide7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0" name="Shape 4310"/>
        <p:cNvGrpSpPr/>
        <p:nvPr/>
      </p:nvGrpSpPr>
      <p:grpSpPr>
        <a:xfrm>
          <a:off x="0" y="0"/>
          <a:ext cx="0" cy="0"/>
          <a:chOff x="0" y="0"/>
          <a:chExt cx="0" cy="0"/>
        </a:xfrm>
      </p:grpSpPr>
      <p:sp>
        <p:nvSpPr>
          <p:cNvPr id="4311" name="Google Shape;4311;p70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Font typeface="Calibri"/>
              <a:buAutoNum type="arabicPeriod"/>
            </a:pPr>
            <a:r>
              <a:rPr lang="en-US" sz="4000"/>
              <a:t>AFLĂ DIAGNOSTICUL DIANEI</a:t>
            </a:r>
            <a:endParaRPr sz="4000"/>
          </a:p>
          <a:p>
            <a:pPr indent="-742950" lvl="0" marL="742950" rtl="0" algn="l">
              <a:lnSpc>
                <a:spcPct val="90000"/>
              </a:lnSpc>
              <a:spcBef>
                <a:spcPts val="533"/>
              </a:spcBef>
              <a:spcAft>
                <a:spcPts val="0"/>
              </a:spcAft>
              <a:buSzPts val="4000"/>
              <a:buFont typeface="Calibri"/>
              <a:buAutoNum type="arabicPeriod"/>
            </a:pPr>
            <a:r>
              <a:rPr lang="en-US" sz="4000"/>
              <a:t>CE SIMTE DIANA?</a:t>
            </a:r>
            <a:endParaRPr sz="4000"/>
          </a:p>
          <a:p>
            <a:pPr indent="-742950" lvl="0" marL="742950" rtl="0" algn="l">
              <a:lnSpc>
                <a:spcPct val="90000"/>
              </a:lnSpc>
              <a:spcBef>
                <a:spcPts val="533"/>
              </a:spcBef>
              <a:spcAft>
                <a:spcPts val="0"/>
              </a:spcAft>
              <a:buSzPts val="4000"/>
              <a:buFont typeface="Calibri"/>
              <a:buAutoNum type="arabicPeriod"/>
            </a:pPr>
            <a:r>
              <a:rPr lang="en-US" sz="4000"/>
              <a:t>ORGANIZEAZĂ-ȚI CUNOȘTINȚELE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7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6" name="Shape 4316"/>
        <p:cNvGrpSpPr/>
        <p:nvPr/>
      </p:nvGrpSpPr>
      <p:grpSpPr>
        <a:xfrm>
          <a:off x="0" y="0"/>
          <a:ext cx="0" cy="0"/>
          <a:chOff x="0" y="0"/>
          <a:chExt cx="0" cy="0"/>
        </a:xfrm>
      </p:grpSpPr>
      <p:sp>
        <p:nvSpPr>
          <p:cNvPr id="4317" name="Google Shape;4317;p70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Introducere</a:t>
            </a:r>
            <a:endParaRPr sz="4000"/>
          </a:p>
          <a:p>
            <a:pPr indent="-762000" lvl="0" marL="742950" rtl="0" algn="l">
              <a:lnSpc>
                <a:spcPct val="90000"/>
              </a:lnSpc>
              <a:spcBef>
                <a:spcPts val="533"/>
              </a:spcBef>
              <a:spcAft>
                <a:spcPts val="0"/>
              </a:spcAft>
              <a:buSzPts val="4000"/>
              <a:buAutoNum type="arabicPeriod"/>
            </a:pPr>
            <a:r>
              <a:rPr lang="en-US" sz="4000"/>
              <a:t>Simptome</a:t>
            </a:r>
            <a:endParaRPr sz="4000"/>
          </a:p>
          <a:p>
            <a:pPr indent="-762000" lvl="0" marL="742950" rtl="0" algn="l">
              <a:lnSpc>
                <a:spcPct val="90000"/>
              </a:lnSpc>
              <a:spcBef>
                <a:spcPts val="533"/>
              </a:spcBef>
              <a:spcAft>
                <a:spcPts val="0"/>
              </a:spcAft>
              <a:buSzPts val="4000"/>
              <a:buAutoNum type="arabicPeriod"/>
            </a:pPr>
            <a:r>
              <a:rPr lang="en-US" sz="4000"/>
              <a:t>Cauze</a:t>
            </a:r>
            <a:endParaRPr sz="4000"/>
          </a:p>
          <a:p>
            <a:pPr indent="-762000" lvl="0" marL="742950" rtl="0" algn="l">
              <a:lnSpc>
                <a:spcPct val="90000"/>
              </a:lnSpc>
              <a:spcBef>
                <a:spcPts val="533"/>
              </a:spcBef>
              <a:spcAft>
                <a:spcPts val="0"/>
              </a:spcAft>
              <a:buSzPts val="4000"/>
              <a:buAutoNum type="arabicPeriod"/>
            </a:pPr>
            <a:r>
              <a:rPr lang="en-US" sz="4000"/>
              <a:t>Motive - teorii selectate</a:t>
            </a:r>
            <a:endParaRPr sz="4000"/>
          </a:p>
          <a:p>
            <a:pPr indent="-762000" lvl="0" marL="742950" rtl="0" algn="l">
              <a:lnSpc>
                <a:spcPct val="90000"/>
              </a:lnSpc>
              <a:spcBef>
                <a:spcPts val="533"/>
              </a:spcBef>
              <a:spcAft>
                <a:spcPts val="0"/>
              </a:spcAft>
              <a:buSzPts val="4000"/>
              <a:buAutoNum type="arabicPeriod"/>
            </a:pPr>
            <a:r>
              <a:rPr lang="en-US" sz="4000"/>
              <a:t>Consecințe</a:t>
            </a:r>
            <a:endParaRPr sz="4000"/>
          </a:p>
          <a:p>
            <a:pPr indent="-762000" lvl="0" marL="742950" rtl="0" algn="l">
              <a:lnSpc>
                <a:spcPct val="90000"/>
              </a:lnSpc>
              <a:spcBef>
                <a:spcPts val="533"/>
              </a:spcBef>
              <a:spcAft>
                <a:spcPts val="0"/>
              </a:spcAft>
              <a:buSzPts val="4000"/>
              <a:buAutoNum type="arabicPeriod"/>
            </a:pPr>
            <a:r>
              <a:rPr lang="en-US" sz="4000"/>
              <a:t>Intervenţie</a:t>
            </a:r>
            <a:endParaRPr sz="400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71"/>
          <p:cNvSpPr txBox="1"/>
          <p:nvPr>
            <p:ph idx="1" type="body"/>
          </p:nvPr>
        </p:nvSpPr>
        <p:spPr>
          <a:xfrm>
            <a:off x="754380" y="1082488"/>
            <a:ext cx="9464040"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Verifică panoul și citește despre cele mai importante concluzii ale acestei situații.</a:t>
            </a:r>
            <a:endParaRPr sz="4000"/>
          </a:p>
        </p:txBody>
      </p:sp>
    </p:spTree>
  </p:cSld>
  <p:clrMapOvr>
    <a:masterClrMapping/>
  </p:clrMapOvr>
</p:sld>
</file>

<file path=ppt/slides/slide7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2" name="Shape 4322"/>
        <p:cNvGrpSpPr/>
        <p:nvPr/>
      </p:nvGrpSpPr>
      <p:grpSpPr>
        <a:xfrm>
          <a:off x="0" y="0"/>
          <a:ext cx="0" cy="0"/>
          <a:chOff x="0" y="0"/>
          <a:chExt cx="0" cy="0"/>
        </a:xfrm>
      </p:grpSpPr>
      <p:sp>
        <p:nvSpPr>
          <p:cNvPr id="4323" name="Google Shape;4323;p7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rPr>
              <a:t>Anna se așează pe o bancă și se joacă cu telefonul ei. Are părul scurt, îmbrăcămintea și comportamentul seamănă mai degrabă cu cele ale unui băiat.</a:t>
            </a:r>
            <a:endParaRPr i="1" sz="4000">
              <a:solidFill>
                <a:schemeClr val="accent1"/>
              </a:solidFill>
            </a:endParaRPr>
          </a:p>
        </p:txBody>
      </p:sp>
    </p:spTree>
  </p:cSld>
  <p:clrMapOvr>
    <a:masterClrMapping/>
  </p:clrMapOvr>
</p:sld>
</file>

<file path=ppt/slides/slide7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8" name="Shape 4328"/>
        <p:cNvGrpSpPr/>
        <p:nvPr/>
      </p:nvGrpSpPr>
      <p:grpSpPr>
        <a:xfrm>
          <a:off x="0" y="0"/>
          <a:ext cx="0" cy="0"/>
          <a:chOff x="0" y="0"/>
          <a:chExt cx="0" cy="0"/>
        </a:xfrm>
      </p:grpSpPr>
      <p:sp>
        <p:nvSpPr>
          <p:cNvPr id="4329" name="Google Shape;4329;p7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a:t>
            </a:r>
            <a:endParaRPr sz="4000"/>
          </a:p>
        </p:txBody>
      </p:sp>
    </p:spTree>
  </p:cSld>
  <p:clrMapOvr>
    <a:masterClrMapping/>
  </p:clrMapOvr>
</p:sld>
</file>

<file path=ppt/slides/slide7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4" name="Shape 4334"/>
        <p:cNvGrpSpPr/>
        <p:nvPr/>
      </p:nvGrpSpPr>
      <p:grpSpPr>
        <a:xfrm>
          <a:off x="0" y="0"/>
          <a:ext cx="0" cy="0"/>
          <a:chOff x="0" y="0"/>
          <a:chExt cx="0" cy="0"/>
        </a:xfrm>
      </p:grpSpPr>
      <p:sp>
        <p:nvSpPr>
          <p:cNvPr id="4335" name="Google Shape;4335;p71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este Anna, ci doar o lesbiană</a:t>
            </a:r>
            <a:endParaRPr sz="4000"/>
          </a:p>
        </p:txBody>
      </p:sp>
    </p:spTree>
  </p:cSld>
  <p:clrMapOvr>
    <a:masterClrMapping/>
  </p:clrMapOvr>
</p:sld>
</file>

<file path=ppt/slides/slide7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0" name="Shape 4340"/>
        <p:cNvGrpSpPr/>
        <p:nvPr/>
      </p:nvGrpSpPr>
      <p:grpSpPr>
        <a:xfrm>
          <a:off x="0" y="0"/>
          <a:ext cx="0" cy="0"/>
          <a:chOff x="0" y="0"/>
          <a:chExt cx="0" cy="0"/>
        </a:xfrm>
      </p:grpSpPr>
      <p:sp>
        <p:nvSpPr>
          <p:cNvPr id="4341" name="Google Shape;4341;p71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34375"/>
              <a:buFont typeface="Arial"/>
              <a:buNone/>
            </a:pPr>
            <a:r>
              <a:rPr b="1" lang="en-US" sz="3200"/>
              <a:t>Ce știi despre Anna:</a:t>
            </a:r>
            <a:endParaRPr b="1" sz="3200"/>
          </a:p>
          <a:p>
            <a:pPr indent="0" lvl="0" marL="0" rtl="0" algn="l">
              <a:lnSpc>
                <a:spcPct val="90000"/>
              </a:lnSpc>
              <a:spcBef>
                <a:spcPts val="533"/>
              </a:spcBef>
              <a:spcAft>
                <a:spcPts val="0"/>
              </a:spcAft>
              <a:buClr>
                <a:schemeClr val="dk1"/>
              </a:buClr>
              <a:buSzPct val="34375"/>
              <a:buNone/>
            </a:pPr>
            <a:r>
              <a:rPr lang="en-US" sz="3200"/>
              <a:t>Anna are 16 ani și este o elevă bună care nu a provocat niciodată probleme educaționale. De obicei era plăcută de colegi. De câteva luni, elevii au hărțuit-o din ce în ce mai mult și au râs de ea. Oameni care au fost prietenoși până acum - inclusiv prietena ei de bancă - de parcă ar înceta să o observe. Evită să vorbească cu ea, în timp ce lucrează în echipe nu vor să fie într-un grup cu ea. Când vorbește într-o sală de clasă, nimeni nu discută deschis cu privire la opiniile ei sau nu se referă la sugestiile ei (de exemplu, despre unde ar putea merge clasa într-o călătorie). Există doar comentarii ironice și, în ultima vreme, și insulte - atunci când o fată merge pe hol, aude „oh, lesbiene!” în spatele ei. Atitudinea față de Anna s-a schimbat după ce cineva din clasă a postat fotografia ei pe Facebook, ținând mâna unei alte fete pe stradă.</a:t>
            </a:r>
            <a:endParaRPr b="1" sz="3200"/>
          </a:p>
        </p:txBody>
      </p:sp>
    </p:spTree>
  </p:cSld>
  <p:clrMapOvr>
    <a:masterClrMapping/>
  </p:clrMapOvr>
</p:sld>
</file>

<file path=ppt/slides/slide7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6" name="Shape 4346"/>
        <p:cNvGrpSpPr/>
        <p:nvPr/>
      </p:nvGrpSpPr>
      <p:grpSpPr>
        <a:xfrm>
          <a:off x="0" y="0"/>
          <a:ext cx="0" cy="0"/>
          <a:chOff x="0" y="0"/>
          <a:chExt cx="0" cy="0"/>
        </a:xfrm>
      </p:grpSpPr>
      <p:sp>
        <p:nvSpPr>
          <p:cNvPr id="4347" name="Google Shape;4347;p71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CU CINE VEI VORBI ACUM?</a:t>
            </a:r>
            <a:endParaRPr sz="4000"/>
          </a:p>
          <a:p>
            <a:pPr indent="-482600" lvl="0" marL="457200" rtl="0" algn="l">
              <a:lnSpc>
                <a:spcPct val="90000"/>
              </a:lnSpc>
              <a:spcBef>
                <a:spcPts val="533"/>
              </a:spcBef>
              <a:spcAft>
                <a:spcPts val="0"/>
              </a:spcAft>
              <a:buSzPts val="4000"/>
              <a:buAutoNum type="arabicPeriod"/>
            </a:pPr>
            <a:r>
              <a:rPr lang="en-US" sz="4000"/>
              <a:t>Voi vorbi cu Anna</a:t>
            </a:r>
            <a:endParaRPr sz="4000"/>
          </a:p>
          <a:p>
            <a:pPr indent="-482600" lvl="0" marL="457200" rtl="0" algn="l">
              <a:lnSpc>
                <a:spcPct val="90000"/>
              </a:lnSpc>
              <a:spcBef>
                <a:spcPts val="0"/>
              </a:spcBef>
              <a:spcAft>
                <a:spcPts val="0"/>
              </a:spcAft>
              <a:buSzPts val="4000"/>
              <a:buAutoNum type="arabicPeriod"/>
            </a:pPr>
            <a:r>
              <a:rPr lang="en-US" sz="4000"/>
              <a:t>Voi vorbi cu Sarah</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7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2" name="Shape 4352"/>
        <p:cNvGrpSpPr/>
        <p:nvPr/>
      </p:nvGrpSpPr>
      <p:grpSpPr>
        <a:xfrm>
          <a:off x="0" y="0"/>
          <a:ext cx="0" cy="0"/>
          <a:chOff x="0" y="0"/>
          <a:chExt cx="0" cy="0"/>
        </a:xfrm>
      </p:grpSpPr>
      <p:sp>
        <p:nvSpPr>
          <p:cNvPr id="4353" name="Google Shape;4353;p71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Explicaţie:</a:t>
            </a:r>
            <a:endParaRPr b="1" sz="4000"/>
          </a:p>
          <a:p>
            <a:pPr indent="0" lvl="0" marL="0" rtl="0" algn="l">
              <a:lnSpc>
                <a:spcPct val="90000"/>
              </a:lnSpc>
              <a:spcBef>
                <a:spcPts val="533"/>
              </a:spcBef>
              <a:spcAft>
                <a:spcPts val="0"/>
              </a:spcAft>
              <a:buClr>
                <a:schemeClr val="dk1"/>
              </a:buClr>
              <a:buSzPct val="27500"/>
              <a:buNone/>
            </a:pPr>
            <a:r>
              <a:rPr lang="en-US" sz="4000"/>
              <a:t>E 1: În această situație, cel mai important lucru este reacția fermă față de persoana care folosește discursuri de ură. Amintește-ți că nici o reacție nu este, întotdeauna, o reacție. Dacă ignori un astfel de eveniment, aceasta poate însemna acceptarea situației în fața elevilor.</a:t>
            </a:r>
            <a:endParaRPr b="1" sz="4000"/>
          </a:p>
        </p:txBody>
      </p:sp>
    </p:spTree>
  </p:cSld>
  <p:clrMapOvr>
    <a:masterClrMapping/>
  </p:clrMapOvr>
</p:sld>
</file>

<file path=ppt/slides/slide7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8" name="Shape 4358"/>
        <p:cNvGrpSpPr/>
        <p:nvPr/>
      </p:nvGrpSpPr>
      <p:grpSpPr>
        <a:xfrm>
          <a:off x="0" y="0"/>
          <a:ext cx="0" cy="0"/>
          <a:chOff x="0" y="0"/>
          <a:chExt cx="0" cy="0"/>
        </a:xfrm>
      </p:grpSpPr>
      <p:sp>
        <p:nvSpPr>
          <p:cNvPr id="4359" name="Google Shape;4359;p71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Sarah, chiar nu-mi place acest comportament. Acesta este un limbaj de ură, inacceptabil la școala noastră</a:t>
            </a:r>
            <a:endParaRPr sz="4000"/>
          </a:p>
          <a:p>
            <a:pPr indent="-742950" lvl="0" marL="742950" rtl="0" algn="l">
              <a:lnSpc>
                <a:spcPct val="90000"/>
              </a:lnSpc>
              <a:spcBef>
                <a:spcPts val="533"/>
              </a:spcBef>
              <a:spcAft>
                <a:spcPts val="0"/>
              </a:spcAft>
              <a:buSzPts val="4000"/>
              <a:buAutoNum type="arabicPeriod"/>
            </a:pPr>
            <a:r>
              <a:rPr lang="en-US" sz="4000"/>
              <a:t>Cum relaționați unul cu celălalt. Îți ceri imediat scuze față de Anna</a:t>
            </a:r>
            <a:endParaRPr sz="4000"/>
          </a:p>
        </p:txBody>
      </p:sp>
    </p:spTree>
  </p:cSld>
  <p:clrMapOvr>
    <a:masterClrMapping/>
  </p:clrMapOvr>
</p:sld>
</file>

<file path=ppt/slides/slide7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4" name="Shape 4364"/>
        <p:cNvGrpSpPr/>
        <p:nvPr/>
      </p:nvGrpSpPr>
      <p:grpSpPr>
        <a:xfrm>
          <a:off x="0" y="0"/>
          <a:ext cx="0" cy="0"/>
          <a:chOff x="0" y="0"/>
          <a:chExt cx="0" cy="0"/>
        </a:xfrm>
      </p:grpSpPr>
      <p:sp>
        <p:nvSpPr>
          <p:cNvPr id="4365" name="Google Shape;4365;p7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2: O astfel de reacție nu va rezolva problema și nu va avea un impact educațional.</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0" name="Shape 4370"/>
        <p:cNvGrpSpPr/>
        <p:nvPr/>
      </p:nvGrpSpPr>
      <p:grpSpPr>
        <a:xfrm>
          <a:off x="0" y="0"/>
          <a:ext cx="0" cy="0"/>
          <a:chOff x="0" y="0"/>
          <a:chExt cx="0" cy="0"/>
        </a:xfrm>
      </p:grpSpPr>
      <p:sp>
        <p:nvSpPr>
          <p:cNvPr id="4371" name="Google Shape;4371;p7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Sarah, nu este potrivit ca o fată să folosească astfel de cuvinte</a:t>
            </a:r>
            <a:endParaRPr sz="4000"/>
          </a:p>
          <a:p>
            <a:pPr indent="-742950" lvl="0" marL="742950" rtl="0" algn="l">
              <a:lnSpc>
                <a:spcPct val="90000"/>
              </a:lnSpc>
              <a:spcBef>
                <a:spcPts val="533"/>
              </a:spcBef>
              <a:spcAft>
                <a:spcPts val="0"/>
              </a:spcAft>
              <a:buSzPts val="4000"/>
              <a:buAutoNum type="arabicPeriod"/>
            </a:pPr>
            <a:r>
              <a:rPr lang="en-US" sz="4000"/>
              <a:t>Sarah, ce s-a întâmplat de vorbești cu prietenul tău așa?</a:t>
            </a:r>
            <a:endParaRPr sz="4000"/>
          </a:p>
        </p:txBody>
      </p:sp>
    </p:spTree>
  </p:cSld>
  <p:clrMapOvr>
    <a:masterClrMapping/>
  </p:clrMapOvr>
</p:sld>
</file>

<file path=ppt/slides/slide7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6" name="Shape 4376"/>
        <p:cNvGrpSpPr/>
        <p:nvPr/>
      </p:nvGrpSpPr>
      <p:grpSpPr>
        <a:xfrm>
          <a:off x="0" y="0"/>
          <a:ext cx="0" cy="0"/>
          <a:chOff x="0" y="0"/>
          <a:chExt cx="0" cy="0"/>
        </a:xfrm>
      </p:grpSpPr>
      <p:sp>
        <p:nvSpPr>
          <p:cNvPr id="4377" name="Google Shape;4377;p71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3: O astfel de reacție indică subestimarea problemei și utilizarea limbajului homofob, deoarece se referă la stereotipurile de gen.</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72"/>
          <p:cNvSpPr txBox="1"/>
          <p:nvPr>
            <p:ph idx="1" type="body"/>
          </p:nvPr>
        </p:nvSpPr>
        <p:spPr>
          <a:xfrm>
            <a:off x="754380" y="991720"/>
            <a:ext cx="9464040" cy="167416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t>Ai auzit pe unii elevi râzând cu voce tare, mai devreme, de pe terenul de fotbal. Verifică panoul pentru a vedea ce s-a întâmplat.</a:t>
            </a:r>
            <a:endParaRPr sz="4000"/>
          </a:p>
        </p:txBody>
      </p:sp>
    </p:spTree>
  </p:cSld>
  <p:clrMapOvr>
    <a:masterClrMapping/>
  </p:clrMapOvr>
</p:sld>
</file>

<file path=ppt/slides/slide7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2" name="Shape 4382"/>
        <p:cNvGrpSpPr/>
        <p:nvPr/>
      </p:nvGrpSpPr>
      <p:grpSpPr>
        <a:xfrm>
          <a:off x="0" y="0"/>
          <a:ext cx="0" cy="0"/>
          <a:chOff x="0" y="0"/>
          <a:chExt cx="0" cy="0"/>
        </a:xfrm>
      </p:grpSpPr>
      <p:sp>
        <p:nvSpPr>
          <p:cNvPr id="4383" name="Google Shape;4383;p72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Există o poză cu Anna cu o altă fată pe Facebook. Ambele se țin de mână. Este bolnav!</a:t>
            </a:r>
            <a:endParaRPr sz="4000"/>
          </a:p>
        </p:txBody>
      </p:sp>
    </p:spTree>
  </p:cSld>
  <p:clrMapOvr>
    <a:masterClrMapping/>
  </p:clrMapOvr>
</p:sld>
</file>

<file path=ppt/slides/slide7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8" name="Shape 4388"/>
        <p:cNvGrpSpPr/>
        <p:nvPr/>
      </p:nvGrpSpPr>
      <p:grpSpPr>
        <a:xfrm>
          <a:off x="0" y="0"/>
          <a:ext cx="0" cy="0"/>
          <a:chOff x="0" y="0"/>
          <a:chExt cx="0" cy="0"/>
        </a:xfrm>
      </p:grpSpPr>
      <p:sp>
        <p:nvSpPr>
          <p:cNvPr id="4389" name="Google Shape;4389;p721"/>
          <p:cNvSpPr txBox="1"/>
          <p:nvPr>
            <p:ph idx="1" type="body"/>
          </p:nvPr>
        </p:nvSpPr>
        <p:spPr>
          <a:xfrm>
            <a:off x="210600" y="147425"/>
            <a:ext cx="10583100" cy="3380400"/>
          </a:xfrm>
          <a:prstGeom prst="rect">
            <a:avLst/>
          </a:prstGeom>
          <a:noFill/>
          <a:ln>
            <a:noFill/>
          </a:ln>
        </p:spPr>
        <p:txBody>
          <a:bodyPr anchorCtr="0" anchor="t" bIns="45700" lIns="91425" spcFirstLastPara="1" rIns="91425" wrap="square" tIns="45700">
            <a:normAutofit fontScale="77500" lnSpcReduction="10000"/>
          </a:bodyPr>
          <a:lstStyle/>
          <a:p>
            <a:pPr indent="-704850" lvl="0" marL="742950" rtl="0" algn="l">
              <a:lnSpc>
                <a:spcPct val="90000"/>
              </a:lnSpc>
              <a:spcBef>
                <a:spcPts val="533"/>
              </a:spcBef>
              <a:spcAft>
                <a:spcPts val="0"/>
              </a:spcAft>
              <a:buSzPct val="100000"/>
              <a:buAutoNum type="arabicPeriod"/>
            </a:pPr>
            <a:r>
              <a:rPr lang="en-US" sz="4000"/>
              <a:t>Ceea ce ați văzut pe Facebook este problema privată a Anei. Anna este în continuare aceeași persoană cu care ați fost prieteni. În același timp, sper că acest comportament nu se va mai repeta. Dacă nu vă schimbați comportamentul, veți suporta consecințele corespunzătoare</a:t>
            </a:r>
            <a:endParaRPr sz="4000"/>
          </a:p>
          <a:p>
            <a:pPr indent="-704850" lvl="0" marL="742950" rtl="0" algn="l">
              <a:lnSpc>
                <a:spcPct val="90000"/>
              </a:lnSpc>
              <a:spcBef>
                <a:spcPts val="533"/>
              </a:spcBef>
              <a:spcAft>
                <a:spcPts val="0"/>
              </a:spcAft>
              <a:buSzPct val="100000"/>
              <a:buAutoNum type="arabicPeriod"/>
            </a:pPr>
            <a:r>
              <a:rPr lang="en-US" sz="4000"/>
              <a:t>Ceea ce ați văzut pe Facebook ar putea fi doar fals sau glumă. Înțelegeți-vă unul cu celălalt. Nu mai vreau să aud aceste cuvinte la școală</a:t>
            </a:r>
            <a:endParaRPr sz="4000"/>
          </a:p>
        </p:txBody>
      </p:sp>
    </p:spTree>
  </p:cSld>
  <p:clrMapOvr>
    <a:masterClrMapping/>
  </p:clrMapOvr>
</p:sld>
</file>

<file path=ppt/slides/slide7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4" name="Shape 4394"/>
        <p:cNvGrpSpPr/>
        <p:nvPr/>
      </p:nvGrpSpPr>
      <p:grpSpPr>
        <a:xfrm>
          <a:off x="0" y="0"/>
          <a:ext cx="0" cy="0"/>
          <a:chOff x="0" y="0"/>
          <a:chExt cx="0" cy="0"/>
        </a:xfrm>
      </p:grpSpPr>
      <p:sp>
        <p:nvSpPr>
          <p:cNvPr id="4395" name="Google Shape;4395;p7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4: Nu da vina pe tineri pentru responsabilitatea rezolvării conflictului. Orice formă de persecuție este asociată cu o distribuție inegală a puterii. Poate agrava situația unei persoane persecutate.</a:t>
            </a:r>
            <a:endParaRPr b="1" sz="4000"/>
          </a:p>
        </p:txBody>
      </p:sp>
    </p:spTree>
  </p:cSld>
  <p:clrMapOvr>
    <a:masterClrMapping/>
  </p:clrMapOvr>
</p:sld>
</file>

<file path=ppt/slides/slide7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0" name="Shape 4400"/>
        <p:cNvGrpSpPr/>
        <p:nvPr/>
      </p:nvGrpSpPr>
      <p:grpSpPr>
        <a:xfrm>
          <a:off x="0" y="0"/>
          <a:ext cx="0" cy="0"/>
          <a:chOff x="0" y="0"/>
          <a:chExt cx="0" cy="0"/>
        </a:xfrm>
      </p:grpSpPr>
      <p:sp>
        <p:nvSpPr>
          <p:cNvPr id="4401" name="Google Shape;4401;p7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Sarah, cum ai vrea să rezolvi această situație cu Anna?</a:t>
            </a:r>
            <a:endParaRPr sz="4000"/>
          </a:p>
          <a:p>
            <a:pPr indent="-742950" lvl="0" marL="742950" rtl="0" algn="l">
              <a:lnSpc>
                <a:spcPct val="90000"/>
              </a:lnSpc>
              <a:spcBef>
                <a:spcPts val="533"/>
              </a:spcBef>
              <a:spcAft>
                <a:spcPts val="0"/>
              </a:spcAft>
              <a:buSzPts val="4000"/>
              <a:buAutoNum type="arabicPeriod"/>
            </a:pPr>
            <a:r>
              <a:rPr lang="en-US" sz="4000"/>
              <a:t>Vă rog să vă cereți scuze imediat și să vă dați mâinile pentru consimțământ</a:t>
            </a:r>
            <a:endParaRPr sz="4000"/>
          </a:p>
        </p:txBody>
      </p:sp>
    </p:spTree>
  </p:cSld>
  <p:clrMapOvr>
    <a:masterClrMapping/>
  </p:clrMapOvr>
</p:sld>
</file>

<file path=ppt/slides/slide7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6" name="Shape 4406"/>
        <p:cNvGrpSpPr/>
        <p:nvPr/>
      </p:nvGrpSpPr>
      <p:grpSpPr>
        <a:xfrm>
          <a:off x="0" y="0"/>
          <a:ext cx="0" cy="0"/>
          <a:chOff x="0" y="0"/>
          <a:chExt cx="0" cy="0"/>
        </a:xfrm>
      </p:grpSpPr>
      <p:sp>
        <p:nvSpPr>
          <p:cNvPr id="4407" name="Google Shape;4407;p72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Îmi pare rău, nu ar fi trebui să mă comport așa.</a:t>
            </a:r>
            <a:endParaRPr sz="4000"/>
          </a:p>
        </p:txBody>
      </p:sp>
    </p:spTree>
  </p:cSld>
  <p:clrMapOvr>
    <a:masterClrMapping/>
  </p:clrMapOvr>
</p:sld>
</file>

<file path=ppt/slides/slide7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2" name="Shape 4412"/>
        <p:cNvGrpSpPr/>
        <p:nvPr/>
      </p:nvGrpSpPr>
      <p:grpSpPr>
        <a:xfrm>
          <a:off x="0" y="0"/>
          <a:ext cx="0" cy="0"/>
          <a:chOff x="0" y="0"/>
          <a:chExt cx="0" cy="0"/>
        </a:xfrm>
      </p:grpSpPr>
      <p:sp>
        <p:nvSpPr>
          <p:cNvPr id="4413" name="Google Shape;4413;p72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5: Un astfel de răspuns schematic și necugetat nu va rezolva problema și poate chiar să o exacerbeze.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8" name="Shape 4418"/>
        <p:cNvGrpSpPr/>
        <p:nvPr/>
      </p:nvGrpSpPr>
      <p:grpSpPr>
        <a:xfrm>
          <a:off x="0" y="0"/>
          <a:ext cx="0" cy="0"/>
          <a:chOff x="0" y="0"/>
          <a:chExt cx="0" cy="0"/>
        </a:xfrm>
      </p:grpSpPr>
      <p:sp>
        <p:nvSpPr>
          <p:cNvPr id="4419" name="Google Shape;4419;p7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Anna, trebuie să vorbesc cu tine despre comportamentul tău</a:t>
            </a:r>
            <a:endParaRPr sz="4000"/>
          </a:p>
          <a:p>
            <a:pPr indent="-742950" lvl="0" marL="742950" rtl="0" algn="l">
              <a:lnSpc>
                <a:spcPct val="90000"/>
              </a:lnSpc>
              <a:spcBef>
                <a:spcPts val="533"/>
              </a:spcBef>
              <a:spcAft>
                <a:spcPts val="0"/>
              </a:spcAft>
              <a:buSzPts val="4000"/>
              <a:buAutoNum type="arabicPeriod"/>
            </a:pPr>
            <a:r>
              <a:rPr lang="en-US" sz="4000"/>
              <a:t>Anna, sunt afectată de această situație și aș vrea să vorbesc cu tine</a:t>
            </a:r>
            <a:endParaRPr sz="4000"/>
          </a:p>
        </p:txBody>
      </p:sp>
    </p:spTree>
  </p:cSld>
  <p:clrMapOvr>
    <a:masterClrMapping/>
  </p:clrMapOvr>
</p:sld>
</file>

<file path=ppt/slides/slide7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4" name="Shape 4424"/>
        <p:cNvGrpSpPr/>
        <p:nvPr/>
      </p:nvGrpSpPr>
      <p:grpSpPr>
        <a:xfrm>
          <a:off x="0" y="0"/>
          <a:ext cx="0" cy="0"/>
          <a:chOff x="0" y="0"/>
          <a:chExt cx="0" cy="0"/>
        </a:xfrm>
      </p:grpSpPr>
      <p:sp>
        <p:nvSpPr>
          <p:cNvPr id="4425" name="Google Shape;4425;p7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6: Alocarea responsabilității discriminatorii pentru situație persoanelor discriminate poate provoca frică, nesiguranță și insecuritate.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0" name="Shape 4430"/>
        <p:cNvGrpSpPr/>
        <p:nvPr/>
      </p:nvGrpSpPr>
      <p:grpSpPr>
        <a:xfrm>
          <a:off x="0" y="0"/>
          <a:ext cx="0" cy="0"/>
          <a:chOff x="0" y="0"/>
          <a:chExt cx="0" cy="0"/>
        </a:xfrm>
      </p:grpSpPr>
      <p:sp>
        <p:nvSpPr>
          <p:cNvPr id="4431" name="Google Shape;4431;p7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CE ȘTIU DESPRE OAMENII CU ORIENTARE SEXUALĂ DIFERITĂ?</a:t>
            </a:r>
            <a:endParaRPr/>
          </a:p>
        </p:txBody>
      </p:sp>
    </p:spTree>
  </p:cSld>
  <p:clrMapOvr>
    <a:masterClrMapping/>
  </p:clrMapOvr>
</p:sld>
</file>

<file path=ppt/slides/slide7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6" name="Shape 4436"/>
        <p:cNvGrpSpPr/>
        <p:nvPr/>
      </p:nvGrpSpPr>
      <p:grpSpPr>
        <a:xfrm>
          <a:off x="0" y="0"/>
          <a:ext cx="0" cy="0"/>
          <a:chOff x="0" y="0"/>
          <a:chExt cx="0" cy="0"/>
        </a:xfrm>
      </p:grpSpPr>
      <p:sp>
        <p:nvSpPr>
          <p:cNvPr id="4437" name="Google Shape;4437;p72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Probabil știi că fotografia ta de pe Facebook a fost motivul comportamentului inadecvat al Sarei. Poți să îmi explici asta?</a:t>
            </a:r>
            <a:endParaRPr sz="4000"/>
          </a:p>
          <a:p>
            <a:pPr indent="-762000" lvl="0" marL="742950" rtl="0" algn="l">
              <a:lnSpc>
                <a:spcPct val="90000"/>
              </a:lnSpc>
              <a:spcBef>
                <a:spcPts val="533"/>
              </a:spcBef>
              <a:spcAft>
                <a:spcPts val="0"/>
              </a:spcAft>
              <a:buSzPts val="4000"/>
              <a:buAutoNum type="arabicPeriod"/>
            </a:pPr>
            <a:r>
              <a:rPr lang="en-US" sz="4000"/>
              <a:t>Îmi pare foarte rău. Pentru mine, astfel de insulte sunt homofobe și nu ar trebui să aibă loc. Ce înseamnă asta pentru tine?</a:t>
            </a:r>
            <a:endParaRPr sz="4000"/>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73"/>
          <p:cNvSpPr txBox="1"/>
          <p:nvPr>
            <p:ph idx="1" type="body"/>
          </p:nvPr>
        </p:nvSpPr>
        <p:spPr>
          <a:xfrm>
            <a:off x="754380" y="1222001"/>
            <a:ext cx="9464040" cy="121359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Verifică panoul pentru a studia teoria și modul în care ar trebui abordată situația.</a:t>
            </a:r>
            <a:endParaRPr sz="4000"/>
          </a:p>
        </p:txBody>
      </p:sp>
    </p:spTree>
  </p:cSld>
  <p:clrMapOvr>
    <a:masterClrMapping/>
  </p:clrMapOvr>
</p:sld>
</file>

<file path=ppt/slides/slide7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2" name="Shape 4442"/>
        <p:cNvGrpSpPr/>
        <p:nvPr/>
      </p:nvGrpSpPr>
      <p:grpSpPr>
        <a:xfrm>
          <a:off x="0" y="0"/>
          <a:ext cx="0" cy="0"/>
          <a:chOff x="0" y="0"/>
          <a:chExt cx="0" cy="0"/>
        </a:xfrm>
      </p:grpSpPr>
      <p:sp>
        <p:nvSpPr>
          <p:cNvPr id="4443" name="Google Shape;4443;p73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533"/>
              </a:spcBef>
              <a:spcAft>
                <a:spcPts val="0"/>
              </a:spcAft>
              <a:buClr>
                <a:schemeClr val="dk1"/>
              </a:buClr>
              <a:buSzPts val="1100"/>
              <a:buFont typeface="Arial"/>
              <a:buNone/>
            </a:pPr>
            <a:r>
              <a:rPr i="1" lang="en-US" sz="4000">
                <a:solidFill>
                  <a:schemeClr val="accent1"/>
                </a:solidFill>
              </a:rPr>
              <a:t>Anna ridică capul și spune cu voce ridicată:</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rPr lang="en-US" sz="4000">
                <a:solidFill>
                  <a:srgbClr val="000000"/>
                </a:solidFill>
              </a:rPr>
              <a:t>Ce puteți face în legătură cu asta? Se întâmplă atât de multe și nimeni nu m-a ajutat până acum.</a:t>
            </a:r>
            <a:endParaRPr sz="4000">
              <a:solidFill>
                <a:srgbClr val="000000"/>
              </a:solidFill>
            </a:endParaRPr>
          </a:p>
          <a:p>
            <a:pPr indent="0" lvl="0" marL="0" rtl="0" algn="l">
              <a:lnSpc>
                <a:spcPct val="90000"/>
              </a:lnSpc>
              <a:spcBef>
                <a:spcPts val="533"/>
              </a:spcBef>
              <a:spcAft>
                <a:spcPts val="0"/>
              </a:spcAft>
              <a:buClr>
                <a:schemeClr val="dk1"/>
              </a:buClr>
              <a:buSzPts val="4000"/>
              <a:buNone/>
            </a:pPr>
            <a:r>
              <a:t/>
            </a:r>
            <a:endParaRPr i="1" sz="4000">
              <a:solidFill>
                <a:schemeClr val="accent1"/>
              </a:solidFill>
            </a:endParaRPr>
          </a:p>
        </p:txBody>
      </p:sp>
    </p:spTree>
  </p:cSld>
  <p:clrMapOvr>
    <a:masterClrMapping/>
  </p:clrMapOvr>
</p:sld>
</file>

<file path=ppt/slides/slide7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8" name="Shape 4448"/>
        <p:cNvGrpSpPr/>
        <p:nvPr/>
      </p:nvGrpSpPr>
      <p:grpSpPr>
        <a:xfrm>
          <a:off x="0" y="0"/>
          <a:ext cx="0" cy="0"/>
          <a:chOff x="0" y="0"/>
          <a:chExt cx="0" cy="0"/>
        </a:xfrm>
      </p:grpSpPr>
      <p:sp>
        <p:nvSpPr>
          <p:cNvPr id="4449" name="Google Shape;4449;p7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7: O astfel de reacție de blamare din partea profesorului blochează comunicarea în continuare.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4" name="Shape 4454"/>
        <p:cNvGrpSpPr/>
        <p:nvPr/>
      </p:nvGrpSpPr>
      <p:grpSpPr>
        <a:xfrm>
          <a:off x="0" y="0"/>
          <a:ext cx="0" cy="0"/>
          <a:chOff x="0" y="0"/>
          <a:chExt cx="0" cy="0"/>
        </a:xfrm>
      </p:grpSpPr>
      <p:sp>
        <p:nvSpPr>
          <p:cNvPr id="4455" name="Google Shape;4455;p7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533"/>
              </a:spcBef>
              <a:spcAft>
                <a:spcPts val="0"/>
              </a:spcAft>
              <a:buSzPct val="100000"/>
              <a:buAutoNum type="arabicPeriod"/>
            </a:pPr>
            <a:r>
              <a:rPr lang="en-US" sz="4000"/>
              <a:t>Înțeleg că ești furioasă. De fapt, ar fi trebuit să reacționez mai devreme. Ai dreptul să te simți așa. Acum vreau să remediez acest lucru și să te ajut</a:t>
            </a:r>
            <a:endParaRPr sz="4000"/>
          </a:p>
          <a:p>
            <a:pPr indent="-742950" lvl="0" marL="742950" rtl="0" algn="l">
              <a:lnSpc>
                <a:spcPct val="90000"/>
              </a:lnSpc>
              <a:spcBef>
                <a:spcPts val="533"/>
              </a:spcBef>
              <a:spcAft>
                <a:spcPts val="0"/>
              </a:spcAft>
              <a:buSzPct val="100000"/>
              <a:buAutoNum type="arabicPeriod"/>
            </a:pPr>
            <a:r>
              <a:rPr lang="en-US" sz="4000"/>
              <a:t>Nu mi-ai raportat nimic, așa că nu am putut reacționa mai devreme. Acum îmi poți spune despre problemele tale</a:t>
            </a:r>
            <a:endParaRPr sz="4000"/>
          </a:p>
        </p:txBody>
      </p:sp>
    </p:spTree>
  </p:cSld>
  <p:clrMapOvr>
    <a:masterClrMapping/>
  </p:clrMapOvr>
</p:sld>
</file>

<file path=ppt/slides/slide7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0" name="Shape 4460"/>
        <p:cNvGrpSpPr/>
        <p:nvPr/>
      </p:nvGrpSpPr>
      <p:grpSpPr>
        <a:xfrm>
          <a:off x="0" y="0"/>
          <a:ext cx="0" cy="0"/>
          <a:chOff x="0" y="0"/>
          <a:chExt cx="0" cy="0"/>
        </a:xfrm>
      </p:grpSpPr>
      <p:sp>
        <p:nvSpPr>
          <p:cNvPr id="4461" name="Google Shape;4461;p7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i="1" lang="en-US" sz="4000">
                <a:solidFill>
                  <a:schemeClr val="accent1"/>
                </a:solidFill>
              </a:rPr>
              <a:t>Anna ridică capul și spune:</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rPr lang="en-US" sz="4000">
                <a:solidFill>
                  <a:srgbClr val="000000"/>
                </a:solidFill>
              </a:rPr>
              <a:t>Sunt atât de speriată.</a:t>
            </a:r>
            <a:endParaRPr sz="4000">
              <a:solidFill>
                <a:srgbClr val="000000"/>
              </a:solidFill>
            </a:endParaRPr>
          </a:p>
          <a:p>
            <a:pPr indent="0" lvl="0" marL="0" rtl="0" algn="l">
              <a:lnSpc>
                <a:spcPct val="90000"/>
              </a:lnSpc>
              <a:spcBef>
                <a:spcPts val="533"/>
              </a:spcBef>
              <a:spcAft>
                <a:spcPts val="0"/>
              </a:spcAft>
              <a:buClr>
                <a:schemeClr val="dk1"/>
              </a:buClr>
              <a:buSzPts val="1100"/>
              <a:buFont typeface="Arial"/>
              <a:buNone/>
            </a:pPr>
            <a:r>
              <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rPr i="1" lang="en-US" sz="4000">
                <a:solidFill>
                  <a:schemeClr val="accent1"/>
                </a:solidFill>
              </a:rPr>
              <a:t>Ea începe să plângă.</a:t>
            </a:r>
            <a:endParaRPr i="1" sz="4000">
              <a:solidFill>
                <a:schemeClr val="accent1"/>
              </a:solidFill>
            </a:endParaRPr>
          </a:p>
          <a:p>
            <a:pPr indent="0" lvl="0" marL="0" rtl="0" algn="l">
              <a:lnSpc>
                <a:spcPct val="90000"/>
              </a:lnSpc>
              <a:spcBef>
                <a:spcPts val="533"/>
              </a:spcBef>
              <a:spcAft>
                <a:spcPts val="0"/>
              </a:spcAft>
              <a:buClr>
                <a:schemeClr val="dk1"/>
              </a:buClr>
              <a:buSzPts val="4000"/>
              <a:buNone/>
            </a:pPr>
            <a:r>
              <a:t/>
            </a:r>
            <a:endParaRPr i="1" sz="4000">
              <a:solidFill>
                <a:schemeClr val="accent1"/>
              </a:solidFill>
            </a:endParaRPr>
          </a:p>
        </p:txBody>
      </p:sp>
    </p:spTree>
  </p:cSld>
  <p:clrMapOvr>
    <a:masterClrMapping/>
  </p:clrMapOvr>
</p:sld>
</file>

<file path=ppt/slides/slide7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6" name="Shape 4466"/>
        <p:cNvGrpSpPr/>
        <p:nvPr/>
      </p:nvGrpSpPr>
      <p:grpSpPr>
        <a:xfrm>
          <a:off x="0" y="0"/>
          <a:ext cx="0" cy="0"/>
          <a:chOff x="0" y="0"/>
          <a:chExt cx="0" cy="0"/>
        </a:xfrm>
      </p:grpSpPr>
      <p:sp>
        <p:nvSpPr>
          <p:cNvPr id="4467" name="Google Shape;4467;p7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8: A da vina pe elev creează un sentiment de pericol și singurătate. Cu toate acestea, atitudinea arbitrară a profesorului blochează comunicarea.</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2" name="Shape 4472"/>
        <p:cNvGrpSpPr/>
        <p:nvPr/>
      </p:nvGrpSpPr>
      <p:grpSpPr>
        <a:xfrm>
          <a:off x="0" y="0"/>
          <a:ext cx="0" cy="0"/>
          <a:chOff x="0" y="0"/>
          <a:chExt cx="0" cy="0"/>
        </a:xfrm>
      </p:grpSpPr>
      <p:sp>
        <p:nvSpPr>
          <p:cNvPr id="4473" name="Google Shape;4473;p7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De ce te temi cel mai mult?</a:t>
            </a:r>
            <a:endParaRPr sz="4000"/>
          </a:p>
          <a:p>
            <a:pPr indent="-742950" lvl="0" marL="742950" rtl="0" algn="l">
              <a:lnSpc>
                <a:spcPct val="90000"/>
              </a:lnSpc>
              <a:spcBef>
                <a:spcPts val="533"/>
              </a:spcBef>
              <a:spcAft>
                <a:spcPts val="0"/>
              </a:spcAft>
              <a:buSzPts val="4000"/>
              <a:buAutoNum type="arabicPeriod"/>
            </a:pPr>
            <a:r>
              <a:rPr lang="en-US" sz="4000"/>
              <a:t>Nu plânge, Anna. Trebuie să analizăm această situație. Spune-mi în cele din urmă ce se întâmplă cu tine?</a:t>
            </a:r>
            <a:endParaRPr sz="4000"/>
          </a:p>
        </p:txBody>
      </p:sp>
    </p:spTree>
  </p:cSld>
  <p:clrMapOvr>
    <a:masterClrMapping/>
  </p:clrMapOvr>
</p:sld>
</file>

<file path=ppt/slides/slide7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8" name="Shape 4478"/>
        <p:cNvGrpSpPr/>
        <p:nvPr/>
      </p:nvGrpSpPr>
      <p:grpSpPr>
        <a:xfrm>
          <a:off x="0" y="0"/>
          <a:ext cx="0" cy="0"/>
          <a:chOff x="0" y="0"/>
          <a:chExt cx="0" cy="0"/>
        </a:xfrm>
      </p:grpSpPr>
      <p:sp>
        <p:nvSpPr>
          <p:cNvPr id="4479" name="Google Shape;4479;p7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533"/>
              </a:spcBef>
              <a:spcAft>
                <a:spcPts val="0"/>
              </a:spcAft>
              <a:buClr>
                <a:schemeClr val="dk1"/>
              </a:buClr>
              <a:buSzPts val="1100"/>
              <a:buFont typeface="Arial"/>
              <a:buNone/>
            </a:pPr>
            <a:r>
              <a:rPr i="1" lang="en-US" sz="4000">
                <a:solidFill>
                  <a:schemeClr val="accent1"/>
                </a:solidFill>
              </a:rPr>
              <a:t>Anna ridică capul și spune:</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t/>
            </a:r>
            <a:endParaRPr i="1" sz="4000">
              <a:solidFill>
                <a:schemeClr val="accent1"/>
              </a:solidFill>
            </a:endParaRPr>
          </a:p>
          <a:p>
            <a:pPr indent="0" lvl="0" marL="0" rtl="0" algn="l">
              <a:lnSpc>
                <a:spcPct val="90000"/>
              </a:lnSpc>
              <a:spcBef>
                <a:spcPts val="533"/>
              </a:spcBef>
              <a:spcAft>
                <a:spcPts val="0"/>
              </a:spcAft>
              <a:buClr>
                <a:schemeClr val="dk1"/>
              </a:buClr>
              <a:buSzPts val="1100"/>
              <a:buFont typeface="Arial"/>
              <a:buNone/>
            </a:pPr>
            <a:r>
              <a:rPr lang="en-US" sz="4000">
                <a:solidFill>
                  <a:srgbClr val="000000"/>
                </a:solidFill>
              </a:rPr>
              <a:t>M-am săturat. Trebuie să spun cuiva. Cred că sunt nebună. Aș vrea să fiu băiat.</a:t>
            </a:r>
            <a:endParaRPr sz="4000">
              <a:solidFill>
                <a:srgbClr val="000000"/>
              </a:solidFill>
            </a:endParaRPr>
          </a:p>
          <a:p>
            <a:pPr indent="0" lvl="0" marL="0" rtl="0" algn="l">
              <a:lnSpc>
                <a:spcPct val="90000"/>
              </a:lnSpc>
              <a:spcBef>
                <a:spcPts val="533"/>
              </a:spcBef>
              <a:spcAft>
                <a:spcPts val="0"/>
              </a:spcAft>
              <a:buClr>
                <a:schemeClr val="dk1"/>
              </a:buClr>
              <a:buSzPts val="4000"/>
              <a:buNone/>
            </a:pPr>
            <a:r>
              <a:t/>
            </a:r>
            <a:endParaRPr i="1" sz="4000">
              <a:solidFill>
                <a:schemeClr val="accent1"/>
              </a:solidFill>
            </a:endParaRPr>
          </a:p>
        </p:txBody>
      </p:sp>
    </p:spTree>
  </p:cSld>
  <p:clrMapOvr>
    <a:masterClrMapping/>
  </p:clrMapOvr>
</p:sld>
</file>

<file path=ppt/slides/slide7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4" name="Shape 4484"/>
        <p:cNvGrpSpPr/>
        <p:nvPr/>
      </p:nvGrpSpPr>
      <p:grpSpPr>
        <a:xfrm>
          <a:off x="0" y="0"/>
          <a:ext cx="0" cy="0"/>
          <a:chOff x="0" y="0"/>
          <a:chExt cx="0" cy="0"/>
        </a:xfrm>
      </p:grpSpPr>
      <p:sp>
        <p:nvSpPr>
          <p:cNvPr id="4485" name="Google Shape;4485;p7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9: Blocarea emoțiilor, presiunea timpului și atitudinea autoritară a profesorului împiedică cooperarea. Neîncrederea și sentimentul de lipsă de înțelegere blochează comunicarea.</a:t>
            </a:r>
            <a:endParaRPr b="1" sz="4000"/>
          </a:p>
        </p:txBody>
      </p:sp>
    </p:spTree>
  </p:cSld>
  <p:clrMapOvr>
    <a:masterClrMapping/>
  </p:clrMapOvr>
</p:sld>
</file>

<file path=ppt/slides/slide7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0" name="Shape 4490"/>
        <p:cNvGrpSpPr/>
        <p:nvPr/>
      </p:nvGrpSpPr>
      <p:grpSpPr>
        <a:xfrm>
          <a:off x="0" y="0"/>
          <a:ext cx="0" cy="0"/>
          <a:chOff x="0" y="0"/>
          <a:chExt cx="0" cy="0"/>
        </a:xfrm>
      </p:grpSpPr>
      <p:sp>
        <p:nvSpPr>
          <p:cNvPr id="4491" name="Google Shape;4491;p7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Este bine că mi-ai spus, dar te sfătuiesc să nu spui nimănui despre asta</a:t>
            </a:r>
            <a:endParaRPr sz="4000"/>
          </a:p>
          <a:p>
            <a:pPr indent="-742950" lvl="0" marL="742950" rtl="0" algn="l">
              <a:lnSpc>
                <a:spcPct val="90000"/>
              </a:lnSpc>
              <a:spcBef>
                <a:spcPts val="533"/>
              </a:spcBef>
              <a:spcAft>
                <a:spcPts val="0"/>
              </a:spcAft>
              <a:buSzPts val="4000"/>
              <a:buAutoNum type="arabicPeriod"/>
            </a:pPr>
            <a:r>
              <a:rPr lang="en-US" sz="4000"/>
              <a:t>Cred că a fost o decizie dificilă să-mi spui despre asta. Sunt foarte fericit și îți mulțumesc că ai arătat o astfel de încredere</a:t>
            </a:r>
            <a:endParaRPr sz="4000"/>
          </a:p>
        </p:txBody>
      </p:sp>
    </p:spTree>
  </p:cSld>
  <p:clrMapOvr>
    <a:masterClrMapping/>
  </p:clrMapOvr>
</p:sld>
</file>

<file path=ppt/slides/slide7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6" name="Shape 4496"/>
        <p:cNvGrpSpPr/>
        <p:nvPr/>
      </p:nvGrpSpPr>
      <p:grpSpPr>
        <a:xfrm>
          <a:off x="0" y="0"/>
          <a:ext cx="0" cy="0"/>
          <a:chOff x="0" y="0"/>
          <a:chExt cx="0" cy="0"/>
        </a:xfrm>
      </p:grpSpPr>
      <p:sp>
        <p:nvSpPr>
          <p:cNvPr id="4497" name="Google Shape;4497;p7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Îmi este atât de greu să vorbesc despre asta. Toată lumea râde și mă provoacă, iar unii se împing pe coridor. Primesc e-mailuri vulgare. Îmi insultă familia. Este atat de dificil.</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74"/>
          <p:cNvSpPr txBox="1"/>
          <p:nvPr>
            <p:ph idx="1" type="body"/>
          </p:nvPr>
        </p:nvSpPr>
        <p:spPr>
          <a:xfrm>
            <a:off x="754380" y="913559"/>
            <a:ext cx="9464040" cy="183048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Acum, poți aborda elevii din mijlocul terenului de fotbal și rezolva situația.</a:t>
            </a:r>
            <a:endParaRPr sz="4000"/>
          </a:p>
        </p:txBody>
      </p:sp>
    </p:spTree>
  </p:cSld>
  <p:clrMapOvr>
    <a:masterClrMapping/>
  </p:clrMapOvr>
</p:sld>
</file>

<file path=ppt/slides/slide7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2" name="Shape 4502"/>
        <p:cNvGrpSpPr/>
        <p:nvPr/>
      </p:nvGrpSpPr>
      <p:grpSpPr>
        <a:xfrm>
          <a:off x="0" y="0"/>
          <a:ext cx="0" cy="0"/>
          <a:chOff x="0" y="0"/>
          <a:chExt cx="0" cy="0"/>
        </a:xfrm>
      </p:grpSpPr>
      <p:sp>
        <p:nvSpPr>
          <p:cNvPr id="4503" name="Google Shape;4503;p7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Clr>
                <a:schemeClr val="dk1"/>
              </a:buClr>
              <a:buSzPct val="275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ct val="27500"/>
              <a:buNone/>
            </a:pPr>
            <a:r>
              <a:rPr lang="en-US" sz="4000"/>
              <a:t>E 10: Nu trebuie să promovăm percepția homosexualității ca un secret jenant, ci trebuie să-l ajutăm pe elev să evalueze obiectiv posibilele reacții ale mediului (pozitive și negative), astfel încât să poată lua propria decizie cu privire la divulgare.</a:t>
            </a:r>
            <a:endParaRPr b="1" sz="4000"/>
          </a:p>
        </p:txBody>
      </p:sp>
    </p:spTree>
  </p:cSld>
  <p:clrMapOvr>
    <a:masterClrMapping/>
  </p:clrMapOvr>
</p:sld>
</file>

<file path=ppt/slides/slide7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8" name="Shape 4508"/>
        <p:cNvGrpSpPr/>
        <p:nvPr/>
      </p:nvGrpSpPr>
      <p:grpSpPr>
        <a:xfrm>
          <a:off x="0" y="0"/>
          <a:ext cx="0" cy="0"/>
          <a:chOff x="0" y="0"/>
          <a:chExt cx="0" cy="0"/>
        </a:xfrm>
      </p:grpSpPr>
      <p:sp>
        <p:nvSpPr>
          <p:cNvPr id="4509" name="Google Shape;4509;p741"/>
          <p:cNvSpPr txBox="1"/>
          <p:nvPr>
            <p:ph idx="1" type="body"/>
          </p:nvPr>
        </p:nvSpPr>
        <p:spPr>
          <a:xfrm>
            <a:off x="214231" y="239274"/>
            <a:ext cx="10497312" cy="3418325"/>
          </a:xfrm>
          <a:prstGeom prst="rect">
            <a:avLst/>
          </a:prstGeom>
          <a:noFill/>
          <a:ln>
            <a:noFill/>
          </a:ln>
        </p:spPr>
        <p:txBody>
          <a:bodyPr anchorCtr="0" anchor="t" bIns="45700" lIns="91425" spcFirstLastPara="1" rIns="91425" wrap="square" tIns="45700">
            <a:normAutofit fontScale="85000" lnSpcReduction="20000"/>
          </a:bodyPr>
          <a:lstStyle/>
          <a:p>
            <a:pPr indent="-742950" lvl="0" marL="742950" rtl="0" algn="l">
              <a:lnSpc>
                <a:spcPct val="90000"/>
              </a:lnSpc>
              <a:spcBef>
                <a:spcPts val="533"/>
              </a:spcBef>
              <a:spcAft>
                <a:spcPts val="0"/>
              </a:spcAft>
              <a:buSzPct val="100000"/>
              <a:buAutoNum type="arabicPeriod"/>
            </a:pPr>
            <a:r>
              <a:rPr lang="en-US" sz="4000"/>
              <a:t>Ceea ce experimentezi se numește discriminare și este inacceptabil. De ce ai nevoie cel mai mult acum?</a:t>
            </a:r>
            <a:endParaRPr sz="4000"/>
          </a:p>
          <a:p>
            <a:pPr indent="-742950" lvl="0" marL="742950" rtl="0" algn="l">
              <a:lnSpc>
                <a:spcPct val="90000"/>
              </a:lnSpc>
              <a:spcBef>
                <a:spcPts val="533"/>
              </a:spcBef>
              <a:spcAft>
                <a:spcPts val="0"/>
              </a:spcAft>
              <a:buSzPct val="100000"/>
              <a:buAutoNum type="arabicPeriod"/>
            </a:pPr>
            <a:r>
              <a:rPr lang="en-US" sz="4000"/>
              <a:t>Înțelege, aceasta este și o situație nouă pentru ei. Desigur, unii adolescenți au relații sexuale cu alți adolescenți când cresc, dar acest lucru nu înseamnă neapărat că devin lesbiene sau homosexuali. Nu îți face griji. Se va schimba, este doar o fază. Și de ce ai nevoie cel mai mult acum?</a:t>
            </a:r>
            <a:endParaRPr sz="4000"/>
          </a:p>
        </p:txBody>
      </p:sp>
    </p:spTree>
  </p:cSld>
  <p:clrMapOvr>
    <a:masterClrMapping/>
  </p:clrMapOvr>
</p:sld>
</file>

<file path=ppt/slides/slide7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4" name="Shape 4514"/>
        <p:cNvGrpSpPr/>
        <p:nvPr/>
      </p:nvGrpSpPr>
      <p:grpSpPr>
        <a:xfrm>
          <a:off x="0" y="0"/>
          <a:ext cx="0" cy="0"/>
          <a:chOff x="0" y="0"/>
          <a:chExt cx="0" cy="0"/>
        </a:xfrm>
      </p:grpSpPr>
      <p:sp>
        <p:nvSpPr>
          <p:cNvPr id="4515" name="Google Shape;4515;p7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Aș vrea ca prietenii mei să mă trateze normal.</a:t>
            </a:r>
            <a:endParaRPr/>
          </a:p>
        </p:txBody>
      </p:sp>
    </p:spTree>
  </p:cSld>
  <p:clrMapOvr>
    <a:masterClrMapping/>
  </p:clrMapOvr>
</p:sld>
</file>

<file path=ppt/slides/slide7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0" name="Shape 4520"/>
        <p:cNvGrpSpPr/>
        <p:nvPr/>
      </p:nvGrpSpPr>
      <p:grpSpPr>
        <a:xfrm>
          <a:off x="0" y="0"/>
          <a:ext cx="0" cy="0"/>
          <a:chOff x="0" y="0"/>
          <a:chExt cx="0" cy="0"/>
        </a:xfrm>
      </p:grpSpPr>
      <p:sp>
        <p:nvSpPr>
          <p:cNvPr id="4521" name="Google Shape;4521;p7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ct val="27500"/>
              <a:buNone/>
            </a:pPr>
            <a:r>
              <a:rPr lang="en-US" sz="4000"/>
              <a:t>E 11: Justificarea comportamentului discriminatoriu este inacceptabilă. Să presupunem, de asemenea, că elevul are dreptul la sentimentele sale și este foarte probabil să le interpreteze mai exact decât tine. Așadar, nu pune la îndoială orientarea sa homosexuală.</a:t>
            </a:r>
            <a:endParaRPr sz="4000"/>
          </a:p>
        </p:txBody>
      </p:sp>
    </p:spTree>
  </p:cSld>
  <p:clrMapOvr>
    <a:masterClrMapping/>
  </p:clrMapOvr>
</p:sld>
</file>

<file path=ppt/slides/slide7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6" name="Shape 4526"/>
        <p:cNvGrpSpPr/>
        <p:nvPr/>
      </p:nvGrpSpPr>
      <p:grpSpPr>
        <a:xfrm>
          <a:off x="0" y="0"/>
          <a:ext cx="0" cy="0"/>
          <a:chOff x="0" y="0"/>
          <a:chExt cx="0" cy="0"/>
        </a:xfrm>
      </p:grpSpPr>
      <p:sp>
        <p:nvSpPr>
          <p:cNvPr id="4527" name="Google Shape;4527;p7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Voi vorbi cu clasa despre problemele tale</a:t>
            </a:r>
            <a:endParaRPr sz="4000"/>
          </a:p>
          <a:p>
            <a:pPr indent="-742950" lvl="0" marL="742950" rtl="0" algn="l">
              <a:lnSpc>
                <a:spcPct val="90000"/>
              </a:lnSpc>
              <a:spcBef>
                <a:spcPts val="533"/>
              </a:spcBef>
              <a:spcAft>
                <a:spcPts val="0"/>
              </a:spcAft>
              <a:buSzPts val="4000"/>
              <a:buAutoNum type="arabicPeriod"/>
            </a:pPr>
            <a:r>
              <a:rPr lang="en-US" sz="4000"/>
              <a:t>Aș dori să vorbesc cu elevii despre discriminare. Poate le putem schimba atitudinea. Ce crezi?</a:t>
            </a:r>
            <a:endParaRPr sz="4000"/>
          </a:p>
        </p:txBody>
      </p:sp>
    </p:spTree>
  </p:cSld>
  <p:clrMapOvr>
    <a:masterClrMapping/>
  </p:clrMapOvr>
</p:sld>
</file>

<file path=ppt/slides/slide7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2" name="Shape 4532"/>
        <p:cNvGrpSpPr/>
        <p:nvPr/>
      </p:nvGrpSpPr>
      <p:grpSpPr>
        <a:xfrm>
          <a:off x="0" y="0"/>
          <a:ext cx="0" cy="0"/>
          <a:chOff x="0" y="0"/>
          <a:chExt cx="0" cy="0"/>
        </a:xfrm>
      </p:grpSpPr>
      <p:sp>
        <p:nvSpPr>
          <p:cNvPr id="4533" name="Google Shape;4533;p7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Să încercăm. Poate că va face ceva.</a:t>
            </a:r>
            <a:endParaRPr/>
          </a:p>
        </p:txBody>
      </p:sp>
    </p:spTree>
  </p:cSld>
  <p:clrMapOvr>
    <a:masterClrMapping/>
  </p:clrMapOvr>
</p:sld>
</file>

<file path=ppt/slides/slide7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8" name="Shape 4538"/>
        <p:cNvGrpSpPr/>
        <p:nvPr/>
      </p:nvGrpSpPr>
      <p:grpSpPr>
        <a:xfrm>
          <a:off x="0" y="0"/>
          <a:ext cx="0" cy="0"/>
          <a:chOff x="0" y="0"/>
          <a:chExt cx="0" cy="0"/>
        </a:xfrm>
      </p:grpSpPr>
      <p:sp>
        <p:nvSpPr>
          <p:cNvPr id="4539" name="Google Shape;4539;p7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12: Amintește-ți că elevii au dreptul la viață privată și profesorul nu poate informa pe alții despre orientarea sexuală a elevilor lor.</a:t>
            </a:r>
            <a:endParaRPr b="1" sz="4000"/>
          </a:p>
        </p:txBody>
      </p:sp>
    </p:spTree>
  </p:cSld>
  <p:clrMapOvr>
    <a:masterClrMapping/>
  </p:clrMapOvr>
</p:sld>
</file>

<file path=ppt/slides/slide7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4" name="Shape 4544"/>
        <p:cNvGrpSpPr/>
        <p:nvPr/>
      </p:nvGrpSpPr>
      <p:grpSpPr>
        <a:xfrm>
          <a:off x="0" y="0"/>
          <a:ext cx="0" cy="0"/>
          <a:chOff x="0" y="0"/>
          <a:chExt cx="0" cy="0"/>
        </a:xfrm>
      </p:grpSpPr>
      <p:sp>
        <p:nvSpPr>
          <p:cNvPr id="4545" name="Google Shape;4545;p7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SzPts val="4000"/>
              <a:buAutoNum type="arabicPeriod"/>
            </a:pPr>
            <a:r>
              <a:rPr lang="en-US" sz="4000"/>
              <a:t>Sunt sigur că ai experimentat sentimente precum frica, pierderea și neputința în timpul orelor</a:t>
            </a:r>
            <a:endParaRPr sz="4000"/>
          </a:p>
          <a:p>
            <a:pPr indent="-742950" lvl="0" marL="742950" rtl="0" algn="l">
              <a:lnSpc>
                <a:spcPct val="90000"/>
              </a:lnSpc>
              <a:spcBef>
                <a:spcPts val="533"/>
              </a:spcBef>
              <a:spcAft>
                <a:spcPts val="0"/>
              </a:spcAft>
              <a:buSzPts val="4000"/>
              <a:buAutoNum type="arabicPeriod"/>
            </a:pPr>
            <a:r>
              <a:rPr lang="en-US" sz="4000"/>
              <a:t>Scopul acestor clase a fost de a afla despre sentimentele persoanelor respinse. Ce ai simțit?</a:t>
            </a:r>
            <a:endParaRPr sz="4000"/>
          </a:p>
        </p:txBody>
      </p:sp>
    </p:spTree>
  </p:cSld>
  <p:clrMapOvr>
    <a:masterClrMapping/>
  </p:clrMapOvr>
</p:sld>
</file>

<file path=ppt/slides/slide7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0" name="Shape 4550"/>
        <p:cNvGrpSpPr/>
        <p:nvPr/>
      </p:nvGrpSpPr>
      <p:grpSpPr>
        <a:xfrm>
          <a:off x="0" y="0"/>
          <a:ext cx="0" cy="0"/>
          <a:chOff x="0" y="0"/>
          <a:chExt cx="0" cy="0"/>
        </a:xfrm>
      </p:grpSpPr>
      <p:sp>
        <p:nvSpPr>
          <p:cNvPr id="4551" name="Google Shape;4551;p7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b="1" lang="en-US" sz="4000"/>
              <a:t>Elevii răspund:</a:t>
            </a:r>
            <a:endParaRPr b="1" sz="4000"/>
          </a:p>
          <a:p>
            <a:pPr indent="0" lvl="0" marL="0" rtl="0" algn="l">
              <a:lnSpc>
                <a:spcPct val="90000"/>
              </a:lnSpc>
              <a:spcBef>
                <a:spcPts val="533"/>
              </a:spcBef>
              <a:spcAft>
                <a:spcPts val="0"/>
              </a:spcAft>
              <a:buNone/>
            </a:pPr>
            <a:r>
              <a:t/>
            </a:r>
            <a:endParaRPr b="1" sz="4000"/>
          </a:p>
          <a:p>
            <a:pPr indent="-482600" lvl="0" marL="457200" rtl="0" algn="l">
              <a:lnSpc>
                <a:spcPct val="90000"/>
              </a:lnSpc>
              <a:spcBef>
                <a:spcPts val="533"/>
              </a:spcBef>
              <a:spcAft>
                <a:spcPts val="0"/>
              </a:spcAft>
              <a:buSzPts val="4000"/>
              <a:buChar char="•"/>
            </a:pPr>
            <a:r>
              <a:rPr lang="en-US" sz="4000"/>
              <a:t>frică de respingere</a:t>
            </a:r>
            <a:endParaRPr sz="4000"/>
          </a:p>
          <a:p>
            <a:pPr indent="-482600" lvl="0" marL="457200" rtl="0" algn="l">
              <a:lnSpc>
                <a:spcPct val="90000"/>
              </a:lnSpc>
              <a:spcBef>
                <a:spcPts val="0"/>
              </a:spcBef>
              <a:spcAft>
                <a:spcPts val="0"/>
              </a:spcAft>
              <a:buSzPts val="4000"/>
              <a:buChar char="•"/>
            </a:pPr>
            <a:r>
              <a:rPr lang="en-US" sz="4000"/>
              <a:t>anxietate că nu voi fi în niciun grup</a:t>
            </a:r>
            <a:endParaRPr sz="4000"/>
          </a:p>
          <a:p>
            <a:pPr indent="-482600" lvl="0" marL="457200" rtl="0" algn="l">
              <a:lnSpc>
                <a:spcPct val="90000"/>
              </a:lnSpc>
              <a:spcBef>
                <a:spcPts val="0"/>
              </a:spcBef>
              <a:spcAft>
                <a:spcPts val="0"/>
              </a:spcAft>
              <a:buSzPts val="4000"/>
              <a:buChar char="•"/>
            </a:pPr>
            <a:r>
              <a:rPr lang="en-US" sz="4000"/>
              <a:t>confuzie</a:t>
            </a:r>
            <a:endParaRPr sz="4000"/>
          </a:p>
          <a:p>
            <a:pPr indent="-482600" lvl="0" marL="457200" rtl="0" algn="l">
              <a:lnSpc>
                <a:spcPct val="90000"/>
              </a:lnSpc>
              <a:spcBef>
                <a:spcPts val="0"/>
              </a:spcBef>
              <a:spcAft>
                <a:spcPts val="0"/>
              </a:spcAft>
              <a:buSzPts val="4000"/>
              <a:buChar char="•"/>
            </a:pPr>
            <a:r>
              <a:rPr lang="en-US" sz="4000"/>
              <a:t>fericire că am propriul meu grup.</a:t>
            </a:r>
            <a:endParaRPr b="1" sz="4000"/>
          </a:p>
        </p:txBody>
      </p:sp>
    </p:spTree>
  </p:cSld>
  <p:clrMapOvr>
    <a:masterClrMapping/>
  </p:clrMapOvr>
</p:sld>
</file>

<file path=ppt/slides/slide7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6" name="Shape 4556"/>
        <p:cNvGrpSpPr/>
        <p:nvPr/>
      </p:nvGrpSpPr>
      <p:grpSpPr>
        <a:xfrm>
          <a:off x="0" y="0"/>
          <a:ext cx="0" cy="0"/>
          <a:chOff x="0" y="0"/>
          <a:chExt cx="0" cy="0"/>
        </a:xfrm>
      </p:grpSpPr>
      <p:sp>
        <p:nvSpPr>
          <p:cNvPr id="4557" name="Google Shape;4557;p7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13: În timpul orelor, elevii au experimentat diferite emoții. Numindu-le singuri, îi lași să le înfrunte.</a:t>
            </a:r>
            <a:endParaRPr b="1" sz="4000"/>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75"/>
          <p:cNvSpPr txBox="1"/>
          <p:nvPr>
            <p:ph idx="1" type="body"/>
          </p:nvPr>
        </p:nvSpPr>
        <p:spPr>
          <a:xfrm>
            <a:off x="701676" y="347411"/>
            <a:ext cx="9569448" cy="296277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533"/>
              </a:spcBef>
              <a:spcAft>
                <a:spcPts val="0"/>
              </a:spcAft>
              <a:buSzPts val="1800"/>
              <a:buNone/>
            </a:pPr>
            <a:r>
              <a:rPr lang="en-US" sz="3600"/>
              <a:t>Ce atitudine să prezinți imediat după eveniment?</a:t>
            </a:r>
            <a:endParaRPr sz="3600"/>
          </a:p>
          <a:p>
            <a:pPr indent="0" lvl="0" marL="0" rtl="0" algn="l">
              <a:lnSpc>
                <a:spcPct val="90000"/>
              </a:lnSpc>
              <a:spcBef>
                <a:spcPts val="533"/>
              </a:spcBef>
              <a:spcAft>
                <a:spcPts val="0"/>
              </a:spcAft>
              <a:buSzPts val="1800"/>
              <a:buNone/>
            </a:pPr>
            <a:r>
              <a:t/>
            </a:r>
            <a:endParaRPr sz="3600"/>
          </a:p>
          <a:p>
            <a:pPr indent="-457200" lvl="0" marL="457200" rtl="0" algn="l">
              <a:lnSpc>
                <a:spcPct val="90000"/>
              </a:lnSpc>
              <a:spcBef>
                <a:spcPts val="533"/>
              </a:spcBef>
              <a:spcAft>
                <a:spcPts val="0"/>
              </a:spcAft>
              <a:buSzPts val="3600"/>
              <a:buAutoNum type="arabicPeriod"/>
            </a:pPr>
            <a:r>
              <a:rPr lang="en-US" sz="3600"/>
              <a:t>Prietenoasă, iertătoare și condescendentă.</a:t>
            </a:r>
            <a:endParaRPr sz="3600"/>
          </a:p>
          <a:p>
            <a:pPr indent="-457200" lvl="0" marL="457200" rtl="0" algn="l">
              <a:lnSpc>
                <a:spcPct val="90000"/>
              </a:lnSpc>
              <a:spcBef>
                <a:spcPts val="0"/>
              </a:spcBef>
              <a:spcAft>
                <a:spcPts val="0"/>
              </a:spcAft>
              <a:buSzPts val="3600"/>
              <a:buAutoNum type="arabicPeriod"/>
            </a:pPr>
            <a:r>
              <a:rPr lang="en-US" sz="3600"/>
              <a:t>Aspră, arogantă și superioară.</a:t>
            </a:r>
            <a:endParaRPr sz="3600"/>
          </a:p>
          <a:p>
            <a:pPr indent="-457200" lvl="0" marL="457200" rtl="0" algn="l">
              <a:lnSpc>
                <a:spcPct val="90000"/>
              </a:lnSpc>
              <a:spcBef>
                <a:spcPts val="0"/>
              </a:spcBef>
              <a:spcAft>
                <a:spcPts val="0"/>
              </a:spcAft>
              <a:buSzPts val="3600"/>
              <a:buAutoNum type="arabicPeriod"/>
            </a:pPr>
            <a:r>
              <a:rPr lang="en-US" sz="3600"/>
              <a:t>Fermă, încrezătoare și asertivă.</a:t>
            </a:r>
            <a:endParaRPr sz="3600"/>
          </a:p>
          <a:p>
            <a:pPr indent="0" lvl="0" marL="0" rtl="0" algn="l">
              <a:lnSpc>
                <a:spcPct val="90000"/>
              </a:lnSpc>
              <a:spcBef>
                <a:spcPts val="533"/>
              </a:spcBef>
              <a:spcAft>
                <a:spcPts val="0"/>
              </a:spcAft>
              <a:buSzPts val="1800"/>
              <a:buNone/>
            </a:pPr>
            <a:r>
              <a:t/>
            </a:r>
            <a:endParaRPr sz="3600"/>
          </a:p>
        </p:txBody>
      </p:sp>
    </p:spTree>
  </p:cSld>
  <p:clrMapOvr>
    <a:masterClrMapping/>
  </p:clrMapOvr>
</p:sld>
</file>

<file path=ppt/slides/slide7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2" name="Shape 4562"/>
        <p:cNvGrpSpPr/>
        <p:nvPr/>
      </p:nvGrpSpPr>
      <p:grpSpPr>
        <a:xfrm>
          <a:off x="0" y="0"/>
          <a:ext cx="0" cy="0"/>
          <a:chOff x="0" y="0"/>
          <a:chExt cx="0" cy="0"/>
        </a:xfrm>
      </p:grpSpPr>
      <p:sp>
        <p:nvSpPr>
          <p:cNvPr id="4563" name="Google Shape;4563;p7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Te-ai așteptat ca TU să fii exclus din grupul tău? Ce ai simțit atunci?</a:t>
            </a:r>
            <a:endParaRPr sz="4000"/>
          </a:p>
          <a:p>
            <a:pPr indent="-742950" lvl="0" marL="742950" rtl="0" algn="l">
              <a:lnSpc>
                <a:spcPct val="90000"/>
              </a:lnSpc>
              <a:spcBef>
                <a:spcPts val="533"/>
              </a:spcBef>
              <a:spcAft>
                <a:spcPts val="0"/>
              </a:spcAft>
              <a:buSzPts val="4000"/>
              <a:buAutoNum type="arabicPeriod"/>
            </a:pPr>
            <a:r>
              <a:rPr lang="en-US" sz="4000"/>
              <a:t>Sper că nu a fost o experiență frumoasă pentru tine și te-a învățat ceva</a:t>
            </a:r>
            <a:endParaRPr sz="4000"/>
          </a:p>
        </p:txBody>
      </p:sp>
    </p:spTree>
  </p:cSld>
  <p:clrMapOvr>
    <a:masterClrMapping/>
  </p:clrMapOvr>
</p:sld>
</file>

<file path=ppt/slides/slide7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8" name="Shape 4568"/>
        <p:cNvGrpSpPr/>
        <p:nvPr/>
      </p:nvGrpSpPr>
      <p:grpSpPr>
        <a:xfrm>
          <a:off x="0" y="0"/>
          <a:ext cx="0" cy="0"/>
          <a:chOff x="0" y="0"/>
          <a:chExt cx="0" cy="0"/>
        </a:xfrm>
      </p:grpSpPr>
      <p:sp>
        <p:nvSpPr>
          <p:cNvPr id="4569" name="Google Shape;4569;p7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14: Nu subestima emoțiile reale ale elevilor. Lasă-i să le numească și să le înțeleagă ei înșiși.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4" name="Shape 4574"/>
        <p:cNvGrpSpPr/>
        <p:nvPr/>
      </p:nvGrpSpPr>
      <p:grpSpPr>
        <a:xfrm>
          <a:off x="0" y="0"/>
          <a:ext cx="0" cy="0"/>
          <a:chOff x="0" y="0"/>
          <a:chExt cx="0" cy="0"/>
        </a:xfrm>
      </p:grpSpPr>
      <p:sp>
        <p:nvSpPr>
          <p:cNvPr id="4575" name="Google Shape;4575;p75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85000" lnSpcReduction="20000"/>
          </a:bodyPr>
          <a:lstStyle/>
          <a:p>
            <a:pPr indent="-742950" lvl="0" marL="742950" rtl="0" algn="l">
              <a:lnSpc>
                <a:spcPct val="90000"/>
              </a:lnSpc>
              <a:spcBef>
                <a:spcPts val="533"/>
              </a:spcBef>
              <a:spcAft>
                <a:spcPts val="0"/>
              </a:spcAft>
              <a:buSzPct val="100000"/>
              <a:buAutoNum type="arabicPeriod"/>
            </a:pPr>
            <a:r>
              <a:rPr lang="en-US" sz="4000"/>
              <a:t>Fiecare dintre noi este diferit, dar toți trebuie să vă respectați la școală. Nu există loc pentru conflicte publice. Trebuie să învățați să le rezolvați. Creșteți, vă rog!</a:t>
            </a:r>
            <a:endParaRPr sz="4000"/>
          </a:p>
          <a:p>
            <a:pPr indent="-742950" lvl="0" marL="742950" rtl="0" algn="l">
              <a:lnSpc>
                <a:spcPct val="90000"/>
              </a:lnSpc>
              <a:spcBef>
                <a:spcPts val="533"/>
              </a:spcBef>
              <a:spcAft>
                <a:spcPts val="0"/>
              </a:spcAft>
              <a:buSzPct val="100000"/>
              <a:buAutoNum type="arabicPeriod"/>
            </a:pPr>
            <a:r>
              <a:rPr lang="en-US" sz="4000"/>
              <a:t>Judecarea oamenilor doar din cauza unui singur lucru, din cauza „unei etichete” ne limitează și dezvoltarea noastră. Oamenii nu se înrăutățesc doar pentru că sunt diferiți. Fiecare dintre noi poate fi victima stereotipurilor și prejudecăților</a:t>
            </a:r>
            <a:endParaRPr sz="4000"/>
          </a:p>
        </p:txBody>
      </p:sp>
    </p:spTree>
  </p:cSld>
  <p:clrMapOvr>
    <a:masterClrMapping/>
  </p:clrMapOvr>
</p:sld>
</file>

<file path=ppt/slides/slide7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0" name="Shape 4580"/>
        <p:cNvGrpSpPr/>
        <p:nvPr/>
      </p:nvGrpSpPr>
      <p:grpSpPr>
        <a:xfrm>
          <a:off x="0" y="0"/>
          <a:ext cx="0" cy="0"/>
          <a:chOff x="0" y="0"/>
          <a:chExt cx="0" cy="0"/>
        </a:xfrm>
      </p:grpSpPr>
      <p:sp>
        <p:nvSpPr>
          <p:cNvPr id="4581" name="Google Shape;4581;p75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15: Abține-te de la moralizare, de la impunerea propriilor soluții elevilor și de la atitudinea „Știu mai bine”. Găsește o soluție comună cu ei.</a:t>
            </a:r>
            <a:endParaRPr sz="4000"/>
          </a:p>
        </p:txBody>
      </p:sp>
    </p:spTree>
  </p:cSld>
  <p:clrMapOvr>
    <a:masterClrMapping/>
  </p:clrMapOvr>
</p:sld>
</file>

<file path=ppt/slides/slide7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6" name="Shape 4586"/>
        <p:cNvGrpSpPr/>
        <p:nvPr/>
      </p:nvGrpSpPr>
      <p:grpSpPr>
        <a:xfrm>
          <a:off x="0" y="0"/>
          <a:ext cx="0" cy="0"/>
          <a:chOff x="0" y="0"/>
          <a:chExt cx="0" cy="0"/>
        </a:xfrm>
      </p:grpSpPr>
      <p:sp>
        <p:nvSpPr>
          <p:cNvPr id="4587" name="Google Shape;4587;p75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Acesta este sfârșitul lecției. Să facem curat printre emoții!</a:t>
            </a:r>
            <a:endParaRPr sz="4000"/>
          </a:p>
          <a:p>
            <a:pPr indent="-742950" lvl="0" marL="742950" rtl="0" algn="l">
              <a:lnSpc>
                <a:spcPct val="90000"/>
              </a:lnSpc>
              <a:spcBef>
                <a:spcPts val="533"/>
              </a:spcBef>
              <a:spcAft>
                <a:spcPts val="0"/>
              </a:spcAft>
              <a:buSzPts val="4000"/>
              <a:buAutoNum type="arabicPeriod"/>
            </a:pPr>
            <a:r>
              <a:rPr lang="en-US" sz="4000"/>
              <a:t>Cine vrea să scape de emoțiile negative, să luăm etichete și să le aruncăm la co</a:t>
            </a:r>
            <a:r>
              <a:rPr lang="en-US" sz="4000"/>
              <a:t>ș</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7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2" name="Shape 4592"/>
        <p:cNvGrpSpPr/>
        <p:nvPr/>
      </p:nvGrpSpPr>
      <p:grpSpPr>
        <a:xfrm>
          <a:off x="0" y="0"/>
          <a:ext cx="0" cy="0"/>
          <a:chOff x="0" y="0"/>
          <a:chExt cx="0" cy="0"/>
        </a:xfrm>
      </p:grpSpPr>
      <p:sp>
        <p:nvSpPr>
          <p:cNvPr id="4593" name="Google Shape;4593;p75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 16: Elevii au experimentat multe emoții negative în timpul lecției. Nu lăsa niciodată elevii cu emoții dificile. Creează o oportunitate de a scăpa de ele și de a le dezactiva.</a:t>
            </a:r>
            <a:endParaRPr sz="4000"/>
          </a:p>
        </p:txBody>
      </p:sp>
    </p:spTree>
  </p:cSld>
  <p:clrMapOvr>
    <a:masterClrMapping/>
  </p:clrMapOvr>
</p:sld>
</file>

<file path=ppt/slides/slide7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8" name="Shape 4598"/>
        <p:cNvGrpSpPr/>
        <p:nvPr/>
      </p:nvGrpSpPr>
      <p:grpSpPr>
        <a:xfrm>
          <a:off x="0" y="0"/>
          <a:ext cx="0" cy="0"/>
          <a:chOff x="0" y="0"/>
          <a:chExt cx="0" cy="0"/>
        </a:xfrm>
      </p:grpSpPr>
      <p:sp>
        <p:nvSpPr>
          <p:cNvPr id="4599" name="Google Shape;4599;p75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16-14 puncte</a:t>
            </a:r>
            <a:endParaRPr b="1" sz="4000"/>
          </a:p>
          <a:p>
            <a:pPr indent="0" lvl="0" marL="0" rtl="0" algn="l">
              <a:lnSpc>
                <a:spcPct val="90000"/>
              </a:lnSpc>
              <a:spcBef>
                <a:spcPts val="533"/>
              </a:spcBef>
              <a:spcAft>
                <a:spcPts val="0"/>
              </a:spcAft>
              <a:buClr>
                <a:schemeClr val="dk1"/>
              </a:buClr>
              <a:buSzPts val="1100"/>
              <a:buFont typeface="Arial"/>
              <a:buNone/>
            </a:pPr>
            <a:r>
              <a:rPr lang="en-US" sz="4000"/>
              <a:t>Ai abilități excelente de comunicare. Poți desfășura o comunicare deschisă, oferind elevului sprijin și un sentiment de securitate.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4" name="Shape 4604"/>
        <p:cNvGrpSpPr/>
        <p:nvPr/>
      </p:nvGrpSpPr>
      <p:grpSpPr>
        <a:xfrm>
          <a:off x="0" y="0"/>
          <a:ext cx="0" cy="0"/>
          <a:chOff x="0" y="0"/>
          <a:chExt cx="0" cy="0"/>
        </a:xfrm>
      </p:grpSpPr>
      <p:sp>
        <p:nvSpPr>
          <p:cNvPr id="4605" name="Google Shape;4605;p7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a:t>
            </a:r>
            <a:r>
              <a:rPr b="1" lang="en-US" sz="4000"/>
              <a:t>3</a:t>
            </a:r>
            <a:r>
              <a:rPr b="1" lang="en-US" sz="4000"/>
              <a:t>-1</a:t>
            </a:r>
            <a:r>
              <a:rPr b="1" lang="en-US" sz="4000"/>
              <a:t>1</a:t>
            </a:r>
            <a:r>
              <a:rPr b="1" lang="en-US" sz="4000"/>
              <a:t> puncte</a:t>
            </a:r>
            <a:endParaRPr b="1" sz="4000"/>
          </a:p>
          <a:p>
            <a:pPr indent="0" lvl="0" marL="0" rtl="0" algn="l">
              <a:lnSpc>
                <a:spcPct val="90000"/>
              </a:lnSpc>
              <a:spcBef>
                <a:spcPts val="533"/>
              </a:spcBef>
              <a:spcAft>
                <a:spcPts val="0"/>
              </a:spcAft>
              <a:buClr>
                <a:schemeClr val="dk1"/>
              </a:buClr>
              <a:buSzPts val="1100"/>
              <a:buFont typeface="Arial"/>
              <a:buNone/>
            </a:pPr>
            <a:r>
              <a:rPr lang="en-US" sz="4000"/>
              <a:t>Este destul de bine, dar prea des îți impui părerea unui elev.</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0" name="Shape 4610"/>
        <p:cNvGrpSpPr/>
        <p:nvPr/>
      </p:nvGrpSpPr>
      <p:grpSpPr>
        <a:xfrm>
          <a:off x="0" y="0"/>
          <a:ext cx="0" cy="0"/>
          <a:chOff x="0" y="0"/>
          <a:chExt cx="0" cy="0"/>
        </a:xfrm>
      </p:grpSpPr>
      <p:sp>
        <p:nvSpPr>
          <p:cNvPr id="4611" name="Google Shape;4611;p7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10 puncte și mai puțin</a:t>
            </a:r>
            <a:endParaRPr b="1" sz="4000"/>
          </a:p>
          <a:p>
            <a:pPr indent="0" lvl="0" marL="0" rtl="0" algn="l">
              <a:lnSpc>
                <a:spcPct val="90000"/>
              </a:lnSpc>
              <a:spcBef>
                <a:spcPts val="533"/>
              </a:spcBef>
              <a:spcAft>
                <a:spcPts val="0"/>
              </a:spcAft>
              <a:buClr>
                <a:schemeClr val="dk1"/>
              </a:buClr>
              <a:buSzPts val="1100"/>
              <a:buFont typeface="Arial"/>
              <a:buNone/>
            </a:pPr>
            <a:r>
              <a:rPr lang="en-US" sz="4000"/>
              <a:t>Prea des folosești elemente ce blochează comunicarea, fără să te bazezi pe sentimentele elevilor tăi.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6" name="Shape 4616"/>
        <p:cNvGrpSpPr/>
        <p:nvPr/>
      </p:nvGrpSpPr>
      <p:grpSpPr>
        <a:xfrm>
          <a:off x="0" y="0"/>
          <a:ext cx="0" cy="0"/>
          <a:chOff x="0" y="0"/>
          <a:chExt cx="0" cy="0"/>
        </a:xfrm>
      </p:grpSpPr>
      <p:sp>
        <p:nvSpPr>
          <p:cNvPr id="4617" name="Google Shape;4617;p75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PROFESOR!</a:t>
            </a:r>
            <a:endParaRPr b="1" sz="4000"/>
          </a:p>
          <a:p>
            <a:pPr indent="0" lvl="0" marL="0" rtl="0" algn="l">
              <a:lnSpc>
                <a:spcPct val="90000"/>
              </a:lnSpc>
              <a:spcBef>
                <a:spcPts val="533"/>
              </a:spcBef>
              <a:spcAft>
                <a:spcPts val="0"/>
              </a:spcAft>
              <a:buClr>
                <a:schemeClr val="dk1"/>
              </a:buClr>
              <a:buSzPts val="1100"/>
              <a:buFont typeface="Arial"/>
              <a:buNone/>
            </a:pPr>
            <a:r>
              <a:rPr lang="en-US" sz="4000"/>
              <a:t>Folosește-ți abilitățile pentru a lucra cu un elev cu o orientare sexuală diferită. CUNOAȘTEREA ORDONATĂ te va ajuta în acest sens.</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76"/>
          <p:cNvSpPr txBox="1"/>
          <p:nvPr>
            <p:ph idx="1" type="body"/>
          </p:nvPr>
        </p:nvSpPr>
        <p:spPr>
          <a:xfrm>
            <a:off x="907069" y="198295"/>
            <a:ext cx="9158662"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t/>
            </a:r>
            <a:endParaRPr sz="3600"/>
          </a:p>
          <a:p>
            <a:pPr indent="0" lvl="0" marL="0" rtl="0" algn="l">
              <a:lnSpc>
                <a:spcPct val="90000"/>
              </a:lnSpc>
              <a:spcBef>
                <a:spcPts val="0"/>
              </a:spcBef>
              <a:spcAft>
                <a:spcPts val="0"/>
              </a:spcAft>
              <a:buClr>
                <a:schemeClr val="dk1"/>
              </a:buClr>
              <a:buSzPts val="3600"/>
              <a:buNone/>
            </a:pPr>
            <a:r>
              <a:rPr lang="en-US" sz="3600"/>
              <a:t>Răspuns greșit. Acest tip de atitudine nu va opri comportamentul lui Adam. Aceste atitudini pot subestima importanța situației. Un comportament recurent nu poate trece neobservat.</a:t>
            </a:r>
            <a:endParaRPr/>
          </a:p>
        </p:txBody>
      </p:sp>
    </p:spTree>
  </p:cSld>
  <p:clrMapOvr>
    <a:masterClrMapping/>
  </p:clrMapOvr>
</p:sld>
</file>

<file path=ppt/slides/slide7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2" name="Shape 4622"/>
        <p:cNvGrpSpPr/>
        <p:nvPr/>
      </p:nvGrpSpPr>
      <p:grpSpPr>
        <a:xfrm>
          <a:off x="0" y="0"/>
          <a:ext cx="0" cy="0"/>
          <a:chOff x="0" y="0"/>
          <a:chExt cx="0" cy="0"/>
        </a:xfrm>
      </p:grpSpPr>
      <p:sp>
        <p:nvSpPr>
          <p:cNvPr id="4623" name="Google Shape;4623;p7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10-8 puncte</a:t>
            </a:r>
            <a:endParaRPr b="1" sz="4000"/>
          </a:p>
          <a:p>
            <a:pPr indent="0" lvl="0" marL="0" rtl="0" algn="l">
              <a:lnSpc>
                <a:spcPct val="90000"/>
              </a:lnSpc>
              <a:spcBef>
                <a:spcPts val="533"/>
              </a:spcBef>
              <a:spcAft>
                <a:spcPts val="0"/>
              </a:spcAft>
              <a:buClr>
                <a:schemeClr val="dk1"/>
              </a:buClr>
              <a:buSzPts val="1100"/>
              <a:buNone/>
            </a:pPr>
            <a:r>
              <a:rPr lang="en-US" sz="4000"/>
              <a:t>Ai multe cunoștințe despre funcționarea persoanelor cu orientare sexuală diferită. Probabil că nu urmezi stereotipurile și prejudecățile în munca ta.</a:t>
            </a:r>
            <a:endParaRPr b="1" sz="4000"/>
          </a:p>
        </p:txBody>
      </p:sp>
    </p:spTree>
  </p:cSld>
  <p:clrMapOvr>
    <a:masterClrMapping/>
  </p:clrMapOvr>
</p:sld>
</file>

<file path=ppt/slides/slide7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8" name="Shape 4628"/>
        <p:cNvGrpSpPr/>
        <p:nvPr/>
      </p:nvGrpSpPr>
      <p:grpSpPr>
        <a:xfrm>
          <a:off x="0" y="0"/>
          <a:ext cx="0" cy="0"/>
          <a:chOff x="0" y="0"/>
          <a:chExt cx="0" cy="0"/>
        </a:xfrm>
      </p:grpSpPr>
      <p:sp>
        <p:nvSpPr>
          <p:cNvPr id="4629" name="Google Shape;4629;p7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7-5 puncte</a:t>
            </a:r>
            <a:endParaRPr b="1" sz="4000"/>
          </a:p>
          <a:p>
            <a:pPr indent="0" lvl="0" marL="0" rtl="0" algn="l">
              <a:lnSpc>
                <a:spcPct val="90000"/>
              </a:lnSpc>
              <a:spcBef>
                <a:spcPts val="533"/>
              </a:spcBef>
              <a:spcAft>
                <a:spcPts val="0"/>
              </a:spcAft>
              <a:buClr>
                <a:schemeClr val="dk1"/>
              </a:buClr>
              <a:buSzPts val="1100"/>
              <a:buFont typeface="Arial"/>
              <a:buNone/>
            </a:pPr>
            <a:r>
              <a:rPr lang="en-US" sz="4000"/>
              <a:t>Este destul de bine, dar cunoștințele tale despre funcționarea persoanelor cu orientare sexuală diferită trebuie completate.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4" name="Shape 4634"/>
        <p:cNvGrpSpPr/>
        <p:nvPr/>
      </p:nvGrpSpPr>
      <p:grpSpPr>
        <a:xfrm>
          <a:off x="0" y="0"/>
          <a:ext cx="0" cy="0"/>
          <a:chOff x="0" y="0"/>
          <a:chExt cx="0" cy="0"/>
        </a:xfrm>
      </p:grpSpPr>
      <p:sp>
        <p:nvSpPr>
          <p:cNvPr id="4635" name="Google Shape;4635;p7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4 puncte și mai puțin</a:t>
            </a:r>
            <a:endParaRPr b="1" sz="4000"/>
          </a:p>
          <a:p>
            <a:pPr indent="0" lvl="0" marL="0" rtl="0" algn="l">
              <a:lnSpc>
                <a:spcPct val="90000"/>
              </a:lnSpc>
              <a:spcBef>
                <a:spcPts val="533"/>
              </a:spcBef>
              <a:spcAft>
                <a:spcPts val="0"/>
              </a:spcAft>
              <a:buClr>
                <a:schemeClr val="dk1"/>
              </a:buClr>
              <a:buSzPts val="1100"/>
              <a:buFont typeface="Arial"/>
              <a:buNone/>
            </a:pPr>
            <a:r>
              <a:rPr lang="en-US" sz="4000"/>
              <a:t>Din păcate, folosești stereotipuri prea des în munca ta cu oamenii de diferite orientări sexuale. Asigură-te că îți vei verifica cunoștințele.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7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0" name="Shape 4640"/>
        <p:cNvGrpSpPr/>
        <p:nvPr/>
      </p:nvGrpSpPr>
      <p:grpSpPr>
        <a:xfrm>
          <a:off x="0" y="0"/>
          <a:ext cx="0" cy="0"/>
          <a:chOff x="0" y="0"/>
          <a:chExt cx="0" cy="0"/>
        </a:xfrm>
      </p:grpSpPr>
      <p:sp>
        <p:nvSpPr>
          <p:cNvPr id="4641" name="Google Shape;4641;p7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533"/>
              </a:spcBef>
              <a:spcAft>
                <a:spcPts val="0"/>
              </a:spcAft>
              <a:buSzPts val="4000"/>
              <a:buAutoNum type="arabicPeriod"/>
            </a:pPr>
            <a:r>
              <a:rPr lang="en-US" sz="4000"/>
              <a:t>Introducere</a:t>
            </a:r>
            <a:endParaRPr sz="4000"/>
          </a:p>
          <a:p>
            <a:pPr indent="-742950" lvl="0" marL="742950" rtl="0" algn="l">
              <a:lnSpc>
                <a:spcPct val="90000"/>
              </a:lnSpc>
              <a:spcBef>
                <a:spcPts val="533"/>
              </a:spcBef>
              <a:spcAft>
                <a:spcPts val="0"/>
              </a:spcAft>
              <a:buSzPts val="4000"/>
              <a:buAutoNum type="arabicPeriod"/>
            </a:pPr>
            <a:r>
              <a:rPr lang="en-US" sz="4000"/>
              <a:t>Modelarea identității homosexuale</a:t>
            </a:r>
            <a:endParaRPr sz="4000"/>
          </a:p>
          <a:p>
            <a:pPr indent="-742950" lvl="0" marL="742950" rtl="0" algn="l">
              <a:lnSpc>
                <a:spcPct val="90000"/>
              </a:lnSpc>
              <a:spcBef>
                <a:spcPts val="533"/>
              </a:spcBef>
              <a:spcAft>
                <a:spcPts val="0"/>
              </a:spcAft>
              <a:buSzPts val="4000"/>
              <a:buAutoNum type="arabicPeriod"/>
            </a:pPr>
            <a:r>
              <a:rPr lang="en-US" sz="4000"/>
              <a:t>Cauzele orientării sexuale diferite</a:t>
            </a:r>
            <a:endParaRPr sz="4000"/>
          </a:p>
          <a:p>
            <a:pPr indent="-742950" lvl="0" marL="742950" rtl="0" algn="l">
              <a:lnSpc>
                <a:spcPct val="90000"/>
              </a:lnSpc>
              <a:spcBef>
                <a:spcPts val="533"/>
              </a:spcBef>
              <a:spcAft>
                <a:spcPts val="0"/>
              </a:spcAft>
              <a:buSzPts val="4000"/>
              <a:buAutoNum type="arabicPeriod"/>
            </a:pPr>
            <a:r>
              <a:rPr lang="en-US" sz="4000"/>
              <a:t>Consecințe</a:t>
            </a:r>
            <a:endParaRPr sz="4000"/>
          </a:p>
          <a:p>
            <a:pPr indent="-742950" lvl="0" marL="742950" rtl="0" algn="l">
              <a:lnSpc>
                <a:spcPct val="90000"/>
              </a:lnSpc>
              <a:spcBef>
                <a:spcPts val="533"/>
              </a:spcBef>
              <a:spcAft>
                <a:spcPts val="0"/>
              </a:spcAft>
              <a:buSzPts val="4000"/>
              <a:buAutoNum type="arabicPeriod"/>
            </a:pPr>
            <a:r>
              <a:rPr lang="en-US" sz="4000"/>
              <a:t>Intervenţie</a:t>
            </a:r>
            <a:endParaRPr sz="4000"/>
          </a:p>
        </p:txBody>
      </p:sp>
    </p:spTree>
  </p:cSld>
  <p:clrMapOvr>
    <a:masterClrMapping/>
  </p:clrMapOvr>
</p:sld>
</file>

<file path=ppt/slides/slide7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6" name="Shape 4646"/>
        <p:cNvGrpSpPr/>
        <p:nvPr/>
      </p:nvGrpSpPr>
      <p:grpSpPr>
        <a:xfrm>
          <a:off x="0" y="0"/>
          <a:ext cx="0" cy="0"/>
          <a:chOff x="0" y="0"/>
          <a:chExt cx="0" cy="0"/>
        </a:xfrm>
      </p:grpSpPr>
      <p:sp>
        <p:nvSpPr>
          <p:cNvPr id="4647" name="Google Shape;4647;p7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este o boală și poate fi vindecată.</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2" name="Shape 4652"/>
        <p:cNvGrpSpPr/>
        <p:nvPr/>
      </p:nvGrpSpPr>
      <p:grpSpPr>
        <a:xfrm>
          <a:off x="0" y="0"/>
          <a:ext cx="0" cy="0"/>
          <a:chOff x="0" y="0"/>
          <a:chExt cx="0" cy="0"/>
        </a:xfrm>
      </p:grpSpPr>
      <p:sp>
        <p:nvSpPr>
          <p:cNvPr id="4653" name="Google Shape;4653;p76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FF0000"/>
                </a:solidFill>
              </a:rPr>
              <a:t>Acesta nu este răspunsul corect, deoarece:</a:t>
            </a:r>
            <a:endParaRPr b="1" sz="2800">
              <a:solidFill>
                <a:srgbClr val="FF000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Asociația Americană a Psihiatrilor a votat în 1973 eliminarea homosexualității de pe lista tulburărilor mentale, deoarece nu există nicio justificare pentru utilizarea unei astfel de calificări. Este adevărat că unele centre oferă terapii homosexuale, dar nu există niciun caz confirmat științific de schimbare permanentă a orientării sexuale. Cu toate acestea, acest tip de practică provoacă schimbări foarte grave în psihic.</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FF0000"/>
              </a:solidFill>
            </a:endParaRPr>
          </a:p>
        </p:txBody>
      </p:sp>
    </p:spTree>
  </p:cSld>
  <p:clrMapOvr>
    <a:masterClrMapping/>
  </p:clrMapOvr>
</p:sld>
</file>

<file path=ppt/slides/slide7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8" name="Shape 4658"/>
        <p:cNvGrpSpPr/>
        <p:nvPr/>
      </p:nvGrpSpPr>
      <p:grpSpPr>
        <a:xfrm>
          <a:off x="0" y="0"/>
          <a:ext cx="0" cy="0"/>
          <a:chOff x="0" y="0"/>
          <a:chExt cx="0" cy="0"/>
        </a:xfrm>
      </p:grpSpPr>
      <p:sp>
        <p:nvSpPr>
          <p:cNvPr id="4659" name="Google Shape;4659;p76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Asociația Americană a Psihiatrilor a votat în 1973 eliminarea homosexualității de pe lista tulburărilor mentale, deoarece nu există nicio justificare pentru utilizarea unei astfel de calificări. Este adevărat că unele centre oferă terapii homosexuale, dar nu există niciun caz confirmat științific de schimbare permanentă a orientării sexuale. Cu toate acestea, acest tip de practică provoacă schimbări foarte grave în psihic.</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4" name="Shape 4664"/>
        <p:cNvGrpSpPr/>
        <p:nvPr/>
      </p:nvGrpSpPr>
      <p:grpSpPr>
        <a:xfrm>
          <a:off x="0" y="0"/>
          <a:ext cx="0" cy="0"/>
          <a:chOff x="0" y="0"/>
          <a:chExt cx="0" cy="0"/>
        </a:xfrm>
      </p:grpSpPr>
      <p:sp>
        <p:nvSpPr>
          <p:cNvPr id="4665" name="Google Shape;4665;p7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nu este prezentă în mediul meu și nu am întâlnit niciodată LGBT.</a:t>
            </a:r>
            <a:endParaRPr b="1" sz="4000"/>
          </a:p>
          <a:p>
            <a:pPr indent="-482600" lvl="0" marL="457200" rtl="0" algn="l">
              <a:lnSpc>
                <a:spcPct val="90000"/>
              </a:lnSpc>
              <a:spcBef>
                <a:spcPts val="533"/>
              </a:spcBef>
              <a:spcAft>
                <a:spcPts val="0"/>
              </a:spcAft>
              <a:buSzPts val="4000"/>
              <a:buAutoNum type="arabicPeriod"/>
            </a:pPr>
            <a:r>
              <a:rPr lang="en-US" sz="4000"/>
              <a:t>Da </a:t>
            </a:r>
            <a:endParaRPr sz="4000"/>
          </a:p>
          <a:p>
            <a:pPr indent="-482600" lvl="0" marL="457200" rtl="0" algn="l">
              <a:lnSpc>
                <a:spcPct val="90000"/>
              </a:lnSpc>
              <a:spcBef>
                <a:spcPts val="0"/>
              </a:spcBef>
              <a:spcAft>
                <a:spcPts val="0"/>
              </a:spcAft>
              <a:buSzPts val="4000"/>
              <a:buAutoNum type="arabicPeriod"/>
            </a:pPr>
            <a:r>
              <a:rPr lang="en-US" sz="4000"/>
              <a:t>Nu</a:t>
            </a:r>
            <a:endParaRPr/>
          </a:p>
        </p:txBody>
      </p:sp>
    </p:spTree>
  </p:cSld>
  <p:clrMapOvr>
    <a:masterClrMapping/>
  </p:clrMapOvr>
</p:sld>
</file>

<file path=ppt/slides/slide7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0" name="Shape 4670"/>
        <p:cNvGrpSpPr/>
        <p:nvPr/>
      </p:nvGrpSpPr>
      <p:grpSpPr>
        <a:xfrm>
          <a:off x="0" y="0"/>
          <a:ext cx="0" cy="0"/>
          <a:chOff x="0" y="0"/>
          <a:chExt cx="0" cy="0"/>
        </a:xfrm>
      </p:grpSpPr>
      <p:sp>
        <p:nvSpPr>
          <p:cNvPr id="4671" name="Google Shape;4671;p768"/>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majoritatea oamenilor au avut și sunt în contact cu un grup mare de oameni LGBT, dar nu sunt conștienți de acest lucru, deoarece de obicei nu se dezvăluie. Datorită percepției negative în rândul publicului larg, unii dintre ei nu decid asupra așa-numitei ieșiri. În plus, trebuie subliniat faptul că acești oameni de obicei arată și se comportă ca alții. În consecință, se poate presupune, de asemenea, că toată lumea are o persoană </a:t>
            </a:r>
            <a:r>
              <a:rPr lang="en-US" sz="2800"/>
              <a:t>LGBT</a:t>
            </a:r>
            <a:r>
              <a:rPr lang="en-US" sz="2800">
                <a:solidFill>
                  <a:srgbClr val="000000"/>
                </a:solidFill>
              </a:rPr>
              <a:t> printre prieteni, vecini sau asociați.</a:t>
            </a:r>
            <a:endParaRPr>
              <a:solidFill>
                <a:srgbClr val="000000"/>
              </a:solidFill>
            </a:endParaRPr>
          </a:p>
        </p:txBody>
      </p:sp>
    </p:spTree>
  </p:cSld>
  <p:clrMapOvr>
    <a:masterClrMapping/>
  </p:clrMapOvr>
</p:sld>
</file>

<file path=ppt/slides/slide7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6" name="Shape 4676"/>
        <p:cNvGrpSpPr/>
        <p:nvPr/>
      </p:nvGrpSpPr>
      <p:grpSpPr>
        <a:xfrm>
          <a:off x="0" y="0"/>
          <a:ext cx="0" cy="0"/>
          <a:chOff x="0" y="0"/>
          <a:chExt cx="0" cy="0"/>
        </a:xfrm>
      </p:grpSpPr>
      <p:sp>
        <p:nvSpPr>
          <p:cNvPr id="4677" name="Google Shape;4677;p76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Majoritatea oamenilor au avut și sunt în contact cu un grup mare de persoane LGBT, dar nu sunt conștienți de acest lucru, deoarece de obicei nu se dezvăluie. Datorită percepției negative în rândul publicului larg, unii dintre ei nu decid asupra așa-numitei ieșiri. În plus, trebuie subliniat faptul că acești oameni de obicei arată și se comportă ca alții. Prin urmare, se poate presupune, de asemenea, că toată lumea are LGBT printre prieteni, vecini sau colegi.</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77"/>
          <p:cNvSpPr txBox="1"/>
          <p:nvPr>
            <p:ph idx="1" type="body"/>
          </p:nvPr>
        </p:nvSpPr>
        <p:spPr>
          <a:xfrm>
            <a:off x="931649" y="262204"/>
            <a:ext cx="9109501" cy="313319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Răspuns greșit. O astfel de atitudine l-ar putea face pe Adam să-și piardă dorința de a împărtăși problema. L-ar putea face să se simtă neînțeles și neapreciat.</a:t>
            </a:r>
            <a:endParaRPr/>
          </a:p>
        </p:txBody>
      </p:sp>
    </p:spTree>
  </p:cSld>
  <p:clrMapOvr>
    <a:masterClrMapping/>
  </p:clrMapOvr>
</p:sld>
</file>

<file path=ppt/slides/slide7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2" name="Shape 4682"/>
        <p:cNvGrpSpPr/>
        <p:nvPr/>
      </p:nvGrpSpPr>
      <p:grpSpPr>
        <a:xfrm>
          <a:off x="0" y="0"/>
          <a:ext cx="0" cy="0"/>
          <a:chOff x="0" y="0"/>
          <a:chExt cx="0" cy="0"/>
        </a:xfrm>
      </p:grpSpPr>
      <p:sp>
        <p:nvSpPr>
          <p:cNvPr id="4683" name="Google Shape;4683;p77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este o chestiune de alegere ..</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8" name="Shape 4688"/>
        <p:cNvGrpSpPr/>
        <p:nvPr/>
      </p:nvGrpSpPr>
      <p:grpSpPr>
        <a:xfrm>
          <a:off x="0" y="0"/>
          <a:ext cx="0" cy="0"/>
          <a:chOff x="0" y="0"/>
          <a:chExt cx="0" cy="0"/>
        </a:xfrm>
      </p:grpSpPr>
      <p:sp>
        <p:nvSpPr>
          <p:cNvPr id="4689" name="Google Shape;4689;p771"/>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dovezile științifice arată clar că interesul aceluiași sex este determinat genetic și biologic.</a:t>
            </a:r>
            <a:endParaRPr>
              <a:solidFill>
                <a:srgbClr val="000000"/>
              </a:solidFill>
            </a:endParaRPr>
          </a:p>
        </p:txBody>
      </p:sp>
    </p:spTree>
  </p:cSld>
  <p:clrMapOvr>
    <a:masterClrMapping/>
  </p:clrMapOvr>
</p:sld>
</file>

<file path=ppt/slides/slide7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4" name="Shape 4694"/>
        <p:cNvGrpSpPr/>
        <p:nvPr/>
      </p:nvGrpSpPr>
      <p:grpSpPr>
        <a:xfrm>
          <a:off x="0" y="0"/>
          <a:ext cx="0" cy="0"/>
          <a:chOff x="0" y="0"/>
          <a:chExt cx="0" cy="0"/>
        </a:xfrm>
      </p:grpSpPr>
      <p:sp>
        <p:nvSpPr>
          <p:cNvPr id="4695" name="Google Shape;4695;p77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dovezile științifice arată clar că interesul pentru același sex este determinat genetic și biologic.</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0" name="Shape 4700"/>
        <p:cNvGrpSpPr/>
        <p:nvPr/>
      </p:nvGrpSpPr>
      <p:grpSpPr>
        <a:xfrm>
          <a:off x="0" y="0"/>
          <a:ext cx="0" cy="0"/>
          <a:chOff x="0" y="0"/>
          <a:chExt cx="0" cy="0"/>
        </a:xfrm>
      </p:grpSpPr>
      <p:sp>
        <p:nvSpPr>
          <p:cNvPr id="4701" name="Google Shape;4701;p77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Orientarea sexuală este o chestiune privată și oamenii nu ar trebui să o etaleze.</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6" name="Shape 4706"/>
        <p:cNvGrpSpPr/>
        <p:nvPr/>
      </p:nvGrpSpPr>
      <p:grpSpPr>
        <a:xfrm>
          <a:off x="0" y="0"/>
          <a:ext cx="0" cy="0"/>
          <a:chOff x="0" y="0"/>
          <a:chExt cx="0" cy="0"/>
        </a:xfrm>
      </p:grpSpPr>
      <p:sp>
        <p:nvSpPr>
          <p:cNvPr id="4707" name="Google Shape;4707;p774"/>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Orice orientare sexuală este o chestiune privată și ca atare ar trebui să rămână în relația dintre două persoane. Pretenția de a „etala o„ atitudine negativă” sugerează că ESADE este părtinitoare (în afara standardelor acceptate care guvernează normele de conduită socială) în manifestări reciproce de afecțiune și, ca atare, ar trebui să aibă loc indiferent de orientarea sexuală.</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2" name="Shape 4712"/>
        <p:cNvGrpSpPr/>
        <p:nvPr/>
      </p:nvGrpSpPr>
      <p:grpSpPr>
        <a:xfrm>
          <a:off x="0" y="0"/>
          <a:ext cx="0" cy="0"/>
          <a:chOff x="0" y="0"/>
          <a:chExt cx="0" cy="0"/>
        </a:xfrm>
      </p:grpSpPr>
      <p:sp>
        <p:nvSpPr>
          <p:cNvPr id="4713" name="Google Shape;4713;p77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Fiecare orientare sexuală este o chestiune privată și ca atare ar trebui să rămână în relația dintre două persoane. Afirmația „etalare” sugerează o atitudine negativă sau o exagerare (dincolo de standardele acceptate care reglementează normele de coexistență socială) în a arăta sentimente reciproce și ca atare nu ar trebui să aibă loc indiferent de orientarea sexuală.</a:t>
            </a:r>
            <a:endParaRPr>
              <a:solidFill>
                <a:srgbClr val="000000"/>
              </a:solidFill>
            </a:endParaRPr>
          </a:p>
        </p:txBody>
      </p:sp>
    </p:spTree>
  </p:cSld>
  <p:clrMapOvr>
    <a:masterClrMapping/>
  </p:clrMapOvr>
</p:sld>
</file>

<file path=ppt/slides/slide7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8" name="Shape 4718"/>
        <p:cNvGrpSpPr/>
        <p:nvPr/>
      </p:nvGrpSpPr>
      <p:grpSpPr>
        <a:xfrm>
          <a:off x="0" y="0"/>
          <a:ext cx="0" cy="0"/>
          <a:chOff x="0" y="0"/>
          <a:chExt cx="0" cy="0"/>
        </a:xfrm>
      </p:grpSpPr>
      <p:sp>
        <p:nvSpPr>
          <p:cNvPr id="4719" name="Google Shape;4719;p7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este o amenințare pentru familie.</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4" name="Shape 4724"/>
        <p:cNvGrpSpPr/>
        <p:nvPr/>
      </p:nvGrpSpPr>
      <p:grpSpPr>
        <a:xfrm>
          <a:off x="0" y="0"/>
          <a:ext cx="0" cy="0"/>
          <a:chOff x="0" y="0"/>
          <a:chExt cx="0" cy="0"/>
        </a:xfrm>
      </p:grpSpPr>
      <p:sp>
        <p:nvSpPr>
          <p:cNvPr id="4725" name="Google Shape;4725;p77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Rolurile familiei nu se limitează doar la a avea copii, ci și la alte domenii, inclusiv îngrijire și economie. Dacă susținem că atributele unei familii tradiționale includ a avea copii, atunci ar trebui să ne amintim că nu fiecare familie heterosexuală le are.</a:t>
            </a:r>
            <a:endParaRPr>
              <a:solidFill>
                <a:srgbClr val="000000"/>
              </a:solidFill>
            </a:endParaRPr>
          </a:p>
        </p:txBody>
      </p:sp>
    </p:spTree>
  </p:cSld>
  <p:clrMapOvr>
    <a:masterClrMapping/>
  </p:clrMapOvr>
</p:sld>
</file>

<file path=ppt/slides/slide7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0" name="Shape 4730"/>
        <p:cNvGrpSpPr/>
        <p:nvPr/>
      </p:nvGrpSpPr>
      <p:grpSpPr>
        <a:xfrm>
          <a:off x="0" y="0"/>
          <a:ext cx="0" cy="0"/>
          <a:chOff x="0" y="0"/>
          <a:chExt cx="0" cy="0"/>
        </a:xfrm>
      </p:grpSpPr>
      <p:sp>
        <p:nvSpPr>
          <p:cNvPr id="4731" name="Google Shape;4731;p778"/>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rPr>
              <a:t>Acesta este răspunsul corect deoarece:</a:t>
            </a:r>
            <a:endParaRPr/>
          </a:p>
          <a:p>
            <a:pPr indent="0" lvl="0" marL="0" rtl="0" algn="l">
              <a:spcBef>
                <a:spcPts val="0"/>
              </a:spcBef>
              <a:spcAft>
                <a:spcPts val="0"/>
              </a:spcAft>
              <a:buClr>
                <a:srgbClr val="FF0000"/>
              </a:buClr>
              <a:buSzPts val="2800"/>
              <a:buFont typeface="Arial"/>
              <a:buNone/>
            </a:pPr>
            <a:r>
              <a:rPr lang="en-US" sz="2800"/>
              <a:t>Rolurile familiei nu se limitează doar la a avea copii, ci și la alte domenii, inclusiv îngrijire și economie. Dacă susținem că atributele unei familii tradiționale includ a avea copii, atunci ar trebui să ne amintim că nu fiecare familie heterosexuală le are.</a:t>
            </a:r>
            <a:endParaRPr/>
          </a:p>
          <a:p>
            <a:pPr indent="0" lvl="0" marL="0" rtl="0" algn="l">
              <a:lnSpc>
                <a:spcPct val="90000"/>
              </a:lnSpc>
              <a:spcBef>
                <a:spcPts val="533"/>
              </a:spcBef>
              <a:spcAft>
                <a:spcPts val="0"/>
              </a:spcAft>
              <a:buClr>
                <a:schemeClr val="dk1"/>
              </a:buClr>
              <a:buSzPts val="2800"/>
              <a:buNone/>
            </a:pPr>
            <a:r>
              <a:t/>
            </a:r>
            <a:endParaRPr sz="2800"/>
          </a:p>
        </p:txBody>
      </p:sp>
    </p:spTree>
  </p:cSld>
  <p:clrMapOvr>
    <a:masterClrMapping/>
  </p:clrMapOvr>
</p:sld>
</file>

<file path=ppt/slides/slide7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6" name="Shape 4736"/>
        <p:cNvGrpSpPr/>
        <p:nvPr/>
      </p:nvGrpSpPr>
      <p:grpSpPr>
        <a:xfrm>
          <a:off x="0" y="0"/>
          <a:ext cx="0" cy="0"/>
          <a:chOff x="0" y="0"/>
          <a:chExt cx="0" cy="0"/>
        </a:xfrm>
      </p:grpSpPr>
      <p:sp>
        <p:nvSpPr>
          <p:cNvPr id="4737" name="Google Shape;4737;p7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este incompatibilă cu natura.</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 name="Shape 540"/>
        <p:cNvGrpSpPr/>
        <p:nvPr/>
      </p:nvGrpSpPr>
      <p:grpSpPr>
        <a:xfrm>
          <a:off x="0" y="0"/>
          <a:ext cx="0" cy="0"/>
          <a:chOff x="0" y="0"/>
          <a:chExt cx="0" cy="0"/>
        </a:xfrm>
      </p:grpSpPr>
      <p:sp>
        <p:nvSpPr>
          <p:cNvPr id="541" name="Google Shape;541;p78"/>
          <p:cNvSpPr txBox="1"/>
          <p:nvPr>
            <p:ph idx="1" type="body"/>
          </p:nvPr>
        </p:nvSpPr>
        <p:spPr>
          <a:xfrm>
            <a:off x="808746" y="188463"/>
            <a:ext cx="9355307" cy="328067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Răspuns corect! Este important ca profesorul să fie încrezător în acest </a:t>
            </a:r>
            <a:r>
              <a:rPr lang="en-US" sz="3600"/>
              <a:t>Mama</a:t>
            </a:r>
            <a:r>
              <a:rPr lang="en-US" sz="3600"/>
              <a:t>ent. Atunci trebuie rezolvată problema. Profesorul trebuie să fie ferm în acțiunile sale și să nu fie condescendent sau agresiv. Acest incident trebuie revizuit cât mai curând posibil.</a:t>
            </a:r>
            <a:endParaRPr/>
          </a:p>
        </p:txBody>
      </p:sp>
    </p:spTree>
  </p:cSld>
  <p:clrMapOvr>
    <a:masterClrMapping/>
  </p:clrMapOvr>
</p:sld>
</file>

<file path=ppt/slides/slide7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2" name="Shape 4742"/>
        <p:cNvGrpSpPr/>
        <p:nvPr/>
      </p:nvGrpSpPr>
      <p:grpSpPr>
        <a:xfrm>
          <a:off x="0" y="0"/>
          <a:ext cx="0" cy="0"/>
          <a:chOff x="0" y="0"/>
          <a:chExt cx="0" cy="0"/>
        </a:xfrm>
      </p:grpSpPr>
      <p:sp>
        <p:nvSpPr>
          <p:cNvPr id="4743" name="Google Shape;4743;p78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Comportamentele homosexuale apar la animale și acest lucru foarte des. Cu toate acestea, există o neînțelegere care stă la baza acestei afirmații. În acest caz, evaluarea a ceea ce este în concordanță cu ceea ce nu este compatibil cu așa-numitul prin natură, se bazează pe credința tradițională că sexualitatea în lumea animală este asociată numai cu procreația. Între timp, nu este deloc cazul. Atât în lumea animală, cât și în cea umană, comportamentul sexual nu se limitează la procreare, ci și la alte funcții.</a:t>
            </a:r>
            <a:endParaRPr>
              <a:solidFill>
                <a:srgbClr val="000000"/>
              </a:solidFill>
            </a:endParaRPr>
          </a:p>
        </p:txBody>
      </p:sp>
    </p:spTree>
  </p:cSld>
  <p:clrMapOvr>
    <a:masterClrMapping/>
  </p:clrMapOvr>
</p:sld>
</file>

<file path=ppt/slides/slide7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8" name="Shape 4748"/>
        <p:cNvGrpSpPr/>
        <p:nvPr/>
      </p:nvGrpSpPr>
      <p:grpSpPr>
        <a:xfrm>
          <a:off x="0" y="0"/>
          <a:ext cx="0" cy="0"/>
          <a:chOff x="0" y="0"/>
          <a:chExt cx="0" cy="0"/>
        </a:xfrm>
      </p:grpSpPr>
      <p:sp>
        <p:nvSpPr>
          <p:cNvPr id="4749" name="Google Shape;4749;p781"/>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Comportamentul homosexual este foarte frecvent în rândul animalelor. Cu toate acestea, există o neînțelegere care stă la baza acestei afirmații. În acest caz, evaluarea a ceea ce este în concordanță cu ceea ce nu este compatibil cu așa-numitul prin natură, se bazează pe credința tradițională că sexualitatea în lumea animală este asociată numai cu procreația. Între timp, nu este deloc cazul. Atât în lumea animală, cât și în cea umană, comportamentul sexual nu se limitează la procreare, ci și la alte funcții.</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4" name="Shape 4754"/>
        <p:cNvGrpSpPr/>
        <p:nvPr/>
      </p:nvGrpSpPr>
      <p:grpSpPr>
        <a:xfrm>
          <a:off x="0" y="0"/>
          <a:ext cx="0" cy="0"/>
          <a:chOff x="0" y="0"/>
          <a:chExt cx="0" cy="0"/>
        </a:xfrm>
      </p:grpSpPr>
      <p:sp>
        <p:nvSpPr>
          <p:cNvPr id="4755" name="Google Shape;4755;p7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este o abatere sexuală ..</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0" name="Shape 4760"/>
        <p:cNvGrpSpPr/>
        <p:nvPr/>
      </p:nvGrpSpPr>
      <p:grpSpPr>
        <a:xfrm>
          <a:off x="0" y="0"/>
          <a:ext cx="0" cy="0"/>
          <a:chOff x="0" y="0"/>
          <a:chExt cx="0" cy="0"/>
        </a:xfrm>
      </p:grpSpPr>
      <p:sp>
        <p:nvSpPr>
          <p:cNvPr id="4761" name="Google Shape;4761;p78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deviația sexuală este o tulburare în care o persoană afectată este stimulată sexual în așa fel încât să se rănească din punct de vedere fizic sau social pe sine sau pe alții. Homosexualitatea, pe de altă parte, este o orientare sexuală, la fel ca heterosexualitatea. Orientarea sexuală nu este o abatere ±.</a:t>
            </a:r>
            <a:endParaRPr>
              <a:solidFill>
                <a:srgbClr val="000000"/>
              </a:solidFill>
            </a:endParaRPr>
          </a:p>
        </p:txBody>
      </p:sp>
    </p:spTree>
  </p:cSld>
  <p:clrMapOvr>
    <a:masterClrMapping/>
  </p:clrMapOvr>
</p:sld>
</file>

<file path=ppt/slides/slide7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6" name="Shape 4766"/>
        <p:cNvGrpSpPr/>
        <p:nvPr/>
      </p:nvGrpSpPr>
      <p:grpSpPr>
        <a:xfrm>
          <a:off x="0" y="0"/>
          <a:ext cx="0" cy="0"/>
          <a:chOff x="0" y="0"/>
          <a:chExt cx="0" cy="0"/>
        </a:xfrm>
      </p:grpSpPr>
      <p:sp>
        <p:nvSpPr>
          <p:cNvPr id="4767" name="Google Shape;4767;p784"/>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deviația sexuală este o tulburare în care persoana afectată este stimulată sexual în așa fel încât din punct de vedere fizic sau social să-și poată face rău sieși sau celorlați. Homosexualitatea, pe de altă parte, este o orientare sexuală, la fel ca heterosexualitatea. Orientarea sexuală nu este o abatere.</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2" name="Shape 4772"/>
        <p:cNvGrpSpPr/>
        <p:nvPr/>
      </p:nvGrpSpPr>
      <p:grpSpPr>
        <a:xfrm>
          <a:off x="0" y="0"/>
          <a:ext cx="0" cy="0"/>
          <a:chOff x="0" y="0"/>
          <a:chExt cx="0" cy="0"/>
        </a:xfrm>
      </p:grpSpPr>
      <p:sp>
        <p:nvSpPr>
          <p:cNvPr id="4773" name="Google Shape;4773;p7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Homosexualitatea este determinată de educație.</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8" name="Shape 4778"/>
        <p:cNvGrpSpPr/>
        <p:nvPr/>
      </p:nvGrpSpPr>
      <p:grpSpPr>
        <a:xfrm>
          <a:off x="0" y="0"/>
          <a:ext cx="0" cy="0"/>
          <a:chOff x="0" y="0"/>
          <a:chExt cx="0" cy="0"/>
        </a:xfrm>
      </p:grpSpPr>
      <p:sp>
        <p:nvSpPr>
          <p:cNvPr id="4779" name="Google Shape;4779;p78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rPr>
              <a:t>Acesta nu este răspunsul corect, deoarece: </a:t>
            </a:r>
            <a:r>
              <a:rPr lang="en-US" sz="2800">
                <a:solidFill>
                  <a:srgbClr val="000000"/>
                </a:solidFill>
              </a:rPr>
              <a:t>rezultatele majorității studiilor arată că orientarea și homosexualitatea sunt rezultatul în primul rând al evenimentelor din timpul biologiei prenatale.</a:t>
            </a:r>
            <a:endParaRPr>
              <a:solidFill>
                <a:srgbClr val="000000"/>
              </a:solidFill>
            </a:endParaRPr>
          </a:p>
        </p:txBody>
      </p:sp>
    </p:spTree>
  </p:cSld>
  <p:clrMapOvr>
    <a:masterClrMapping/>
  </p:clrMapOvr>
</p:sld>
</file>

<file path=ppt/slides/slide7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4" name="Shape 4784"/>
        <p:cNvGrpSpPr/>
        <p:nvPr/>
      </p:nvGrpSpPr>
      <p:grpSpPr>
        <a:xfrm>
          <a:off x="0" y="0"/>
          <a:ext cx="0" cy="0"/>
          <a:chOff x="0" y="0"/>
          <a:chExt cx="0" cy="0"/>
        </a:xfrm>
      </p:grpSpPr>
      <p:sp>
        <p:nvSpPr>
          <p:cNvPr id="4785" name="Google Shape;4785;p78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rezultatele majorității studiilor indică faptul că orientarea homosexuală este în primul rând rezultatul evenimentelor biologice prenatale.</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0" name="Shape 4790"/>
        <p:cNvGrpSpPr/>
        <p:nvPr/>
      </p:nvGrpSpPr>
      <p:grpSpPr>
        <a:xfrm>
          <a:off x="0" y="0"/>
          <a:ext cx="0" cy="0"/>
          <a:chOff x="0" y="0"/>
          <a:chExt cx="0" cy="0"/>
        </a:xfrm>
      </p:grpSpPr>
      <p:sp>
        <p:nvSpPr>
          <p:cNvPr id="4791" name="Google Shape;4791;p7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Copiii crescuți de cupluri gay sau lesbiene se dezvoltă slab.</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6" name="Shape 4796"/>
        <p:cNvGrpSpPr/>
        <p:nvPr/>
      </p:nvGrpSpPr>
      <p:grpSpPr>
        <a:xfrm>
          <a:off x="0" y="0"/>
          <a:ext cx="0" cy="0"/>
          <a:chOff x="0" y="0"/>
          <a:chExt cx="0" cy="0"/>
        </a:xfrm>
      </p:grpSpPr>
      <p:sp>
        <p:nvSpPr>
          <p:cNvPr id="4797" name="Google Shape;4797;p78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FF0000"/>
                </a:solidFill>
              </a:rPr>
              <a:t>Acesta nu este răspunsul corect deoarece:</a:t>
            </a:r>
            <a:endParaRPr b="1" sz="2800">
              <a:solidFill>
                <a:srgbClr val="FF000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diferite grupuri de cercetare au verificat copiii în curs de dezvoltare crescuți de astfel de cupluri și care nu au prezentat nicio abatere de la normă sau nu au dezvoltarea afectată.</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FF0000"/>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79"/>
          <p:cNvSpPr txBox="1"/>
          <p:nvPr>
            <p:ph idx="1" type="body"/>
          </p:nvPr>
        </p:nvSpPr>
        <p:spPr>
          <a:xfrm>
            <a:off x="701676" y="172345"/>
            <a:ext cx="9569448" cy="3662235"/>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SzPct val="66176"/>
              <a:buNone/>
            </a:pPr>
            <a:r>
              <a:rPr lang="en-US" sz="3200"/>
              <a:t>Cum să abordezi problema?</a:t>
            </a:r>
            <a:endParaRPr sz="3200"/>
          </a:p>
          <a:p>
            <a:pPr indent="0" lvl="0" marL="0" rtl="0" algn="l">
              <a:lnSpc>
                <a:spcPct val="90000"/>
              </a:lnSpc>
              <a:spcBef>
                <a:spcPts val="533"/>
              </a:spcBef>
              <a:spcAft>
                <a:spcPts val="0"/>
              </a:spcAft>
              <a:buSzPct val="66176"/>
              <a:buNone/>
            </a:pPr>
            <a:r>
              <a:t/>
            </a:r>
            <a:endParaRPr sz="3200"/>
          </a:p>
          <a:p>
            <a:pPr indent="-401320" lvl="0" marL="457200" rtl="0" algn="l">
              <a:lnSpc>
                <a:spcPct val="90000"/>
              </a:lnSpc>
              <a:spcBef>
                <a:spcPts val="533"/>
              </a:spcBef>
              <a:spcAft>
                <a:spcPts val="0"/>
              </a:spcAft>
              <a:buSzPct val="100000"/>
              <a:buAutoNum type="arabicPeriod"/>
            </a:pPr>
            <a:r>
              <a:rPr lang="en-US" sz="3200"/>
              <a:t>Ar trebui să-l ameninți pe Adam folosind întrebări precum „cum ai putut?”.</a:t>
            </a:r>
            <a:endParaRPr sz="3200"/>
          </a:p>
          <a:p>
            <a:pPr indent="-401320" lvl="0" marL="457200" rtl="0" algn="l">
              <a:lnSpc>
                <a:spcPct val="90000"/>
              </a:lnSpc>
              <a:spcBef>
                <a:spcPts val="0"/>
              </a:spcBef>
              <a:spcAft>
                <a:spcPts val="0"/>
              </a:spcAft>
              <a:buSzPct val="100000"/>
              <a:buAutoNum type="arabicPeriod"/>
            </a:pPr>
            <a:r>
              <a:rPr lang="en-US" sz="3200"/>
              <a:t>Ar trebui să-l abordezi pe Adam folosind întrebări de genul „spune-mi ce s-a întâmplat?”, „Este o situație complicată, poți face astfel de lucruri, așa că trebuie să vorbim despre asta, ca să te pot ajuta”.</a:t>
            </a:r>
            <a:endParaRPr sz="3200"/>
          </a:p>
          <a:p>
            <a:pPr indent="-401320" lvl="0" marL="457200" rtl="0" algn="l">
              <a:lnSpc>
                <a:spcPct val="90000"/>
              </a:lnSpc>
              <a:spcBef>
                <a:spcPts val="0"/>
              </a:spcBef>
              <a:spcAft>
                <a:spcPts val="0"/>
              </a:spcAft>
              <a:buSzPct val="100000"/>
              <a:buAutoNum type="arabicPeriod"/>
            </a:pPr>
            <a:r>
              <a:rPr lang="en-US" sz="3200"/>
              <a:t>Ar trebui să-l ataci pe Adam și să-l acuzi de ceea ce s-a întâmplat, fără a oferi loc pentru explicații.</a:t>
            </a:r>
            <a:endParaRPr sz="3200"/>
          </a:p>
          <a:p>
            <a:pPr indent="0" lvl="0" marL="0" rtl="0" algn="l">
              <a:lnSpc>
                <a:spcPct val="90000"/>
              </a:lnSpc>
              <a:spcBef>
                <a:spcPts val="533"/>
              </a:spcBef>
              <a:spcAft>
                <a:spcPts val="0"/>
              </a:spcAft>
              <a:buSzPct val="66176"/>
              <a:buNone/>
            </a:pPr>
            <a:r>
              <a:t/>
            </a:r>
            <a:endParaRPr sz="3200"/>
          </a:p>
        </p:txBody>
      </p:sp>
    </p:spTree>
  </p:cSld>
  <p:clrMapOvr>
    <a:masterClrMapping/>
  </p:clrMapOvr>
</p:sld>
</file>

<file path=ppt/slides/slide7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2" name="Shape 4802"/>
        <p:cNvGrpSpPr/>
        <p:nvPr/>
      </p:nvGrpSpPr>
      <p:grpSpPr>
        <a:xfrm>
          <a:off x="0" y="0"/>
          <a:ext cx="0" cy="0"/>
          <a:chOff x="0" y="0"/>
          <a:chExt cx="0" cy="0"/>
        </a:xfrm>
      </p:grpSpPr>
      <p:sp>
        <p:nvSpPr>
          <p:cNvPr id="4803" name="Google Shape;4803;p79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diferite grupuri de cercetare au verificat cum se dezvoltă copiii crescuți de astfel de cupluri și nu au existat abateri de la normă sau dezvoltare afectată.</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8" name="Shape 4808"/>
        <p:cNvGrpSpPr/>
        <p:nvPr/>
      </p:nvGrpSpPr>
      <p:grpSpPr>
        <a:xfrm>
          <a:off x="0" y="0"/>
          <a:ext cx="0" cy="0"/>
          <a:chOff x="0" y="0"/>
          <a:chExt cx="0" cy="0"/>
        </a:xfrm>
      </p:grpSpPr>
      <p:sp>
        <p:nvSpPr>
          <p:cNvPr id="4809" name="Google Shape;4809;p7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Există o relație între homosexualitate și pedofilie.</a:t>
            </a:r>
            <a:endParaRPr b="1" sz="4000"/>
          </a:p>
          <a:p>
            <a:pPr indent="-482600" lvl="0" marL="457200" rtl="0" algn="l">
              <a:lnSpc>
                <a:spcPct val="90000"/>
              </a:lnSpc>
              <a:spcBef>
                <a:spcPts val="533"/>
              </a:spcBef>
              <a:spcAft>
                <a:spcPts val="0"/>
              </a:spcAft>
              <a:buSzPts val="4000"/>
              <a:buAutoNum type="arabicPeriod"/>
            </a:pPr>
            <a:r>
              <a:rPr lang="en-US" sz="4000"/>
              <a:t>Da</a:t>
            </a:r>
            <a:endParaRPr sz="4000"/>
          </a:p>
          <a:p>
            <a:pPr indent="-482600" lvl="0" marL="457200" rtl="0" algn="l">
              <a:lnSpc>
                <a:spcPct val="90000"/>
              </a:lnSpc>
              <a:spcBef>
                <a:spcPts val="0"/>
              </a:spcBef>
              <a:spcAft>
                <a:spcPts val="0"/>
              </a:spcAft>
              <a:buSzPts val="4000"/>
              <a:buAutoNum type="arabicPeriod"/>
            </a:pPr>
            <a:r>
              <a:rPr lang="en-US" sz="4000"/>
              <a:t>Nu</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7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4" name="Shape 4814"/>
        <p:cNvGrpSpPr/>
        <p:nvPr/>
      </p:nvGrpSpPr>
      <p:grpSpPr>
        <a:xfrm>
          <a:off x="0" y="0"/>
          <a:ext cx="0" cy="0"/>
          <a:chOff x="0" y="0"/>
          <a:chExt cx="0" cy="0"/>
        </a:xfrm>
      </p:grpSpPr>
      <p:sp>
        <p:nvSpPr>
          <p:cNvPr id="4815" name="Google Shape;4815;p79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FF0000"/>
                </a:solidFill>
              </a:rPr>
              <a:t>Acesta nu este răspunsul corect deoarece:</a:t>
            </a:r>
            <a:endParaRPr b="1" sz="2800">
              <a:solidFill>
                <a:srgbClr val="FF000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pedofilia este o abatere sexuală și nu are nimic în comun cu orientarea sexuală.</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FF0000"/>
              </a:solidFill>
            </a:endParaRPr>
          </a:p>
        </p:txBody>
      </p:sp>
    </p:spTree>
  </p:cSld>
  <p:clrMapOvr>
    <a:masterClrMapping/>
  </p:clrMapOvr>
</p:sld>
</file>

<file path=ppt/slides/slide7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0" name="Shape 4820"/>
        <p:cNvGrpSpPr/>
        <p:nvPr/>
      </p:nvGrpSpPr>
      <p:grpSpPr>
        <a:xfrm>
          <a:off x="0" y="0"/>
          <a:ext cx="0" cy="0"/>
          <a:chOff x="0" y="0"/>
          <a:chExt cx="0" cy="0"/>
        </a:xfrm>
      </p:grpSpPr>
      <p:sp>
        <p:nvSpPr>
          <p:cNvPr id="4821" name="Google Shape;4821;p79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2800">
                <a:solidFill>
                  <a:srgbClr val="00B050"/>
                </a:solidFill>
              </a:rPr>
              <a:t>Acesta este răspunsul corect deoarece:</a:t>
            </a:r>
            <a:endParaRPr b="1" sz="2800">
              <a:solidFill>
                <a:srgbClr val="00B050"/>
              </a:solidFill>
            </a:endParaRPr>
          </a:p>
          <a:p>
            <a:pPr indent="0" lvl="0" marL="0" rtl="0" algn="l">
              <a:lnSpc>
                <a:spcPct val="90000"/>
              </a:lnSpc>
              <a:spcBef>
                <a:spcPts val="533"/>
              </a:spcBef>
              <a:spcAft>
                <a:spcPts val="0"/>
              </a:spcAft>
              <a:buClr>
                <a:schemeClr val="dk1"/>
              </a:buClr>
              <a:buSzPts val="1100"/>
              <a:buFont typeface="Arial"/>
              <a:buNone/>
            </a:pPr>
            <a:r>
              <a:rPr lang="en-US" sz="2800">
                <a:solidFill>
                  <a:srgbClr val="000000"/>
                </a:solidFill>
              </a:rPr>
              <a:t>pedofilia este o abatere sexuală și nu are nimic comun cu orientarea sexuală.</a:t>
            </a:r>
            <a:endParaRPr sz="2800">
              <a:solidFill>
                <a:srgbClr val="000000"/>
              </a:solidFill>
            </a:endParaRPr>
          </a:p>
          <a:p>
            <a:pPr indent="0" lvl="0" marL="0" rtl="0" algn="l">
              <a:lnSpc>
                <a:spcPct val="90000"/>
              </a:lnSpc>
              <a:spcBef>
                <a:spcPts val="533"/>
              </a:spcBef>
              <a:spcAft>
                <a:spcPts val="0"/>
              </a:spcAft>
              <a:buClr>
                <a:schemeClr val="dk1"/>
              </a:buClr>
              <a:buSzPts val="2800"/>
              <a:buNone/>
            </a:pPr>
            <a:r>
              <a:t/>
            </a:r>
            <a:endParaRPr b="1" sz="2800">
              <a:solidFill>
                <a:srgbClr val="00B050"/>
              </a:solidFill>
            </a:endParaRPr>
          </a:p>
        </p:txBody>
      </p:sp>
    </p:spTree>
  </p:cSld>
  <p:clrMapOvr>
    <a:masterClrMapping/>
  </p:clrMapOvr>
</p:sld>
</file>

<file path=ppt/slides/slide7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6" name="Shape 4826"/>
        <p:cNvGrpSpPr/>
        <p:nvPr/>
      </p:nvGrpSpPr>
      <p:grpSpPr>
        <a:xfrm>
          <a:off x="0" y="0"/>
          <a:ext cx="0" cy="0"/>
          <a:chOff x="0" y="0"/>
          <a:chExt cx="0" cy="0"/>
        </a:xfrm>
      </p:grpSpPr>
      <p:sp>
        <p:nvSpPr>
          <p:cNvPr id="4827" name="Google Shape;4827;p7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rPr>
              <a:t>Observi că Tom se mută de la un elev la altul</a:t>
            </a:r>
            <a:endParaRPr i="1" sz="4000">
              <a:solidFill>
                <a:schemeClr val="accent1"/>
              </a:solidFill>
            </a:endParaRPr>
          </a:p>
        </p:txBody>
      </p:sp>
    </p:spTree>
  </p:cSld>
  <p:clrMapOvr>
    <a:masterClrMapping/>
  </p:clrMapOvr>
</p:sld>
</file>

<file path=ppt/slides/slide7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2" name="Shape 4832"/>
        <p:cNvGrpSpPr/>
        <p:nvPr/>
      </p:nvGrpSpPr>
      <p:grpSpPr>
        <a:xfrm>
          <a:off x="0" y="0"/>
          <a:ext cx="0" cy="0"/>
          <a:chOff x="0" y="0"/>
          <a:chExt cx="0" cy="0"/>
        </a:xfrm>
      </p:grpSpPr>
      <p:sp>
        <p:nvSpPr>
          <p:cNvPr id="4833" name="Google Shape;4833;p7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a:t>
            </a:r>
            <a:endParaRPr/>
          </a:p>
        </p:txBody>
      </p:sp>
    </p:spTree>
  </p:cSld>
  <p:clrMapOvr>
    <a:masterClrMapping/>
  </p:clrMapOvr>
</p:sld>
</file>

<file path=ppt/slides/slide7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8" name="Shape 4838"/>
        <p:cNvGrpSpPr/>
        <p:nvPr/>
      </p:nvGrpSpPr>
      <p:grpSpPr>
        <a:xfrm>
          <a:off x="0" y="0"/>
          <a:ext cx="0" cy="0"/>
          <a:chOff x="0" y="0"/>
          <a:chExt cx="0" cy="0"/>
        </a:xfrm>
      </p:grpSpPr>
      <p:sp>
        <p:nvSpPr>
          <p:cNvPr id="4839" name="Google Shape;4839;p7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ai venit, bine ai venit!</a:t>
            </a:r>
            <a:endParaRPr/>
          </a:p>
        </p:txBody>
      </p:sp>
    </p:spTree>
  </p:cSld>
  <p:clrMapOvr>
    <a:masterClrMapping/>
  </p:clrMapOvr>
</p:sld>
</file>

<file path=ppt/slides/slide7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4" name="Shape 4844"/>
        <p:cNvGrpSpPr/>
        <p:nvPr/>
      </p:nvGrpSpPr>
      <p:grpSpPr>
        <a:xfrm>
          <a:off x="0" y="0"/>
          <a:ext cx="0" cy="0"/>
          <a:chOff x="0" y="0"/>
          <a:chExt cx="0" cy="0"/>
        </a:xfrm>
      </p:grpSpPr>
      <p:sp>
        <p:nvSpPr>
          <p:cNvPr id="4845" name="Google Shape;4845;p79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Clr>
                <a:schemeClr val="dk1"/>
              </a:buClr>
              <a:buSzPct val="27500"/>
              <a:buFont typeface="Arial"/>
              <a:buNone/>
            </a:pPr>
            <a:r>
              <a:rPr b="1" lang="en-US" sz="4000"/>
              <a:t>CE ȘTII DESPRE TOM:</a:t>
            </a:r>
            <a:endParaRPr b="1" sz="4000"/>
          </a:p>
          <a:p>
            <a:pPr indent="0" lvl="0" marL="0" rtl="0" algn="l">
              <a:lnSpc>
                <a:spcPct val="90000"/>
              </a:lnSpc>
              <a:spcBef>
                <a:spcPts val="533"/>
              </a:spcBef>
              <a:spcAft>
                <a:spcPts val="0"/>
              </a:spcAft>
              <a:buClr>
                <a:schemeClr val="dk1"/>
              </a:buClr>
              <a:buSzPct val="27500"/>
              <a:buFont typeface="Arial"/>
              <a:buNone/>
            </a:pPr>
            <a:r>
              <a:rPr lang="en-US" sz="4000"/>
              <a:t>Tom are 16 ani. Obține rezultate academice medii. Până acum, nu a avut dificultăți serioase în ciuda diagnosticului de dislexie. A fost implicat în viața de clasă, a participat la concursuri și a fost apreciat de prietenii săi. Se comportă necorespunzător de ceva timp. Încearcă să atragă atenția profesorilor prin comentarii inutile, certându-se, făcând zgomote ciudate, jucându-se cu telefonul și izbucnind brusc în râs. Aceste comportamente perturbă cursul orelor. De obicei, în astfel de situații, restul clasei reacționează viu, întărind astfel comportamentul inadecvat al lui Tom.</a:t>
            </a:r>
            <a:endParaRPr sz="4000"/>
          </a:p>
          <a:p>
            <a:pPr indent="0" lvl="0" marL="0" rtl="0" algn="l">
              <a:lnSpc>
                <a:spcPct val="90000"/>
              </a:lnSpc>
              <a:spcBef>
                <a:spcPts val="533"/>
              </a:spcBef>
              <a:spcAft>
                <a:spcPts val="0"/>
              </a:spcAft>
              <a:buClr>
                <a:schemeClr val="dk1"/>
              </a:buClr>
              <a:buSzPct val="100000"/>
              <a:buNone/>
            </a:pPr>
            <a:r>
              <a:t/>
            </a:r>
            <a:endParaRPr b="1" sz="4000"/>
          </a:p>
        </p:txBody>
      </p:sp>
    </p:spTree>
  </p:cSld>
  <p:clrMapOvr>
    <a:masterClrMapping/>
  </p:clrMapOvr>
</p:sld>
</file>

<file path=ppt/slides/slide7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0" name="Shape 4850"/>
        <p:cNvGrpSpPr/>
        <p:nvPr/>
      </p:nvGrpSpPr>
      <p:grpSpPr>
        <a:xfrm>
          <a:off x="0" y="0"/>
          <a:ext cx="0" cy="0"/>
          <a:chOff x="0" y="0"/>
          <a:chExt cx="0" cy="0"/>
        </a:xfrm>
      </p:grpSpPr>
      <p:sp>
        <p:nvSpPr>
          <p:cNvPr id="4851" name="Google Shape;4851;p7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 invit la o lecție.</a:t>
            </a:r>
            <a:endParaRPr/>
          </a:p>
        </p:txBody>
      </p:sp>
    </p:spTree>
  </p:cSld>
  <p:clrMapOvr>
    <a:masterClrMapping/>
  </p:clrMapOvr>
</p:sld>
</file>

<file path=ppt/slides/slide7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6" name="Shape 4856"/>
        <p:cNvGrpSpPr/>
        <p:nvPr/>
      </p:nvGrpSpPr>
      <p:grpSpPr>
        <a:xfrm>
          <a:off x="0" y="0"/>
          <a:ext cx="0" cy="0"/>
          <a:chOff x="0" y="0"/>
          <a:chExt cx="0" cy="0"/>
        </a:xfrm>
      </p:grpSpPr>
      <p:sp>
        <p:nvSpPr>
          <p:cNvPr id="4857" name="Google Shape;4857;p79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Deschide catalogul și începe să citești lista de prezență.</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8"/>
          <p:cNvSpPr txBox="1"/>
          <p:nvPr>
            <p:ph idx="1" type="body"/>
          </p:nvPr>
        </p:nvSpPr>
        <p:spPr>
          <a:xfrm>
            <a:off x="633226" y="509134"/>
            <a:ext cx="9706348" cy="263933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Pentru a-ți rezolva problemele, trebuie să comunici. Dacă ești trist și rănit din cauza lui John, trebuie să-ți exprimi sentimentele. Nu ai înțeles dacă era dispus să te asculte, ai plecat și ai întors spatele problemei.</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80"/>
          <p:cNvSpPr txBox="1"/>
          <p:nvPr>
            <p:ph idx="1" type="body"/>
          </p:nvPr>
        </p:nvSpPr>
        <p:spPr>
          <a:xfrm>
            <a:off x="701676" y="217959"/>
            <a:ext cx="9569448" cy="3221681"/>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t/>
            </a:r>
            <a:endParaRPr sz="2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900"/>
              <a:t>Nu trebuie folosite întrebări amenințătoare. Acest lucru îl poate inhiba pe Adam și îl poate face să se simtă intimidat și să nu împărtășească sincer ceea ce s-a întâmplat. La început este important să fie creată o relație sigură, dar să fim foarte asertivi în modul în care ne ocupăm de acești tineri.</a:t>
            </a:r>
            <a:endParaRPr/>
          </a:p>
        </p:txBody>
      </p:sp>
    </p:spTree>
  </p:cSld>
  <p:clrMapOvr>
    <a:masterClrMapping/>
  </p:clrMapOvr>
</p:sld>
</file>

<file path=ppt/slides/slide8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2" name="Shape 4862"/>
        <p:cNvGrpSpPr/>
        <p:nvPr/>
      </p:nvGrpSpPr>
      <p:grpSpPr>
        <a:xfrm>
          <a:off x="0" y="0"/>
          <a:ext cx="0" cy="0"/>
          <a:chOff x="0" y="0"/>
          <a:chExt cx="0" cy="0"/>
        </a:xfrm>
      </p:grpSpPr>
      <p:sp>
        <p:nvSpPr>
          <p:cNvPr id="4863" name="Google Shape;4863;p8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Diana</a:t>
            </a:r>
            <a:endParaRPr/>
          </a:p>
        </p:txBody>
      </p:sp>
    </p:spTree>
  </p:cSld>
  <p:clrMapOvr>
    <a:masterClrMapping/>
  </p:clrMapOvr>
</p:sld>
</file>

<file path=ppt/slides/slide8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8" name="Shape 4868"/>
        <p:cNvGrpSpPr/>
        <p:nvPr/>
      </p:nvGrpSpPr>
      <p:grpSpPr>
        <a:xfrm>
          <a:off x="0" y="0"/>
          <a:ext cx="0" cy="0"/>
          <a:chOff x="0" y="0"/>
          <a:chExt cx="0" cy="0"/>
        </a:xfrm>
      </p:grpSpPr>
      <p:sp>
        <p:nvSpPr>
          <p:cNvPr id="4869" name="Google Shape;4869;p8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a:t>
            </a:r>
            <a:r>
              <a:rPr lang="en-US" sz="4000"/>
              <a:t>z</a:t>
            </a:r>
            <a:r>
              <a:rPr lang="en-US" sz="4000">
                <a:latin typeface="Calibri"/>
                <a:ea typeface="Calibri"/>
                <a:cs typeface="Calibri"/>
                <a:sym typeface="Calibri"/>
              </a:rPr>
              <a:t>ent</a:t>
            </a:r>
            <a:endParaRPr/>
          </a:p>
        </p:txBody>
      </p:sp>
    </p:spTree>
  </p:cSld>
  <p:clrMapOvr>
    <a:masterClrMapping/>
  </p:clrMapOvr>
</p:sld>
</file>

<file path=ppt/slides/slide8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4" name="Shape 4874"/>
        <p:cNvGrpSpPr/>
        <p:nvPr/>
      </p:nvGrpSpPr>
      <p:grpSpPr>
        <a:xfrm>
          <a:off x="0" y="0"/>
          <a:ext cx="0" cy="0"/>
          <a:chOff x="0" y="0"/>
          <a:chExt cx="0" cy="0"/>
        </a:xfrm>
      </p:grpSpPr>
      <p:sp>
        <p:nvSpPr>
          <p:cNvPr id="4875" name="Google Shape;4875;p8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Anna</a:t>
            </a:r>
            <a:endParaRPr/>
          </a:p>
        </p:txBody>
      </p:sp>
    </p:spTree>
  </p:cSld>
  <p:clrMapOvr>
    <a:masterClrMapping/>
  </p:clrMapOvr>
</p:sld>
</file>

<file path=ppt/slides/slide8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0" name="Shape 4880"/>
        <p:cNvGrpSpPr/>
        <p:nvPr/>
      </p:nvGrpSpPr>
      <p:grpSpPr>
        <a:xfrm>
          <a:off x="0" y="0"/>
          <a:ext cx="0" cy="0"/>
          <a:chOff x="0" y="0"/>
          <a:chExt cx="0" cy="0"/>
        </a:xfrm>
      </p:grpSpPr>
      <p:sp>
        <p:nvSpPr>
          <p:cNvPr id="4881" name="Google Shape;4881;p80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a:t>
            </a:r>
            <a:r>
              <a:rPr lang="en-US" sz="4000"/>
              <a:t>z</a:t>
            </a:r>
            <a:r>
              <a:rPr lang="en-US" sz="4000">
                <a:latin typeface="Calibri"/>
                <a:ea typeface="Calibri"/>
                <a:cs typeface="Calibri"/>
                <a:sym typeface="Calibri"/>
              </a:rPr>
              <a:t>ent</a:t>
            </a:r>
            <a:endParaRPr/>
          </a:p>
        </p:txBody>
      </p:sp>
    </p:spTree>
  </p:cSld>
  <p:clrMapOvr>
    <a:masterClrMapping/>
  </p:clrMapOvr>
</p:sld>
</file>

<file path=ppt/slides/slide8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6" name="Shape 4886"/>
        <p:cNvGrpSpPr/>
        <p:nvPr/>
      </p:nvGrpSpPr>
      <p:grpSpPr>
        <a:xfrm>
          <a:off x="0" y="0"/>
          <a:ext cx="0" cy="0"/>
          <a:chOff x="0" y="0"/>
          <a:chExt cx="0" cy="0"/>
        </a:xfrm>
      </p:grpSpPr>
      <p:sp>
        <p:nvSpPr>
          <p:cNvPr id="4887" name="Google Shape;4887;p80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Tom</a:t>
            </a:r>
            <a:endParaRPr/>
          </a:p>
        </p:txBody>
      </p:sp>
    </p:spTree>
  </p:cSld>
  <p:clrMapOvr>
    <a:masterClrMapping/>
  </p:clrMapOvr>
</p:sld>
</file>

<file path=ppt/slides/slide8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2" name="Shape 4892"/>
        <p:cNvGrpSpPr/>
        <p:nvPr/>
      </p:nvGrpSpPr>
      <p:grpSpPr>
        <a:xfrm>
          <a:off x="0" y="0"/>
          <a:ext cx="0" cy="0"/>
          <a:chOff x="0" y="0"/>
          <a:chExt cx="0" cy="0"/>
        </a:xfrm>
      </p:grpSpPr>
      <p:sp>
        <p:nvSpPr>
          <p:cNvPr id="4893" name="Google Shape;4893;p80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stă cu spatele la tine și vorbește cu un alt elev</a:t>
            </a:r>
            <a:endParaRPr/>
          </a:p>
        </p:txBody>
      </p:sp>
    </p:spTree>
  </p:cSld>
  <p:clrMapOvr>
    <a:masterClrMapping/>
  </p:clrMapOvr>
</p:sld>
</file>

<file path=ppt/slides/slide8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8" name="Shape 4898"/>
        <p:cNvGrpSpPr/>
        <p:nvPr/>
      </p:nvGrpSpPr>
      <p:grpSpPr>
        <a:xfrm>
          <a:off x="0" y="0"/>
          <a:ext cx="0" cy="0"/>
          <a:chOff x="0" y="0"/>
          <a:chExt cx="0" cy="0"/>
        </a:xfrm>
      </p:grpSpPr>
      <p:sp>
        <p:nvSpPr>
          <p:cNvPr id="4899" name="Google Shape;4899;p80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Toooom, lecția a început</a:t>
            </a:r>
            <a:endParaRPr/>
          </a:p>
        </p:txBody>
      </p:sp>
    </p:spTree>
  </p:cSld>
  <p:clrMapOvr>
    <a:masterClrMapping/>
  </p:clrMapOvr>
</p:sld>
</file>

<file path=ppt/slides/slide8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4" name="Shape 4904"/>
        <p:cNvGrpSpPr/>
        <p:nvPr/>
      </p:nvGrpSpPr>
      <p:grpSpPr>
        <a:xfrm>
          <a:off x="0" y="0"/>
          <a:ext cx="0" cy="0"/>
          <a:chOff x="0" y="0"/>
          <a:chExt cx="0" cy="0"/>
        </a:xfrm>
      </p:grpSpPr>
      <p:sp>
        <p:nvSpPr>
          <p:cNvPr id="4905" name="Google Shape;4905;p80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se întoarce spre tine și mormăie ceva (sunete de neînțeles)</a:t>
            </a:r>
            <a:endParaRPr/>
          </a:p>
        </p:txBody>
      </p:sp>
    </p:spTree>
  </p:cSld>
  <p:clrMapOvr>
    <a:masterClrMapping/>
  </p:clrMapOvr>
</p:sld>
</file>

<file path=ppt/slides/slide8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0" name="Shape 4910"/>
        <p:cNvGrpSpPr/>
        <p:nvPr/>
      </p:nvGrpSpPr>
      <p:grpSpPr>
        <a:xfrm>
          <a:off x="0" y="0"/>
          <a:ext cx="0" cy="0"/>
          <a:chOff x="0" y="0"/>
          <a:chExt cx="0" cy="0"/>
        </a:xfrm>
      </p:grpSpPr>
      <p:sp>
        <p:nvSpPr>
          <p:cNvPr id="4911" name="Google Shape;4911;p80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În consecință, repetiția lecției de astăzi. Tom citește temele, te rog.</a:t>
            </a:r>
            <a:endParaRPr/>
          </a:p>
        </p:txBody>
      </p:sp>
    </p:spTree>
  </p:cSld>
  <p:clrMapOvr>
    <a:masterClrMapping/>
  </p:clrMapOvr>
</p:sld>
</file>

<file path=ppt/slides/slide8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6" name="Shape 4916"/>
        <p:cNvGrpSpPr/>
        <p:nvPr/>
      </p:nvGrpSpPr>
      <p:grpSpPr>
        <a:xfrm>
          <a:off x="0" y="0"/>
          <a:ext cx="0" cy="0"/>
          <a:chOff x="0" y="0"/>
          <a:chExt cx="0" cy="0"/>
        </a:xfrm>
      </p:grpSpPr>
      <p:sp>
        <p:nvSpPr>
          <p:cNvPr id="4917" name="Google Shape;4917;p80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Citește-o singur!</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81"/>
          <p:cNvSpPr txBox="1"/>
          <p:nvPr>
            <p:ph idx="1" type="body"/>
          </p:nvPr>
        </p:nvSpPr>
        <p:spPr>
          <a:xfrm>
            <a:off x="701676" y="150784"/>
            <a:ext cx="9569448" cy="350681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t/>
            </a:r>
            <a:endParaRPr sz="14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800"/>
              <a:t>Răspuns corect! Nu trebuie învinovățit Adam. Ar trebui să se arate un interes personal față de el și de problemele sale. Trebuie să se demonstreze clar că nu este acceptat comportamentul și nu elevul. Acești tineri, desigur, au probleme de comportament și sunt, de asemenea, inadecvate din punct de vedere social. Adesea le lipsesc abilitățile sociale adecvate. Este imperativ să se creeze o relație în care să se simtă în siguranță.</a:t>
            </a:r>
            <a:endParaRPr/>
          </a:p>
        </p:txBody>
      </p:sp>
    </p:spTree>
  </p:cSld>
  <p:clrMapOvr>
    <a:masterClrMapping/>
  </p:clrMapOvr>
</p:sld>
</file>

<file path=ppt/slides/slide8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2" name="Shape 4922"/>
        <p:cNvGrpSpPr/>
        <p:nvPr/>
      </p:nvGrpSpPr>
      <p:grpSpPr>
        <a:xfrm>
          <a:off x="0" y="0"/>
          <a:ext cx="0" cy="0"/>
          <a:chOff x="0" y="0"/>
          <a:chExt cx="0" cy="0"/>
        </a:xfrm>
      </p:grpSpPr>
      <p:sp>
        <p:nvSpPr>
          <p:cNvPr id="4923" name="Google Shape;4923;p81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Clasa râde.</a:t>
            </a:r>
            <a:endParaRPr/>
          </a:p>
        </p:txBody>
      </p:sp>
    </p:spTree>
  </p:cSld>
  <p:clrMapOvr>
    <a:masterClrMapping/>
  </p:clrMapOvr>
</p:sld>
</file>

<file path=ppt/slides/slide8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8" name="Shape 4928"/>
        <p:cNvGrpSpPr/>
        <p:nvPr/>
      </p:nvGrpSpPr>
      <p:grpSpPr>
        <a:xfrm>
          <a:off x="0" y="0"/>
          <a:ext cx="0" cy="0"/>
          <a:chOff x="0" y="0"/>
          <a:chExt cx="0" cy="0"/>
        </a:xfrm>
      </p:grpSpPr>
      <p:sp>
        <p:nvSpPr>
          <p:cNvPr id="4929" name="Google Shape;4929;p8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533"/>
              </a:spcBef>
              <a:spcAft>
                <a:spcPts val="0"/>
              </a:spcAft>
              <a:buNone/>
            </a:pPr>
            <a:r>
              <a:rPr lang="en-US" sz="4000"/>
              <a:t>CUM REACȚIONEZI?</a:t>
            </a:r>
            <a:endParaRPr sz="4000"/>
          </a:p>
          <a:p>
            <a:pPr indent="0" lvl="0" marL="0" rtl="0" algn="l">
              <a:spcBef>
                <a:spcPts val="533"/>
              </a:spcBef>
              <a:spcAft>
                <a:spcPts val="0"/>
              </a:spcAft>
              <a:buNone/>
            </a:pPr>
            <a:r>
              <a:t/>
            </a:r>
            <a:endParaRPr sz="4000"/>
          </a:p>
          <a:p>
            <a:pPr indent="-463550" lvl="0" marL="457200" rtl="0" algn="l">
              <a:spcBef>
                <a:spcPts val="533"/>
              </a:spcBef>
              <a:spcAft>
                <a:spcPts val="0"/>
              </a:spcAft>
              <a:buSzPct val="100000"/>
              <a:buAutoNum type="arabicPeriod"/>
            </a:pPr>
            <a:r>
              <a:rPr lang="en-US" sz="4000"/>
              <a:t>Cum vorbești cu mine? Ești insolent!</a:t>
            </a:r>
            <a:endParaRPr sz="4000"/>
          </a:p>
          <a:p>
            <a:pPr indent="-463550" lvl="0" marL="457200" rtl="0" algn="l">
              <a:spcBef>
                <a:spcPts val="0"/>
              </a:spcBef>
              <a:spcAft>
                <a:spcPts val="0"/>
              </a:spcAft>
              <a:buSzPct val="100000"/>
              <a:buAutoNum type="arabicPeriod"/>
            </a:pPr>
            <a:r>
              <a:rPr lang="en-US" sz="4000"/>
              <a:t>Suntem la școală. Ești elev și eu sunt profesor. Este de datoria mea să te învăț și este responsabilitatea ta să răspunzi atunci când vreau să văd dacă ai învățat. Deci, Tom, citește-ți temele, te rog.</a:t>
            </a:r>
            <a:endParaRPr sz="4000"/>
          </a:p>
        </p:txBody>
      </p:sp>
    </p:spTree>
  </p:cSld>
  <p:clrMapOvr>
    <a:masterClrMapping/>
  </p:clrMapOvr>
</p:sld>
</file>

<file path=ppt/slides/slide8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4" name="Shape 4934"/>
        <p:cNvGrpSpPr/>
        <p:nvPr/>
      </p:nvGrpSpPr>
      <p:grpSpPr>
        <a:xfrm>
          <a:off x="0" y="0"/>
          <a:ext cx="0" cy="0"/>
          <a:chOff x="0" y="0"/>
          <a:chExt cx="0" cy="0"/>
        </a:xfrm>
      </p:grpSpPr>
      <p:sp>
        <p:nvSpPr>
          <p:cNvPr id="4935" name="Google Shape;4935;p81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E1: Nu te lăsa prins în ring! Prin angajarea confruntării ostile, implementezi scenariul elevului. În această situație, pierzi mereu.</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0" name="Shape 4940"/>
        <p:cNvGrpSpPr/>
        <p:nvPr/>
      </p:nvGrpSpPr>
      <p:grpSpPr>
        <a:xfrm>
          <a:off x="0" y="0"/>
          <a:ext cx="0" cy="0"/>
          <a:chOff x="0" y="0"/>
          <a:chExt cx="0" cy="0"/>
        </a:xfrm>
      </p:grpSpPr>
      <p:sp>
        <p:nvSpPr>
          <p:cNvPr id="4941" name="Google Shape;4941;p81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tace și se joacă cu telefonul.</a:t>
            </a:r>
            <a:endParaRPr/>
          </a:p>
        </p:txBody>
      </p:sp>
    </p:spTree>
  </p:cSld>
  <p:clrMapOvr>
    <a:masterClrMapping/>
  </p:clrMapOvr>
</p:sld>
</file>

<file path=ppt/slides/slide8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6" name="Shape 4946"/>
        <p:cNvGrpSpPr/>
        <p:nvPr/>
      </p:nvGrpSpPr>
      <p:grpSpPr>
        <a:xfrm>
          <a:off x="0" y="0"/>
          <a:ext cx="0" cy="0"/>
          <a:chOff x="0" y="0"/>
          <a:chExt cx="0" cy="0"/>
        </a:xfrm>
      </p:grpSpPr>
      <p:sp>
        <p:nvSpPr>
          <p:cNvPr id="4947" name="Google Shape;4947;p81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lang="en-US" sz="4000"/>
              <a:t>CUM REACȚIONEZI?</a:t>
            </a:r>
            <a:endParaRPr sz="4000"/>
          </a:p>
          <a:p>
            <a:pPr indent="-482600" lvl="0" marL="457200" rtl="0" algn="l">
              <a:lnSpc>
                <a:spcPct val="90000"/>
              </a:lnSpc>
              <a:spcBef>
                <a:spcPts val="533"/>
              </a:spcBef>
              <a:spcAft>
                <a:spcPts val="0"/>
              </a:spcAft>
              <a:buSzPts val="4000"/>
              <a:buAutoNum type="arabicPeriod"/>
            </a:pPr>
            <a:r>
              <a:rPr lang="en-US" sz="4000"/>
              <a:t>Pune telefonul în rucsac sau pune-l pe biroul meu</a:t>
            </a:r>
            <a:endParaRPr sz="4000"/>
          </a:p>
          <a:p>
            <a:pPr indent="-482600" lvl="0" marL="457200" rtl="0" algn="l">
              <a:lnSpc>
                <a:spcPct val="90000"/>
              </a:lnSpc>
              <a:spcBef>
                <a:spcPts val="0"/>
              </a:spcBef>
              <a:spcAft>
                <a:spcPts val="0"/>
              </a:spcAft>
              <a:buSzPts val="4000"/>
              <a:buAutoNum type="arabicPeriod"/>
            </a:pPr>
            <a:r>
              <a:rPr lang="en-US" sz="4000"/>
              <a:t>Nu te mai juca cu telefonul</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2" name="Shape 4952"/>
        <p:cNvGrpSpPr/>
        <p:nvPr/>
      </p:nvGrpSpPr>
      <p:grpSpPr>
        <a:xfrm>
          <a:off x="0" y="0"/>
          <a:ext cx="0" cy="0"/>
          <a:chOff x="0" y="0"/>
          <a:chExt cx="0" cy="0"/>
        </a:xfrm>
      </p:grpSpPr>
      <p:sp>
        <p:nvSpPr>
          <p:cNvPr id="4953" name="Google Shape;4953;p81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ct val="27500"/>
              <a:buNone/>
            </a:pPr>
            <a:r>
              <a:rPr lang="en-US" sz="4000"/>
              <a:t>E2: În loc să interzici elevului să facă ceva (de exemplu, nu te juca cu telefonul), indică aceste comportamente așteptate (de exemplu, ascunde telefonul). De asemenea, este important să îi oferi elevului posibilitatea de a alege (de ex. Pune telefonul într-un rucsac sau puneți-l pe biroul meu).</a:t>
            </a:r>
            <a:endParaRPr b="1" sz="4000"/>
          </a:p>
        </p:txBody>
      </p:sp>
    </p:spTree>
  </p:cSld>
  <p:clrMapOvr>
    <a:masterClrMapping/>
  </p:clrMapOvr>
</p:sld>
</file>

<file path=ppt/slides/slide8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8" name="Shape 4958"/>
        <p:cNvGrpSpPr/>
        <p:nvPr/>
      </p:nvGrpSpPr>
      <p:grpSpPr>
        <a:xfrm>
          <a:off x="0" y="0"/>
          <a:ext cx="0" cy="0"/>
          <a:chOff x="0" y="0"/>
          <a:chExt cx="0" cy="0"/>
        </a:xfrm>
      </p:grpSpPr>
      <p:sp>
        <p:nvSpPr>
          <p:cNvPr id="4959" name="Google Shape;4959;p81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tace și se întoarce cu spatele la tine</a:t>
            </a:r>
            <a:endParaRPr/>
          </a:p>
        </p:txBody>
      </p:sp>
    </p:spTree>
  </p:cSld>
  <p:clrMapOvr>
    <a:masterClrMapping/>
  </p:clrMapOvr>
</p:sld>
</file>

<file path=ppt/slides/slide8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4" name="Shape 4964"/>
        <p:cNvGrpSpPr/>
        <p:nvPr/>
      </p:nvGrpSpPr>
      <p:grpSpPr>
        <a:xfrm>
          <a:off x="0" y="0"/>
          <a:ext cx="0" cy="0"/>
          <a:chOff x="0" y="0"/>
          <a:chExt cx="0" cy="0"/>
        </a:xfrm>
      </p:grpSpPr>
      <p:sp>
        <p:nvSpPr>
          <p:cNvPr id="4965" name="Google Shape;4965;p8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lang="en-US" sz="4000"/>
              <a:t>CUM  REACȚIONEZI?</a:t>
            </a:r>
            <a:endParaRPr sz="4000"/>
          </a:p>
          <a:p>
            <a:pPr indent="-463550" lvl="0" marL="457200" rtl="0" algn="l">
              <a:lnSpc>
                <a:spcPct val="90000"/>
              </a:lnSpc>
              <a:spcBef>
                <a:spcPts val="533"/>
              </a:spcBef>
              <a:spcAft>
                <a:spcPts val="0"/>
              </a:spcAft>
              <a:buSzPct val="100000"/>
              <a:buAutoNum type="arabicPeriod"/>
            </a:pPr>
            <a:r>
              <a:rPr lang="en-US" sz="4000"/>
              <a:t>Înțeleg că ai decis să rămâi după curs. Este alegerea ta. Vreau să vorbesc cu tine când se va termina cursul</a:t>
            </a:r>
            <a:endParaRPr sz="4000"/>
          </a:p>
          <a:p>
            <a:pPr indent="-463550" lvl="0" marL="457200" rtl="0" algn="l">
              <a:lnSpc>
                <a:spcPct val="90000"/>
              </a:lnSpc>
              <a:spcBef>
                <a:spcPts val="0"/>
              </a:spcBef>
              <a:spcAft>
                <a:spcPts val="0"/>
              </a:spcAft>
              <a:buSzPct val="100000"/>
              <a:buAutoNum type="arabicPeriod"/>
            </a:pPr>
            <a:r>
              <a:rPr lang="en-US" sz="4000"/>
              <a:t>Dă-mi telefonul mobil înapoi imediat! Stai după lecții, vreau să vorbesc cu tine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0" name="Shape 4970"/>
        <p:cNvGrpSpPr/>
        <p:nvPr/>
      </p:nvGrpSpPr>
      <p:grpSpPr>
        <a:xfrm>
          <a:off x="0" y="0"/>
          <a:ext cx="0" cy="0"/>
          <a:chOff x="0" y="0"/>
          <a:chExt cx="0" cy="0"/>
        </a:xfrm>
      </p:grpSpPr>
      <p:sp>
        <p:nvSpPr>
          <p:cNvPr id="4971" name="Google Shape;4971;p8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E3: În această situație, folosește argumentul puterii. Exacerbezi conflictul cu acest comportament.</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6" name="Shape 4976"/>
        <p:cNvGrpSpPr/>
        <p:nvPr/>
      </p:nvGrpSpPr>
      <p:grpSpPr>
        <a:xfrm>
          <a:off x="0" y="0"/>
          <a:ext cx="0" cy="0"/>
          <a:chOff x="0" y="0"/>
          <a:chExt cx="0" cy="0"/>
        </a:xfrm>
      </p:grpSpPr>
      <p:sp>
        <p:nvSpPr>
          <p:cNvPr id="4977" name="Google Shape;4977;p81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i="1" lang="en-US" sz="4000">
                <a:solidFill>
                  <a:srgbClr val="0070C0"/>
                </a:solidFill>
              </a:rPr>
              <a:t>Tom pune telefonul în rucsac.</a:t>
            </a:r>
            <a:endParaRPr i="1" sz="4000">
              <a:solidFill>
                <a:srgbClr val="0070C0"/>
              </a:solidFill>
            </a:endParaRPr>
          </a:p>
          <a:p>
            <a:pPr indent="0" lvl="0" marL="0" rtl="0" algn="l">
              <a:lnSpc>
                <a:spcPct val="90000"/>
              </a:lnSpc>
              <a:spcBef>
                <a:spcPts val="533"/>
              </a:spcBef>
              <a:spcAft>
                <a:spcPts val="0"/>
              </a:spcAft>
              <a:buClr>
                <a:schemeClr val="dk1"/>
              </a:buClr>
              <a:buSzPts val="1100"/>
              <a:buFont typeface="Arial"/>
              <a:buNone/>
            </a:pPr>
            <a:r>
              <a:rPr i="1" lang="en-US" sz="4000">
                <a:solidFill>
                  <a:srgbClr val="0070C0"/>
                </a:solidFill>
              </a:rPr>
              <a:t>Te apropii de birou și pui o notă mică în catalog pentru elev.</a:t>
            </a:r>
            <a:endParaRPr i="1" sz="4000">
              <a:solidFill>
                <a:srgbClr val="0070C0"/>
              </a:solidFill>
            </a:endParaRPr>
          </a:p>
          <a:p>
            <a:pPr indent="0" lvl="0" marL="0" rtl="0" algn="l">
              <a:lnSpc>
                <a:spcPct val="90000"/>
              </a:lnSpc>
              <a:spcBef>
                <a:spcPts val="533"/>
              </a:spcBef>
              <a:spcAft>
                <a:spcPts val="0"/>
              </a:spcAft>
              <a:buClr>
                <a:schemeClr val="dk1"/>
              </a:buClr>
              <a:buSzPts val="1100"/>
              <a:buFont typeface="Arial"/>
              <a:buNone/>
            </a:pPr>
            <a:r>
              <a:rPr i="1" lang="en-US" sz="4000">
                <a:solidFill>
                  <a:srgbClr val="0070C0"/>
                </a:solidFill>
              </a:rPr>
              <a:t>Sună clopoțelul. Pleci din cameră.</a:t>
            </a:r>
            <a:endParaRPr i="1" sz="4000">
              <a:solidFill>
                <a:srgbClr val="0070C0"/>
              </a:solidFill>
            </a:endParaRPr>
          </a:p>
          <a:p>
            <a:pPr indent="0" lvl="0" marL="0" rtl="0" algn="l">
              <a:lnSpc>
                <a:spcPct val="90000"/>
              </a:lnSpc>
              <a:spcBef>
                <a:spcPts val="533"/>
              </a:spcBef>
              <a:spcAft>
                <a:spcPts val="0"/>
              </a:spcAft>
              <a:buClr>
                <a:srgbClr val="0070C0"/>
              </a:buClr>
              <a:buSzPts val="4000"/>
              <a:buNone/>
            </a:pPr>
            <a:r>
              <a:t/>
            </a:r>
            <a:endParaRPr i="1" sz="4000">
              <a:solidFill>
                <a:srgbClr val="0070C0"/>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82"/>
          <p:cNvSpPr txBox="1"/>
          <p:nvPr>
            <p:ph idx="1" type="body"/>
          </p:nvPr>
        </p:nvSpPr>
        <p:spPr>
          <a:xfrm>
            <a:off x="242200" y="157950"/>
            <a:ext cx="10551600" cy="3359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400"/>
              <a:t>Adam nu poate fi atacat. Acest lucru îl va închide și va face imposibilă rezolvarea problemei. Trebuie să fie promovată ascultarea activă, să-i fie oferit spațiu pentru a se exprima. Acest tip de tineri sunt în mod normal rezervați și este foarte dificil să se adopte o abordare eficientă la început. Trebuie să fie evitate situațiile care ar spori această rezervare.</a:t>
            </a:r>
            <a:endParaRPr sz="2400"/>
          </a:p>
          <a:p>
            <a:pPr indent="0" lvl="0" marL="0" rtl="0" algn="l">
              <a:lnSpc>
                <a:spcPct val="90000"/>
              </a:lnSpc>
              <a:spcBef>
                <a:spcPts val="533"/>
              </a:spcBef>
              <a:spcAft>
                <a:spcPts val="0"/>
              </a:spcAft>
              <a:buClr>
                <a:schemeClr val="dk1"/>
              </a:buClr>
              <a:buSzPts val="1100"/>
              <a:buFont typeface="Arial"/>
              <a:buNone/>
            </a:pPr>
            <a:r>
              <a:rPr lang="en-US" sz="2400"/>
              <a:t>Acordă timp elevului pentru a spune partea lui/ei a poveștii. Parafrazează și folosește contactul vizual pentru a demonstra că asculti. Reține că acești elevi se pot închide atunci când se confruntă cu o figură autoritară. Uneori, o plimbare prin școală cu elevul îl poate ajuta să se relaxeze și să înceapă să vorbească. Profesorul sau administratorul poate încuraja elevul să-și deseneze povestea.</a:t>
            </a:r>
            <a:endParaRPr sz="2400"/>
          </a:p>
          <a:p>
            <a:pPr indent="0" lvl="0" marL="0" rtl="0" algn="l">
              <a:lnSpc>
                <a:spcPct val="90000"/>
              </a:lnSpc>
              <a:spcBef>
                <a:spcPts val="533"/>
              </a:spcBef>
              <a:spcAft>
                <a:spcPts val="0"/>
              </a:spcAft>
              <a:buClr>
                <a:schemeClr val="dk1"/>
              </a:buClr>
              <a:buSzPts val="2400"/>
              <a:buNone/>
            </a:pPr>
            <a:r>
              <a:t/>
            </a:r>
            <a:endParaRPr sz="2400"/>
          </a:p>
        </p:txBody>
      </p:sp>
    </p:spTree>
  </p:cSld>
  <p:clrMapOvr>
    <a:masterClrMapping/>
  </p:clrMapOvr>
</p:sld>
</file>

<file path=ppt/slides/slide8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2" name="Shape 4982"/>
        <p:cNvGrpSpPr/>
        <p:nvPr/>
      </p:nvGrpSpPr>
      <p:grpSpPr>
        <a:xfrm>
          <a:off x="0" y="0"/>
          <a:ext cx="0" cy="0"/>
          <a:chOff x="0" y="0"/>
          <a:chExt cx="0" cy="0"/>
        </a:xfrm>
      </p:grpSpPr>
      <p:sp>
        <p:nvSpPr>
          <p:cNvPr id="4983" name="Google Shape;4983;p82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Se bate la ușă</a:t>
            </a:r>
            <a:endParaRPr/>
          </a:p>
        </p:txBody>
      </p:sp>
    </p:spTree>
  </p:cSld>
  <p:clrMapOvr>
    <a:masterClrMapping/>
  </p:clrMapOvr>
</p:sld>
</file>

<file path=ppt/slides/slide8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8" name="Shape 4988"/>
        <p:cNvGrpSpPr/>
        <p:nvPr/>
      </p:nvGrpSpPr>
      <p:grpSpPr>
        <a:xfrm>
          <a:off x="0" y="0"/>
          <a:ext cx="0" cy="0"/>
          <a:chOff x="0" y="0"/>
          <a:chExt cx="0" cy="0"/>
        </a:xfrm>
      </p:grpSpPr>
      <p:sp>
        <p:nvSpPr>
          <p:cNvPr id="4989" name="Google Shape;4989;p82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 rog intră.</a:t>
            </a:r>
            <a:endParaRPr/>
          </a:p>
        </p:txBody>
      </p:sp>
    </p:spTree>
  </p:cSld>
  <p:clrMapOvr>
    <a:masterClrMapping/>
  </p:clrMapOvr>
</p:sld>
</file>

<file path=ppt/slides/slide8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4" name="Shape 4994"/>
        <p:cNvGrpSpPr/>
        <p:nvPr/>
      </p:nvGrpSpPr>
      <p:grpSpPr>
        <a:xfrm>
          <a:off x="0" y="0"/>
          <a:ext cx="0" cy="0"/>
          <a:chOff x="0" y="0"/>
          <a:chExt cx="0" cy="0"/>
        </a:xfrm>
      </p:grpSpPr>
      <p:sp>
        <p:nvSpPr>
          <p:cNvPr id="4995" name="Google Shape;4995;p8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Așează-te, te rog.</a:t>
            </a:r>
            <a:endParaRPr/>
          </a:p>
        </p:txBody>
      </p:sp>
    </p:spTree>
  </p:cSld>
  <p:clrMapOvr>
    <a:masterClrMapping/>
  </p:clrMapOvr>
</p:sld>
</file>

<file path=ppt/slides/slide8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0" name="Shape 5000"/>
        <p:cNvGrpSpPr/>
        <p:nvPr/>
      </p:nvGrpSpPr>
      <p:grpSpPr>
        <a:xfrm>
          <a:off x="0" y="0"/>
          <a:ext cx="0" cy="0"/>
          <a:chOff x="0" y="0"/>
          <a:chExt cx="0" cy="0"/>
        </a:xfrm>
      </p:grpSpPr>
      <p:sp>
        <p:nvSpPr>
          <p:cNvPr id="5001" name="Google Shape;5001;p8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None/>
            </a:pPr>
            <a:r>
              <a:rPr lang="en-US" sz="4000"/>
              <a:t>CE ZICI?</a:t>
            </a:r>
            <a:endParaRPr sz="4000"/>
          </a:p>
          <a:p>
            <a:pPr indent="-406400" lvl="0" marL="457200" rtl="0" algn="l">
              <a:lnSpc>
                <a:spcPct val="90000"/>
              </a:lnSpc>
              <a:spcBef>
                <a:spcPts val="533"/>
              </a:spcBef>
              <a:spcAft>
                <a:spcPts val="0"/>
              </a:spcAft>
              <a:buSzPct val="100000"/>
              <a:buAutoNum type="arabicPeriod"/>
            </a:pPr>
            <a:r>
              <a:rPr lang="en-US" sz="4000"/>
              <a:t>Tom, mă deranjezi în timpul lecțiilor. Ești cam enervant. Ai ceva de spus?</a:t>
            </a:r>
            <a:endParaRPr sz="4000"/>
          </a:p>
          <a:p>
            <a:pPr indent="-406400" lvl="0" marL="457200" rtl="0" algn="l">
              <a:lnSpc>
                <a:spcPct val="90000"/>
              </a:lnSpc>
              <a:spcBef>
                <a:spcPts val="0"/>
              </a:spcBef>
              <a:spcAft>
                <a:spcPts val="0"/>
              </a:spcAft>
              <a:buSzPct val="100000"/>
              <a:buAutoNum type="arabicPeriod"/>
            </a:pPr>
            <a:r>
              <a:rPr lang="en-US" sz="4000"/>
              <a:t>Tom, nu știu ce să cred despre comportamentul tău astăzi. Mă simt enervat și furios pentru că nu mi-ai urmat instrucțiunile și ai ignorat solicitarea mea în fața întregii clase. Te consider un elev amabil și prietenos. Mă întreb: De ce ai făcut-o?</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6" name="Shape 5006"/>
        <p:cNvGrpSpPr/>
        <p:nvPr/>
      </p:nvGrpSpPr>
      <p:grpSpPr>
        <a:xfrm>
          <a:off x="0" y="0"/>
          <a:ext cx="0" cy="0"/>
          <a:chOff x="0" y="0"/>
          <a:chExt cx="0" cy="0"/>
        </a:xfrm>
      </p:grpSpPr>
      <p:sp>
        <p:nvSpPr>
          <p:cNvPr id="5007" name="Google Shape;5007;p824"/>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tace și își coboară capul.</a:t>
            </a:r>
            <a:endParaRPr/>
          </a:p>
        </p:txBody>
      </p:sp>
    </p:spTree>
  </p:cSld>
  <p:clrMapOvr>
    <a:masterClrMapping/>
  </p:clrMapOvr>
</p:sld>
</file>

<file path=ppt/slides/slide8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2" name="Shape 5012"/>
        <p:cNvGrpSpPr/>
        <p:nvPr/>
      </p:nvGrpSpPr>
      <p:grpSpPr>
        <a:xfrm>
          <a:off x="0" y="0"/>
          <a:ext cx="0" cy="0"/>
          <a:chOff x="0" y="0"/>
          <a:chExt cx="0" cy="0"/>
        </a:xfrm>
      </p:grpSpPr>
      <p:sp>
        <p:nvSpPr>
          <p:cNvPr id="5013" name="Google Shape;5013;p82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ct val="27500"/>
              <a:buNone/>
            </a:pPr>
            <a:r>
              <a:rPr lang="en-US" sz="4000"/>
              <a:t>E4: Prin utilizarea unui mesaj TY, te concentrezi asupra comportamentului inadecvat al celeilalte persoane. Acesta este un mesaj acuzator care face ca destinatarul să fie evaluat, etichetat și conflictul escaladat. Amintește-ți, de asemenea, că negarea unei persoane (de exemplu, ești furios) reduce stima de sine a elevului. Ar trebui făcută o evaluare negativă cu privire la un anumit comportament, nu la o persoană.</a:t>
            </a:r>
            <a:endParaRPr b="1" sz="4000"/>
          </a:p>
        </p:txBody>
      </p:sp>
    </p:spTree>
  </p:cSld>
  <p:clrMapOvr>
    <a:masterClrMapping/>
  </p:clrMapOvr>
</p:sld>
</file>

<file path=ppt/slides/slide8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8" name="Shape 5018"/>
        <p:cNvGrpSpPr/>
        <p:nvPr/>
      </p:nvGrpSpPr>
      <p:grpSpPr>
        <a:xfrm>
          <a:off x="0" y="0"/>
          <a:ext cx="0" cy="0"/>
          <a:chOff x="0" y="0"/>
          <a:chExt cx="0" cy="0"/>
        </a:xfrm>
      </p:grpSpPr>
      <p:sp>
        <p:nvSpPr>
          <p:cNvPr id="5019" name="Google Shape;5019;p8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Ar trebui să ști</a:t>
            </a:r>
            <a:r>
              <a:rPr lang="en-US" sz="4000"/>
              <a:t>ț</a:t>
            </a:r>
            <a:r>
              <a:rPr lang="en-US" sz="4000"/>
              <a:t>i că nu-mi place să citesc în public. S-ar putea să vă amintiți că am dislexie.</a:t>
            </a:r>
            <a:endParaRPr/>
          </a:p>
        </p:txBody>
      </p:sp>
    </p:spTree>
  </p:cSld>
  <p:clrMapOvr>
    <a:masterClrMapping/>
  </p:clrMapOvr>
</p:sld>
</file>

<file path=ppt/slides/slide8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4" name="Shape 5024"/>
        <p:cNvGrpSpPr/>
        <p:nvPr/>
      </p:nvGrpSpPr>
      <p:grpSpPr>
        <a:xfrm>
          <a:off x="0" y="0"/>
          <a:ext cx="0" cy="0"/>
          <a:chOff x="0" y="0"/>
          <a:chExt cx="0" cy="0"/>
        </a:xfrm>
      </p:grpSpPr>
      <p:sp>
        <p:nvSpPr>
          <p:cNvPr id="5025" name="Google Shape;5025;p8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CUM REACȚIONEZI?</a:t>
            </a:r>
            <a:endParaRPr sz="4000"/>
          </a:p>
          <a:p>
            <a:pPr indent="-482600" lvl="0" marL="457200" rtl="0" algn="l">
              <a:lnSpc>
                <a:spcPct val="90000"/>
              </a:lnSpc>
              <a:spcBef>
                <a:spcPts val="533"/>
              </a:spcBef>
              <a:spcAft>
                <a:spcPts val="0"/>
              </a:spcAft>
              <a:buSzPts val="4000"/>
              <a:buAutoNum type="arabicPeriod"/>
            </a:pPr>
            <a:r>
              <a:rPr lang="en-US" sz="4000"/>
              <a:t>Sunt doar un om. De asemenea, uiți de diferite lucruri. A trebuit să îmi reamintesc.</a:t>
            </a:r>
            <a:endParaRPr sz="4000"/>
          </a:p>
          <a:p>
            <a:pPr indent="-482600" lvl="0" marL="457200" rtl="0" algn="l">
              <a:lnSpc>
                <a:spcPct val="90000"/>
              </a:lnSpc>
              <a:spcBef>
                <a:spcPts val="0"/>
              </a:spcBef>
              <a:spcAft>
                <a:spcPts val="0"/>
              </a:spcAft>
              <a:buSzPts val="4000"/>
              <a:buAutoNum type="arabicPeriod"/>
            </a:pPr>
            <a:r>
              <a:rPr lang="en-US" sz="4000"/>
              <a:t>Îmi pare rău, dar am uitat complet de asta. Înțeleg că te-ai simțit rău în această situație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0" name="Shape 5030"/>
        <p:cNvGrpSpPr/>
        <p:nvPr/>
      </p:nvGrpSpPr>
      <p:grpSpPr>
        <a:xfrm>
          <a:off x="0" y="0"/>
          <a:ext cx="0" cy="0"/>
          <a:chOff x="0" y="0"/>
          <a:chExt cx="0" cy="0"/>
        </a:xfrm>
      </p:grpSpPr>
      <p:sp>
        <p:nvSpPr>
          <p:cNvPr id="5031" name="Google Shape;5031;p828"/>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coboară capul</a:t>
            </a:r>
            <a:endParaRPr/>
          </a:p>
        </p:txBody>
      </p:sp>
    </p:spTree>
  </p:cSld>
  <p:clrMapOvr>
    <a:masterClrMapping/>
  </p:clrMapOvr>
</p:sld>
</file>

<file path=ppt/slides/slide8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6" name="Shape 5036"/>
        <p:cNvGrpSpPr/>
        <p:nvPr/>
      </p:nvGrpSpPr>
      <p:grpSpPr>
        <a:xfrm>
          <a:off x="0" y="0"/>
          <a:ext cx="0" cy="0"/>
          <a:chOff x="0" y="0"/>
          <a:chExt cx="0" cy="0"/>
        </a:xfrm>
      </p:grpSpPr>
      <p:sp>
        <p:nvSpPr>
          <p:cNvPr id="5037" name="Google Shape;5037;p82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E5: Vina și rușinarea responsabilității asupra elevului blochează comunicarea, îi reduce stima de sine, eliberând frustrarea și agresiunea în continuare.</a:t>
            </a:r>
            <a:endParaRPr b="1" sz="4000"/>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83"/>
          <p:cNvSpPr txBox="1"/>
          <p:nvPr>
            <p:ph idx="1" type="body"/>
          </p:nvPr>
        </p:nvSpPr>
        <p:spPr>
          <a:xfrm>
            <a:off x="663775" y="239275"/>
            <a:ext cx="9569400" cy="32778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SzPct val="75630"/>
              <a:buNone/>
            </a:pPr>
            <a:r>
              <a:rPr lang="en-US" sz="2800"/>
              <a:t>Ce se întâmplă dacă se închide și nu vrea să vorbească despre asta?</a:t>
            </a:r>
            <a:endParaRPr sz="2800"/>
          </a:p>
          <a:p>
            <a:pPr indent="0" lvl="0" marL="0" rtl="0" algn="l">
              <a:lnSpc>
                <a:spcPct val="90000"/>
              </a:lnSpc>
              <a:spcBef>
                <a:spcPts val="533"/>
              </a:spcBef>
              <a:spcAft>
                <a:spcPts val="0"/>
              </a:spcAft>
              <a:buSzPct val="75630"/>
              <a:buNone/>
            </a:pPr>
            <a:r>
              <a:t/>
            </a:r>
            <a:endParaRPr sz="2800"/>
          </a:p>
          <a:p>
            <a:pPr indent="-379730" lvl="0" marL="457200" rtl="0" algn="l">
              <a:lnSpc>
                <a:spcPct val="90000"/>
              </a:lnSpc>
              <a:spcBef>
                <a:spcPts val="533"/>
              </a:spcBef>
              <a:spcAft>
                <a:spcPts val="0"/>
              </a:spcAft>
              <a:buSzPct val="100000"/>
              <a:buAutoNum type="arabicPeriod"/>
            </a:pPr>
            <a:r>
              <a:rPr lang="en-US" sz="2800"/>
              <a:t>Trebuie să-l împingi să vorbească. Dacă este necesar, fii agresiv, astfel încât să-și dea seama că trebuie să vorbească, pentru că nu este </a:t>
            </a:r>
            <a:r>
              <a:rPr lang="en-US" sz="2800"/>
              <a:t>Mama</a:t>
            </a:r>
            <a:r>
              <a:rPr lang="en-US" sz="2800"/>
              <a:t>entul să tacă.</a:t>
            </a:r>
            <a:endParaRPr sz="2800"/>
          </a:p>
          <a:p>
            <a:pPr indent="-379730" lvl="0" marL="457200" rtl="0" algn="l">
              <a:lnSpc>
                <a:spcPct val="90000"/>
              </a:lnSpc>
              <a:spcBef>
                <a:spcPts val="0"/>
              </a:spcBef>
              <a:spcAft>
                <a:spcPts val="0"/>
              </a:spcAft>
              <a:buSzPct val="100000"/>
              <a:buAutoNum type="arabicPeriod"/>
            </a:pPr>
            <a:r>
              <a:rPr lang="en-US" sz="2800"/>
              <a:t>Ar trebui să faci un pas înapoi și să-i dai timp să vorbească, chiar dacă este altă dată. Prioritatea este respectarea spațiului său.</a:t>
            </a:r>
            <a:endParaRPr sz="2800"/>
          </a:p>
          <a:p>
            <a:pPr indent="-379730" lvl="0" marL="457200" rtl="0" algn="l">
              <a:lnSpc>
                <a:spcPct val="90000"/>
              </a:lnSpc>
              <a:spcBef>
                <a:spcPts val="0"/>
              </a:spcBef>
              <a:spcAft>
                <a:spcPts val="0"/>
              </a:spcAft>
              <a:buSzPct val="100000"/>
              <a:buAutoNum type="arabicPeriod"/>
            </a:pPr>
            <a:r>
              <a:rPr lang="en-US" sz="2800"/>
              <a:t>Trebuie să-i acorzi același timp, dar problema trebuie rezolvată în acest </a:t>
            </a:r>
            <a:r>
              <a:rPr lang="en-US" sz="2800"/>
              <a:t>Mama</a:t>
            </a:r>
            <a:r>
              <a:rPr lang="en-US" sz="2800"/>
              <a:t>ent. A fost chemat deoparte, astfel încât spațiul său a fost respectat.</a:t>
            </a:r>
            <a:endParaRPr sz="2800"/>
          </a:p>
          <a:p>
            <a:pPr indent="0" lvl="0" marL="0" rtl="0" algn="l">
              <a:lnSpc>
                <a:spcPct val="90000"/>
              </a:lnSpc>
              <a:spcBef>
                <a:spcPts val="533"/>
              </a:spcBef>
              <a:spcAft>
                <a:spcPts val="0"/>
              </a:spcAft>
              <a:buSzPct val="75630"/>
              <a:buNone/>
            </a:pPr>
            <a:r>
              <a:t/>
            </a:r>
            <a:endParaRPr sz="2800"/>
          </a:p>
        </p:txBody>
      </p:sp>
    </p:spTree>
  </p:cSld>
  <p:clrMapOvr>
    <a:masterClrMapping/>
  </p:clrMapOvr>
</p:sld>
</file>

<file path=ppt/slides/slide8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2" name="Shape 5042"/>
        <p:cNvGrpSpPr/>
        <p:nvPr/>
      </p:nvGrpSpPr>
      <p:grpSpPr>
        <a:xfrm>
          <a:off x="0" y="0"/>
          <a:ext cx="0" cy="0"/>
          <a:chOff x="0" y="0"/>
          <a:chExt cx="0" cy="0"/>
        </a:xfrm>
      </p:grpSpPr>
      <p:sp>
        <p:nvSpPr>
          <p:cNvPr id="5043" name="Google Shape;5043;p83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Când citesc cu voce tare, fac multe greșeli și apoi nu-mi amintesc ce am citit. Clasa râde de mine și mă simt prost.</a:t>
            </a:r>
            <a:endParaRPr/>
          </a:p>
        </p:txBody>
      </p:sp>
    </p:spTree>
  </p:cSld>
  <p:clrMapOvr>
    <a:masterClrMapping/>
  </p:clrMapOvr>
</p:sld>
</file>

<file path=ppt/slides/slide8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8" name="Shape 5048"/>
        <p:cNvGrpSpPr/>
        <p:nvPr/>
      </p:nvGrpSpPr>
      <p:grpSpPr>
        <a:xfrm>
          <a:off x="0" y="0"/>
          <a:ext cx="0" cy="0"/>
          <a:chOff x="0" y="0"/>
          <a:chExt cx="0" cy="0"/>
        </a:xfrm>
      </p:grpSpPr>
      <p:sp>
        <p:nvSpPr>
          <p:cNvPr id="5049" name="Google Shape;5049;p8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lang="en-US" sz="4000"/>
              <a:t>CUM REACȚIONEZI?</a:t>
            </a:r>
            <a:endParaRPr sz="4000"/>
          </a:p>
          <a:p>
            <a:pPr indent="-482600" lvl="0" marL="457200" rtl="0" algn="l">
              <a:lnSpc>
                <a:spcPct val="90000"/>
              </a:lnSpc>
              <a:spcBef>
                <a:spcPts val="533"/>
              </a:spcBef>
              <a:spcAft>
                <a:spcPts val="0"/>
              </a:spcAft>
              <a:buSzPts val="4000"/>
              <a:buAutoNum type="arabicPeriod"/>
            </a:pPr>
            <a:r>
              <a:rPr lang="en-US" sz="4000"/>
              <a:t>Sunt profesor și trebuie să-i tratez pe toți în mod egal</a:t>
            </a:r>
            <a:endParaRPr sz="4000"/>
          </a:p>
          <a:p>
            <a:pPr indent="-482600" lvl="0" marL="457200" rtl="0" algn="l">
              <a:lnSpc>
                <a:spcPct val="90000"/>
              </a:lnSpc>
              <a:spcBef>
                <a:spcPts val="0"/>
              </a:spcBef>
              <a:spcAft>
                <a:spcPts val="0"/>
              </a:spcAft>
              <a:buSzPts val="4000"/>
              <a:buAutoNum type="arabicPeriod"/>
            </a:pPr>
            <a:r>
              <a:rPr lang="en-US" sz="4000"/>
              <a:t>Înțeleg că îți pasă de opiniile colegilor. Este important să te simți bine în clasă</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4" name="Shape 5054"/>
        <p:cNvGrpSpPr/>
        <p:nvPr/>
      </p:nvGrpSpPr>
      <p:grpSpPr>
        <a:xfrm>
          <a:off x="0" y="0"/>
          <a:ext cx="0" cy="0"/>
          <a:chOff x="0" y="0"/>
          <a:chExt cx="0" cy="0"/>
        </a:xfrm>
      </p:grpSpPr>
      <p:sp>
        <p:nvSpPr>
          <p:cNvPr id="5055" name="Google Shape;5055;p8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E6: Dificultățile specifice de învățare impun profesorului obligația de a adapta cerințele la nevoile individuale și posibilitățile de dezvoltare ale elevului.</a:t>
            </a:r>
            <a:endParaRPr sz="4000"/>
          </a:p>
        </p:txBody>
      </p:sp>
    </p:spTree>
  </p:cSld>
  <p:clrMapOvr>
    <a:masterClrMapping/>
  </p:clrMapOvr>
</p:sld>
</file>

<file path=ppt/slides/slide8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0" name="Shape 5060"/>
        <p:cNvGrpSpPr/>
        <p:nvPr/>
      </p:nvGrpSpPr>
      <p:grpSpPr>
        <a:xfrm>
          <a:off x="0" y="0"/>
          <a:ext cx="0" cy="0"/>
          <a:chOff x="0" y="0"/>
          <a:chExt cx="0" cy="0"/>
        </a:xfrm>
      </p:grpSpPr>
      <p:sp>
        <p:nvSpPr>
          <p:cNvPr id="5061" name="Google Shape;5061;p8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27500"/>
              <a:buFont typeface="Arial"/>
              <a:buNone/>
            </a:pPr>
            <a:r>
              <a:rPr i="1" lang="en-US" sz="4000">
                <a:solidFill>
                  <a:srgbClr val="0070C0"/>
                </a:solidFill>
              </a:rPr>
              <a:t>Tom coboară capul și spune:</a:t>
            </a:r>
            <a:endParaRPr i="1" sz="4000">
              <a:solidFill>
                <a:srgbClr val="0070C0"/>
              </a:solidFill>
            </a:endParaRPr>
          </a:p>
          <a:p>
            <a:pPr indent="0" lvl="0" marL="0" rtl="0" algn="l">
              <a:lnSpc>
                <a:spcPct val="90000"/>
              </a:lnSpc>
              <a:spcBef>
                <a:spcPts val="533"/>
              </a:spcBef>
              <a:spcAft>
                <a:spcPts val="0"/>
              </a:spcAft>
              <a:buClr>
                <a:schemeClr val="dk1"/>
              </a:buClr>
              <a:buSzPct val="27500"/>
              <a:buFont typeface="Arial"/>
              <a:buNone/>
            </a:pPr>
            <a:r>
              <a:rPr lang="en-US" sz="4000">
                <a:solidFill>
                  <a:srgbClr val="000000"/>
                </a:solidFill>
              </a:rPr>
              <a:t>Nu este nimic dvs. Vreau ca alții să mă observe în cele din urmă. Nimeni nu mă place, am devenit nimeni pentru ei. Deoarece nu voi primi note bune, am ales să le ofer celorlalți ocazia să râdă de mine și de profesori. Și apoi vorbiți despre mine. Mă simt din nou văzut. Este greșit?</a:t>
            </a:r>
            <a:endParaRPr sz="4000">
              <a:solidFill>
                <a:srgbClr val="000000"/>
              </a:solidFill>
            </a:endParaRPr>
          </a:p>
          <a:p>
            <a:pPr indent="0" lvl="0" marL="0" rtl="0" algn="l">
              <a:lnSpc>
                <a:spcPct val="90000"/>
              </a:lnSpc>
              <a:spcBef>
                <a:spcPts val="533"/>
              </a:spcBef>
              <a:spcAft>
                <a:spcPts val="0"/>
              </a:spcAft>
              <a:buClr>
                <a:schemeClr val="dk1"/>
              </a:buClr>
              <a:buSzPct val="100000"/>
              <a:buNone/>
            </a:pPr>
            <a:r>
              <a:t/>
            </a:r>
            <a:endParaRPr i="1" sz="4000">
              <a:solidFill>
                <a:srgbClr val="0070C0"/>
              </a:solidFill>
            </a:endParaRPr>
          </a:p>
        </p:txBody>
      </p:sp>
    </p:spTree>
  </p:cSld>
  <p:clrMapOvr>
    <a:masterClrMapping/>
  </p:clrMapOvr>
</p:sld>
</file>

<file path=ppt/slides/slide8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6" name="Shape 5066"/>
        <p:cNvGrpSpPr/>
        <p:nvPr/>
      </p:nvGrpSpPr>
      <p:grpSpPr>
        <a:xfrm>
          <a:off x="0" y="0"/>
          <a:ext cx="0" cy="0"/>
          <a:chOff x="0" y="0"/>
          <a:chExt cx="0" cy="0"/>
        </a:xfrm>
      </p:grpSpPr>
      <p:sp>
        <p:nvSpPr>
          <p:cNvPr id="5067" name="Google Shape;5067;p8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90000"/>
              </a:lnSpc>
              <a:spcBef>
                <a:spcPts val="533"/>
              </a:spcBef>
              <a:spcAft>
                <a:spcPts val="0"/>
              </a:spcAft>
              <a:buNone/>
            </a:pPr>
            <a:r>
              <a:rPr lang="en-US" sz="4000"/>
              <a:t>CUM REACȚIONEZI?</a:t>
            </a:r>
            <a:endParaRPr sz="4000"/>
          </a:p>
          <a:p>
            <a:pPr indent="-425450" lvl="0" marL="457200" rtl="0" algn="l">
              <a:lnSpc>
                <a:spcPct val="90000"/>
              </a:lnSpc>
              <a:spcBef>
                <a:spcPts val="533"/>
              </a:spcBef>
              <a:spcAft>
                <a:spcPts val="0"/>
              </a:spcAft>
              <a:buSzPct val="100000"/>
              <a:buAutoNum type="arabicPeriod"/>
            </a:pPr>
            <a:r>
              <a:rPr lang="en-US" sz="4000"/>
              <a:t>Probabil că ești suprasensibil cu privire la punctul tău de vedere. Haide! Trebuie să îți chem părinții la școală.</a:t>
            </a:r>
            <a:endParaRPr sz="4000"/>
          </a:p>
          <a:p>
            <a:pPr indent="-425450" lvl="0" marL="457200" rtl="0" algn="l">
              <a:lnSpc>
                <a:spcPct val="90000"/>
              </a:lnSpc>
              <a:spcBef>
                <a:spcPts val="0"/>
              </a:spcBef>
              <a:spcAft>
                <a:spcPts val="0"/>
              </a:spcAft>
              <a:buSzPct val="100000"/>
              <a:buAutoNum type="arabicPeriod"/>
            </a:pPr>
            <a:r>
              <a:rPr lang="en-US" sz="4000"/>
              <a:t>Îmi pare rău că te gândești la tine. Cred că îți poți impresiona colegii într-un mod diferit. Ia în considerare ce să faci pentru ca o situație similară să nu se mai repete în viitor. Vom reveni la acest subiect în timpul unei conversații cu părinții tăi</a:t>
            </a:r>
            <a:endParaRPr sz="4000"/>
          </a:p>
        </p:txBody>
      </p:sp>
    </p:spTree>
  </p:cSld>
  <p:clrMapOvr>
    <a:masterClrMapping/>
  </p:clrMapOvr>
</p:sld>
</file>

<file path=ppt/slides/slide8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2" name="Shape 5072"/>
        <p:cNvGrpSpPr/>
        <p:nvPr/>
      </p:nvGrpSpPr>
      <p:grpSpPr>
        <a:xfrm>
          <a:off x="0" y="0"/>
          <a:ext cx="0" cy="0"/>
          <a:chOff x="0" y="0"/>
          <a:chExt cx="0" cy="0"/>
        </a:xfrm>
      </p:grpSpPr>
      <p:sp>
        <p:nvSpPr>
          <p:cNvPr id="5073" name="Google Shape;5073;p8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E7: Clasificarea, ctegorisirea și ignorarea oamenilor și a problemelor acestora închide întotdeauna drumul către înțelegerea reală.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8" name="Shape 5078"/>
        <p:cNvGrpSpPr/>
        <p:nvPr/>
      </p:nvGrpSpPr>
      <p:grpSpPr>
        <a:xfrm>
          <a:off x="0" y="0"/>
          <a:ext cx="0" cy="0"/>
          <a:chOff x="0" y="0"/>
          <a:chExt cx="0" cy="0"/>
        </a:xfrm>
      </p:grpSpPr>
      <p:sp>
        <p:nvSpPr>
          <p:cNvPr id="5079" name="Google Shape;5079;p8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Se bate la ușă</a:t>
            </a:r>
            <a:endParaRPr sz="4000">
              <a:latin typeface="Calibri"/>
              <a:ea typeface="Calibri"/>
              <a:cs typeface="Calibri"/>
              <a:sym typeface="Calibri"/>
            </a:endParaRPr>
          </a:p>
        </p:txBody>
      </p:sp>
    </p:spTree>
  </p:cSld>
  <p:clrMapOvr>
    <a:masterClrMapping/>
  </p:clrMapOvr>
</p:sld>
</file>

<file path=ppt/slides/slide8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4" name="Shape 5084"/>
        <p:cNvGrpSpPr/>
        <p:nvPr/>
      </p:nvGrpSpPr>
      <p:grpSpPr>
        <a:xfrm>
          <a:off x="0" y="0"/>
          <a:ext cx="0" cy="0"/>
          <a:chOff x="0" y="0"/>
          <a:chExt cx="0" cy="0"/>
        </a:xfrm>
      </p:grpSpPr>
      <p:sp>
        <p:nvSpPr>
          <p:cNvPr id="5085" name="Google Shape;5085;p8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 se poate intra</a:t>
            </a:r>
            <a:endParaRPr/>
          </a:p>
        </p:txBody>
      </p:sp>
    </p:spTree>
  </p:cSld>
  <p:clrMapOvr>
    <a:masterClrMapping/>
  </p:clrMapOvr>
</p:sld>
</file>

<file path=ppt/slides/slide8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0" name="Shape 5090"/>
        <p:cNvGrpSpPr/>
        <p:nvPr/>
      </p:nvGrpSpPr>
      <p:grpSpPr>
        <a:xfrm>
          <a:off x="0" y="0"/>
          <a:ext cx="0" cy="0"/>
          <a:chOff x="0" y="0"/>
          <a:chExt cx="0" cy="0"/>
        </a:xfrm>
      </p:grpSpPr>
      <p:sp>
        <p:nvSpPr>
          <p:cNvPr id="5091" name="Google Shape;5091;p8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seara, luați loc, vă rog.</a:t>
            </a:r>
            <a:endParaRPr/>
          </a:p>
        </p:txBody>
      </p:sp>
    </p:spTree>
  </p:cSld>
  <p:clrMapOvr>
    <a:masterClrMapping/>
  </p:clrMapOvr>
</p:sld>
</file>

<file path=ppt/slides/slide8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6" name="Shape 5096"/>
        <p:cNvGrpSpPr/>
        <p:nvPr/>
      </p:nvGrpSpPr>
      <p:grpSpPr>
        <a:xfrm>
          <a:off x="0" y="0"/>
          <a:ext cx="0" cy="0"/>
          <a:chOff x="0" y="0"/>
          <a:chExt cx="0" cy="0"/>
        </a:xfrm>
      </p:grpSpPr>
      <p:sp>
        <p:nvSpPr>
          <p:cNvPr id="5097" name="Google Shape;5097;p8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seara.</a:t>
            </a:r>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84"/>
          <p:cNvSpPr txBox="1"/>
          <p:nvPr>
            <p:ph idx="1" type="body"/>
          </p:nvPr>
        </p:nvSpPr>
        <p:spPr>
          <a:xfrm>
            <a:off x="294850" y="358050"/>
            <a:ext cx="10677900" cy="3299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rPr lang="en-US" sz="3200"/>
              <a:t>Evident, nu e indicată folosirea agresivității sau presiunea elevilor pentru a vorbi. Acest lucru va inhiba comportamentul sau orice încercare pe care o fac pentru a se exprima. Dar trebuie să existe o poziție fermă din partea noastră. Este un comportament recurent și, deoarece trebuie eliminat, nu poate fi loc pentru alte comportamente similare.</a:t>
            </a:r>
            <a:endParaRPr/>
          </a:p>
        </p:txBody>
      </p:sp>
    </p:spTree>
  </p:cSld>
  <p:clrMapOvr>
    <a:masterClrMapping/>
  </p:clrMapOvr>
</p:sld>
</file>

<file path=ppt/slides/slide8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2" name="Shape 5102"/>
        <p:cNvGrpSpPr/>
        <p:nvPr/>
      </p:nvGrpSpPr>
      <p:grpSpPr>
        <a:xfrm>
          <a:off x="0" y="0"/>
          <a:ext cx="0" cy="0"/>
          <a:chOff x="0" y="0"/>
          <a:chExt cx="0" cy="0"/>
        </a:xfrm>
      </p:grpSpPr>
      <p:sp>
        <p:nvSpPr>
          <p:cNvPr id="5103" name="Google Shape;5103;p8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lang="en-US" sz="4000"/>
              <a:t>CUM ÎNCEPI CONVERSAȚIA?</a:t>
            </a:r>
            <a:endParaRPr sz="4000"/>
          </a:p>
          <a:p>
            <a:pPr indent="-463550" lvl="0" marL="457200" rtl="0" algn="l">
              <a:lnSpc>
                <a:spcPct val="90000"/>
              </a:lnSpc>
              <a:spcBef>
                <a:spcPts val="533"/>
              </a:spcBef>
              <a:spcAft>
                <a:spcPts val="0"/>
              </a:spcAft>
              <a:buSzPct val="100000"/>
              <a:buAutoNum type="arabicPeriod"/>
            </a:pPr>
            <a:r>
              <a:rPr lang="en-US" sz="4000"/>
              <a:t>Ați vorbit cu Tom despre comportamentul său față de mine?</a:t>
            </a:r>
            <a:endParaRPr sz="4000"/>
          </a:p>
          <a:p>
            <a:pPr indent="-463550" lvl="0" marL="457200" rtl="0" algn="l">
              <a:lnSpc>
                <a:spcPct val="90000"/>
              </a:lnSpc>
              <a:spcBef>
                <a:spcPts val="0"/>
              </a:spcBef>
              <a:spcAft>
                <a:spcPts val="0"/>
              </a:spcAft>
              <a:buSzPct val="100000"/>
              <a:buAutoNum type="arabicPeriod"/>
            </a:pPr>
            <a:r>
              <a:rPr lang="en-US" sz="4000"/>
              <a:t>Fiul dvs. este insolent. Comportamentul lui față de mine a fost rușinos. Ați vorbit cu fiul dvs. despre asta?</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8" name="Shape 5108"/>
        <p:cNvGrpSpPr/>
        <p:nvPr/>
      </p:nvGrpSpPr>
      <p:grpSpPr>
        <a:xfrm>
          <a:off x="0" y="0"/>
          <a:ext cx="0" cy="0"/>
          <a:chOff x="0" y="0"/>
          <a:chExt cx="0" cy="0"/>
        </a:xfrm>
      </p:grpSpPr>
      <p:sp>
        <p:nvSpPr>
          <p:cNvPr id="5109" name="Google Shape;5109;p84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E8: Evaluarea negativă formulată la începutul negocierilor face imposibilă recunoașterea problemelor reale.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4" name="Shape 5114"/>
        <p:cNvGrpSpPr/>
        <p:nvPr/>
      </p:nvGrpSpPr>
      <p:grpSpPr>
        <a:xfrm>
          <a:off x="0" y="0"/>
          <a:ext cx="0" cy="0"/>
          <a:chOff x="0" y="0"/>
          <a:chExt cx="0" cy="0"/>
        </a:xfrm>
      </p:grpSpPr>
      <p:sp>
        <p:nvSpPr>
          <p:cNvPr id="5115" name="Google Shape;5115;p8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Când pun întrebări despre școală, el se enervează. Nu vrea să-mi spună ce se întâmplă la școală.</a:t>
            </a:r>
            <a:endParaRPr sz="4000">
              <a:latin typeface="Calibri"/>
              <a:ea typeface="Calibri"/>
              <a:cs typeface="Calibri"/>
              <a:sym typeface="Calibri"/>
            </a:endParaRPr>
          </a:p>
        </p:txBody>
      </p:sp>
    </p:spTree>
  </p:cSld>
  <p:clrMapOvr>
    <a:masterClrMapping/>
  </p:clrMapOvr>
</p:sld>
</file>

<file path=ppt/slides/slide8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0" name="Shape 5120"/>
        <p:cNvGrpSpPr/>
        <p:nvPr/>
      </p:nvGrpSpPr>
      <p:grpSpPr>
        <a:xfrm>
          <a:off x="0" y="0"/>
          <a:ext cx="0" cy="0"/>
          <a:chOff x="0" y="0"/>
          <a:chExt cx="0" cy="0"/>
        </a:xfrm>
      </p:grpSpPr>
      <p:sp>
        <p:nvSpPr>
          <p:cNvPr id="5121" name="Google Shape;5121;p8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None/>
            </a:pPr>
            <a:r>
              <a:rPr lang="en-US" sz="4000"/>
              <a:t>CUM VEI REACȚIONA?</a:t>
            </a:r>
            <a:endParaRPr sz="4000"/>
          </a:p>
          <a:p>
            <a:pPr indent="-463550" lvl="0" marL="457200" rtl="0" algn="l">
              <a:lnSpc>
                <a:spcPct val="90000"/>
              </a:lnSpc>
              <a:spcBef>
                <a:spcPts val="533"/>
              </a:spcBef>
              <a:spcAft>
                <a:spcPts val="0"/>
              </a:spcAft>
              <a:buSzPct val="100000"/>
              <a:buAutoNum type="arabicPeriod"/>
            </a:pPr>
            <a:r>
              <a:rPr lang="en-US" sz="4000"/>
              <a:t>Tinerii sunt îndepărtați de părinți, dar tu ești în continuare responsabil pentru comportamentul lui.</a:t>
            </a:r>
            <a:endParaRPr sz="4000"/>
          </a:p>
          <a:p>
            <a:pPr indent="-463550" lvl="0" marL="457200" rtl="0" algn="l">
              <a:lnSpc>
                <a:spcPct val="90000"/>
              </a:lnSpc>
              <a:spcBef>
                <a:spcPts val="0"/>
              </a:spcBef>
              <a:spcAft>
                <a:spcPts val="0"/>
              </a:spcAft>
              <a:buSzPct val="100000"/>
              <a:buAutoNum type="arabicPeriod"/>
            </a:pPr>
            <a:r>
              <a:rPr lang="en-US" sz="4000"/>
              <a:t>Aceasta este o situație dificilă. Știu că Tom are dislexie și acest lucru poate provoca multe probleme.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8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6" name="Shape 5126"/>
        <p:cNvGrpSpPr/>
        <p:nvPr/>
      </p:nvGrpSpPr>
      <p:grpSpPr>
        <a:xfrm>
          <a:off x="0" y="0"/>
          <a:ext cx="0" cy="0"/>
          <a:chOff x="0" y="0"/>
          <a:chExt cx="0" cy="0"/>
        </a:xfrm>
      </p:grpSpPr>
      <p:sp>
        <p:nvSpPr>
          <p:cNvPr id="5127" name="Google Shape;5127;p8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Mama își coboară capul.</a:t>
            </a:r>
            <a:endParaRPr/>
          </a:p>
        </p:txBody>
      </p:sp>
    </p:spTree>
  </p:cSld>
  <p:clrMapOvr>
    <a:masterClrMapping/>
  </p:clrMapOvr>
</p:sld>
</file>

<file path=ppt/slides/slide8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2" name="Shape 5132"/>
        <p:cNvGrpSpPr/>
        <p:nvPr/>
      </p:nvGrpSpPr>
      <p:grpSpPr>
        <a:xfrm>
          <a:off x="0" y="0"/>
          <a:ext cx="0" cy="0"/>
          <a:chOff x="0" y="0"/>
          <a:chExt cx="0" cy="0"/>
        </a:xfrm>
      </p:grpSpPr>
      <p:sp>
        <p:nvSpPr>
          <p:cNvPr id="5133" name="Google Shape;5133;p8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E9: A învăța pe alții când nu ți s-a cerut acest lucru nu este doar o eroare de comunicare, ci și o lipsă de tact. Prin urmare, sfătuiește-i numai dacă știi că destinatarul așteaptă acest lucru de la tine. Punându-te în rolul de autoritate, previi dialogul.</a:t>
            </a:r>
            <a:endParaRPr b="1" sz="4000"/>
          </a:p>
        </p:txBody>
      </p:sp>
    </p:spTree>
  </p:cSld>
  <p:clrMapOvr>
    <a:masterClrMapping/>
  </p:clrMapOvr>
</p:sld>
</file>

<file path=ppt/slides/slide8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8" name="Shape 5138"/>
        <p:cNvGrpSpPr/>
        <p:nvPr/>
      </p:nvGrpSpPr>
      <p:grpSpPr>
        <a:xfrm>
          <a:off x="0" y="0"/>
          <a:ext cx="0" cy="0"/>
          <a:chOff x="0" y="0"/>
          <a:chExt cx="0" cy="0"/>
        </a:xfrm>
      </p:grpSpPr>
      <p:sp>
        <p:nvSpPr>
          <p:cNvPr id="5139" name="Google Shape;5139;p846"/>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Știu că fiul meu are o problemă cu cititul și înțelegerea. Dar acum văd cât de gravă poate fi această situație pentru el. Sunt îngrijorată. Ne puteți ajuta?</a:t>
            </a:r>
            <a:endParaRPr sz="4000">
              <a:latin typeface="Calibri"/>
              <a:ea typeface="Calibri"/>
              <a:cs typeface="Calibri"/>
              <a:sym typeface="Calibri"/>
            </a:endParaRPr>
          </a:p>
        </p:txBody>
      </p:sp>
    </p:spTree>
  </p:cSld>
  <p:clrMapOvr>
    <a:masterClrMapping/>
  </p:clrMapOvr>
</p:sld>
</file>

<file path=ppt/slides/slide8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4" name="Shape 5144"/>
        <p:cNvGrpSpPr/>
        <p:nvPr/>
      </p:nvGrpSpPr>
      <p:grpSpPr>
        <a:xfrm>
          <a:off x="0" y="0"/>
          <a:ext cx="0" cy="0"/>
          <a:chOff x="0" y="0"/>
          <a:chExt cx="0" cy="0"/>
        </a:xfrm>
      </p:grpSpPr>
      <p:sp>
        <p:nvSpPr>
          <p:cNvPr id="5145" name="Google Shape;5145;p8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None/>
            </a:pPr>
            <a:r>
              <a:rPr lang="en-US" sz="4000"/>
              <a:t>CUM POȚI RĂSPUNDE?</a:t>
            </a:r>
            <a:endParaRPr sz="4000"/>
          </a:p>
          <a:p>
            <a:pPr indent="-425450" lvl="0" marL="457200" rtl="0" algn="l">
              <a:lnSpc>
                <a:spcPct val="90000"/>
              </a:lnSpc>
              <a:spcBef>
                <a:spcPts val="533"/>
              </a:spcBef>
              <a:spcAft>
                <a:spcPts val="0"/>
              </a:spcAft>
              <a:buSzPct val="100000"/>
              <a:buAutoNum type="arabicPeriod"/>
            </a:pPr>
            <a:r>
              <a:rPr lang="en-US" sz="4000"/>
              <a:t>Sper că vom ajunge la un acord, pentru că dacă nu, Tom se va confrunta cu consecințe grave.</a:t>
            </a:r>
            <a:endParaRPr sz="4000"/>
          </a:p>
          <a:p>
            <a:pPr indent="-425450" lvl="0" marL="457200" rtl="0" algn="l">
              <a:lnSpc>
                <a:spcPct val="90000"/>
              </a:lnSpc>
              <a:spcBef>
                <a:spcPts val="0"/>
              </a:spcBef>
              <a:spcAft>
                <a:spcPts val="0"/>
              </a:spcAft>
              <a:buSzPct val="100000"/>
              <a:buAutoNum type="arabicPeriod"/>
            </a:pPr>
            <a:r>
              <a:rPr lang="en-US" sz="4000"/>
              <a:t>Tom, vrei să schimbi această situație? Întreb pentru că părerea ta este importantă pentru mine. Depinde de atitudinea ta dacă reușim să rezolvăm situația actuală și dacă vei evita consecințele grave legate de încălcarea legii și a regulilor din școala noastră.</a:t>
            </a:r>
            <a:endParaRPr sz="4000"/>
          </a:p>
        </p:txBody>
      </p:sp>
    </p:spTree>
  </p:cSld>
  <p:clrMapOvr>
    <a:masterClrMapping/>
  </p:clrMapOvr>
</p:sld>
</file>

<file path=ppt/slides/slide8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0" name="Shape 5150"/>
        <p:cNvGrpSpPr/>
        <p:nvPr/>
      </p:nvGrpSpPr>
      <p:grpSpPr>
        <a:xfrm>
          <a:off x="0" y="0"/>
          <a:ext cx="0" cy="0"/>
          <a:chOff x="0" y="0"/>
          <a:chExt cx="0" cy="0"/>
        </a:xfrm>
      </p:grpSpPr>
      <p:sp>
        <p:nvSpPr>
          <p:cNvPr id="5151" name="Google Shape;5151;p8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E10: Cuvintele negative (adică amenințătoare) întăresc vina interlocutorului și limitează comunicarea corectă.</a:t>
            </a:r>
            <a:endParaRPr sz="4000"/>
          </a:p>
        </p:txBody>
      </p:sp>
    </p:spTree>
  </p:cSld>
  <p:clrMapOvr>
    <a:masterClrMapping/>
  </p:clrMapOvr>
</p:sld>
</file>

<file path=ppt/slides/slide8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6" name="Shape 5156"/>
        <p:cNvGrpSpPr/>
        <p:nvPr/>
      </p:nvGrpSpPr>
      <p:grpSpPr>
        <a:xfrm>
          <a:off x="0" y="0"/>
          <a:ext cx="0" cy="0"/>
          <a:chOff x="0" y="0"/>
          <a:chExt cx="0" cy="0"/>
        </a:xfrm>
      </p:grpSpPr>
      <p:sp>
        <p:nvSpPr>
          <p:cNvPr id="5157" name="Google Shape;5157;p8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și mama sa își lasă capul jos.</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85"/>
          <p:cNvSpPr txBox="1"/>
          <p:nvPr>
            <p:ph idx="1" type="body"/>
          </p:nvPr>
        </p:nvSpPr>
        <p:spPr>
          <a:xfrm>
            <a:off x="109727" y="130630"/>
            <a:ext cx="10795145" cy="3379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rPr lang="en-US" sz="3200"/>
              <a:t>Nu este prima dată când Adam face așa ceva, așa că problema ar trebui rezolvată imediat. Se pare că măsurile luate anterior s-au dovedit ineficiente. Trebuie adoptată o atitudine fermă și să se acționeze imediat. Nu trebuie lăsat loc pentru minciuni sau subterfugii.</a:t>
            </a:r>
            <a:endParaRPr/>
          </a:p>
        </p:txBody>
      </p:sp>
    </p:spTree>
  </p:cSld>
  <p:clrMapOvr>
    <a:masterClrMapping/>
  </p:clrMapOvr>
</p:sld>
</file>

<file path=ppt/slides/slide8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2" name="Shape 5162"/>
        <p:cNvGrpSpPr/>
        <p:nvPr/>
      </p:nvGrpSpPr>
      <p:grpSpPr>
        <a:xfrm>
          <a:off x="0" y="0"/>
          <a:ext cx="0" cy="0"/>
          <a:chOff x="0" y="0"/>
          <a:chExt cx="0" cy="0"/>
        </a:xfrm>
      </p:grpSpPr>
      <p:sp>
        <p:nvSpPr>
          <p:cNvPr id="5163" name="Google Shape;5163;p8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Tom ridică capul și spune:</a:t>
            </a:r>
            <a:endParaRPr/>
          </a:p>
          <a:p>
            <a:pPr indent="0" lvl="0" marL="0" rtl="0" algn="l">
              <a:lnSpc>
                <a:spcPct val="90000"/>
              </a:lnSpc>
              <a:spcBef>
                <a:spcPts val="533"/>
              </a:spcBef>
              <a:spcAft>
                <a:spcPts val="0"/>
              </a:spcAft>
              <a:buClr>
                <a:schemeClr val="dk1"/>
              </a:buClr>
              <a:buSzPts val="4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t>Da, dar depinde ce vrei de la mine.</a:t>
            </a:r>
            <a:endParaRPr sz="4000">
              <a:latin typeface="Calibri"/>
              <a:ea typeface="Calibri"/>
              <a:cs typeface="Calibri"/>
              <a:sym typeface="Calibri"/>
            </a:endParaRPr>
          </a:p>
        </p:txBody>
      </p:sp>
    </p:spTree>
  </p:cSld>
  <p:clrMapOvr>
    <a:masterClrMapping/>
  </p:clrMapOvr>
</p:sld>
</file>

<file path=ppt/slides/slide8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8" name="Shape 5168"/>
        <p:cNvGrpSpPr/>
        <p:nvPr/>
      </p:nvGrpSpPr>
      <p:grpSpPr>
        <a:xfrm>
          <a:off x="0" y="0"/>
          <a:ext cx="0" cy="0"/>
          <a:chOff x="0" y="0"/>
          <a:chExt cx="0" cy="0"/>
        </a:xfrm>
      </p:grpSpPr>
      <p:sp>
        <p:nvSpPr>
          <p:cNvPr id="5169" name="Google Shape;5169;p8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Vom pregăti împreună un contract care va conține informații despre relațiile, așteptările și comportamentul nostru.</a:t>
            </a:r>
            <a:endParaRPr sz="4000">
              <a:latin typeface="Calibri"/>
              <a:ea typeface="Calibri"/>
              <a:cs typeface="Calibri"/>
              <a:sym typeface="Calibri"/>
            </a:endParaRPr>
          </a:p>
        </p:txBody>
      </p:sp>
    </p:spTree>
  </p:cSld>
  <p:clrMapOvr>
    <a:masterClrMapping/>
  </p:clrMapOvr>
</p:sld>
</file>

<file path=ppt/slides/slide8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4" name="Shape 5174"/>
        <p:cNvGrpSpPr/>
        <p:nvPr/>
      </p:nvGrpSpPr>
      <p:grpSpPr>
        <a:xfrm>
          <a:off x="0" y="0"/>
          <a:ext cx="0" cy="0"/>
          <a:chOff x="0" y="0"/>
          <a:chExt cx="0" cy="0"/>
        </a:xfrm>
      </p:grpSpPr>
      <p:sp>
        <p:nvSpPr>
          <p:cNvPr id="5175" name="Google Shape;5175;p852"/>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24 - 20 de puncte</a:t>
            </a:r>
            <a:endParaRPr b="1" sz="4000"/>
          </a:p>
          <a:p>
            <a:pPr indent="0" lvl="0" marL="0" rtl="0" algn="l">
              <a:lnSpc>
                <a:spcPct val="90000"/>
              </a:lnSpc>
              <a:spcBef>
                <a:spcPts val="533"/>
              </a:spcBef>
              <a:spcAft>
                <a:spcPts val="0"/>
              </a:spcAft>
              <a:buClr>
                <a:schemeClr val="dk1"/>
              </a:buClr>
              <a:buSzPts val="1100"/>
              <a:buFont typeface="Arial"/>
              <a:buNone/>
            </a:pPr>
            <a:r>
              <a:rPr lang="en-US" sz="4000"/>
              <a:t>Ai abilități excelente în rezolvarea unor situații dificile. Poți comunica deschis, oferind elevului un sentiment de securitate și libertate în a face alegeri.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0" name="Shape 5180"/>
        <p:cNvGrpSpPr/>
        <p:nvPr/>
      </p:nvGrpSpPr>
      <p:grpSpPr>
        <a:xfrm>
          <a:off x="0" y="0"/>
          <a:ext cx="0" cy="0"/>
          <a:chOff x="0" y="0"/>
          <a:chExt cx="0" cy="0"/>
        </a:xfrm>
      </p:grpSpPr>
      <p:sp>
        <p:nvSpPr>
          <p:cNvPr id="5181" name="Google Shape;5181;p853"/>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19 - 15 puncte</a:t>
            </a:r>
            <a:endParaRPr b="1" sz="4000"/>
          </a:p>
          <a:p>
            <a:pPr indent="0" lvl="0" marL="0" rtl="0" algn="l">
              <a:lnSpc>
                <a:spcPct val="90000"/>
              </a:lnSpc>
              <a:spcBef>
                <a:spcPts val="533"/>
              </a:spcBef>
              <a:spcAft>
                <a:spcPts val="0"/>
              </a:spcAft>
              <a:buClr>
                <a:schemeClr val="dk1"/>
              </a:buClr>
              <a:buSzPts val="1100"/>
              <a:buFont typeface="Arial"/>
              <a:buNone/>
            </a:pPr>
            <a:r>
              <a:rPr lang="en-US" sz="4000"/>
              <a:t>Este destul de bine, dar de prea multe ori urmezi emoțiile și îți impui părerea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6" name="Shape 5186"/>
        <p:cNvGrpSpPr/>
        <p:nvPr/>
      </p:nvGrpSpPr>
      <p:grpSpPr>
        <a:xfrm>
          <a:off x="0" y="0"/>
          <a:ext cx="0" cy="0"/>
          <a:chOff x="0" y="0"/>
          <a:chExt cx="0" cy="0"/>
        </a:xfrm>
      </p:grpSpPr>
      <p:sp>
        <p:nvSpPr>
          <p:cNvPr id="5187" name="Google Shape;5187;p854"/>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14 puncte și mai puțin</a:t>
            </a:r>
            <a:endParaRPr b="1" sz="4000"/>
          </a:p>
          <a:p>
            <a:pPr indent="0" lvl="0" marL="0" rtl="0" algn="l">
              <a:lnSpc>
                <a:spcPct val="90000"/>
              </a:lnSpc>
              <a:spcBef>
                <a:spcPts val="533"/>
              </a:spcBef>
              <a:spcAft>
                <a:spcPts val="0"/>
              </a:spcAft>
              <a:buClr>
                <a:schemeClr val="dk1"/>
              </a:buClr>
              <a:buSzPts val="1100"/>
              <a:buFont typeface="Arial"/>
              <a:buNone/>
            </a:pPr>
            <a:r>
              <a:rPr lang="en-US" sz="4000"/>
              <a:t>Folosești modalități confruntative de comunicare cu elevul, blocând astfel fluxul de informații și posibilitatea de a face alegeri raționale.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2" name="Shape 5192"/>
        <p:cNvGrpSpPr/>
        <p:nvPr/>
      </p:nvGrpSpPr>
      <p:grpSpPr>
        <a:xfrm>
          <a:off x="0" y="0"/>
          <a:ext cx="0" cy="0"/>
          <a:chOff x="0" y="0"/>
          <a:chExt cx="0" cy="0"/>
        </a:xfrm>
      </p:grpSpPr>
      <p:sp>
        <p:nvSpPr>
          <p:cNvPr id="5193" name="Google Shape;5193;p855"/>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t/>
            </a:r>
            <a:endParaRPr b="1" sz="4000"/>
          </a:p>
          <a:p>
            <a:pPr indent="0" lvl="0" marL="0" rtl="0" algn="l">
              <a:lnSpc>
                <a:spcPct val="90000"/>
              </a:lnSpc>
              <a:spcBef>
                <a:spcPts val="533"/>
              </a:spcBef>
              <a:spcAft>
                <a:spcPts val="0"/>
              </a:spcAft>
              <a:buClr>
                <a:schemeClr val="dk1"/>
              </a:buClr>
              <a:buSzPts val="1100"/>
              <a:buFont typeface="Arial"/>
              <a:buNone/>
            </a:pPr>
            <a:r>
              <a:rPr lang="en-US" sz="4000"/>
              <a:t>Folosește-ți abilitățile pentru a lucra cu elevi cu probleme cu percepția de sine.</a:t>
            </a:r>
            <a:endParaRPr sz="4000"/>
          </a:p>
          <a:p>
            <a:pPr indent="0" lvl="0" marL="0" rtl="0" algn="l">
              <a:lnSpc>
                <a:spcPct val="90000"/>
              </a:lnSpc>
              <a:spcBef>
                <a:spcPts val="533"/>
              </a:spcBef>
              <a:spcAft>
                <a:spcPts val="0"/>
              </a:spcAft>
              <a:buClr>
                <a:schemeClr val="dk1"/>
              </a:buClr>
              <a:buSzPts val="1100"/>
              <a:buFont typeface="Arial"/>
              <a:buNone/>
            </a:pPr>
            <a:r>
              <a:rPr lang="en-US" sz="4000"/>
              <a:t>ORGANIZÂNDU-ȚI CUNOAȘTEREA în ceea ce privește munca cu un elev provocator te va ajuta mult!</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8" name="Shape 5198"/>
        <p:cNvGrpSpPr/>
        <p:nvPr/>
      </p:nvGrpSpPr>
      <p:grpSpPr>
        <a:xfrm>
          <a:off x="0" y="0"/>
          <a:ext cx="0" cy="0"/>
          <a:chOff x="0" y="0"/>
          <a:chExt cx="0" cy="0"/>
        </a:xfrm>
      </p:grpSpPr>
      <p:sp>
        <p:nvSpPr>
          <p:cNvPr id="5199" name="Google Shape;5199;p85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CUNOAȘTE-ȚI STILUL DE REZOLVARE A CONFLICTELOR</a:t>
            </a:r>
            <a:endParaRPr b="1" sz="4000"/>
          </a:p>
          <a:p>
            <a:pPr indent="0" lvl="0" marL="0" rtl="0" algn="l">
              <a:lnSpc>
                <a:spcPct val="90000"/>
              </a:lnSpc>
              <a:spcBef>
                <a:spcPts val="533"/>
              </a:spcBef>
              <a:spcAft>
                <a:spcPts val="0"/>
              </a:spcAft>
              <a:buClr>
                <a:schemeClr val="dk1"/>
              </a:buClr>
              <a:buSzPct val="27500"/>
              <a:buFont typeface="Arial"/>
              <a:buNone/>
            </a:pPr>
            <a:r>
              <a:t/>
            </a:r>
            <a:endParaRPr b="1" sz="4000"/>
          </a:p>
          <a:p>
            <a:pPr indent="0" lvl="0" marL="0" rtl="0" algn="l">
              <a:lnSpc>
                <a:spcPct val="90000"/>
              </a:lnSpc>
              <a:spcBef>
                <a:spcPts val="533"/>
              </a:spcBef>
              <a:spcAft>
                <a:spcPts val="0"/>
              </a:spcAft>
              <a:buClr>
                <a:schemeClr val="dk1"/>
              </a:buClr>
              <a:buSzPct val="27500"/>
              <a:buFont typeface="Arial"/>
              <a:buNone/>
            </a:pPr>
            <a:r>
              <a:rPr lang="en-US" sz="4000"/>
              <a:t>Următoarele propoziții se aplică situațiilor de conflict sau negociere. Pentru fiecare pereche de propoziții care descrie posibile reacții, selectează propoziția care este fie caracteristică, fie mai asemănătoare comportamentului tău. La diferite puncte pot fi repetate propozițiile.</a:t>
            </a:r>
            <a:endParaRPr sz="4000"/>
          </a:p>
          <a:p>
            <a:pPr indent="0" lvl="0" marL="0" rtl="0" algn="r">
              <a:lnSpc>
                <a:spcPct val="90000"/>
              </a:lnSpc>
              <a:spcBef>
                <a:spcPts val="533"/>
              </a:spcBef>
              <a:spcAft>
                <a:spcPts val="0"/>
              </a:spcAft>
              <a:buClr>
                <a:schemeClr val="dk1"/>
              </a:buClr>
              <a:buSzPct val="27500"/>
              <a:buFont typeface="Arial"/>
              <a:buNone/>
            </a:pPr>
            <a:r>
              <a:t/>
            </a:r>
            <a:endParaRPr b="1" sz="4000"/>
          </a:p>
          <a:p>
            <a:pPr indent="0" lvl="0" marL="0" rtl="0" algn="r">
              <a:lnSpc>
                <a:spcPct val="90000"/>
              </a:lnSpc>
              <a:spcBef>
                <a:spcPts val="533"/>
              </a:spcBef>
              <a:spcAft>
                <a:spcPts val="0"/>
              </a:spcAft>
              <a:buClr>
                <a:schemeClr val="dk1"/>
              </a:buClr>
              <a:buSzPct val="27500"/>
              <a:buFont typeface="Arial"/>
              <a:buNone/>
            </a:pPr>
            <a:r>
              <a:rPr b="1" lang="en-US" sz="4000"/>
              <a:t>bazat pe Thomas Kilman</a:t>
            </a:r>
            <a:endParaRPr b="1" sz="4000"/>
          </a:p>
          <a:p>
            <a:pPr indent="0" lvl="0" marL="0" rtl="0" algn="r">
              <a:lnSpc>
                <a:spcPct val="90000"/>
              </a:lnSpc>
              <a:spcBef>
                <a:spcPts val="533"/>
              </a:spcBef>
              <a:spcAft>
                <a:spcPts val="0"/>
              </a:spcAft>
              <a:buClr>
                <a:schemeClr val="dk1"/>
              </a:buClr>
              <a:buSzPct val="100000"/>
              <a:buNone/>
            </a:pPr>
            <a:r>
              <a:t/>
            </a:r>
            <a:endParaRPr b="1" sz="4000"/>
          </a:p>
        </p:txBody>
      </p:sp>
    </p:spTree>
  </p:cSld>
  <p:clrMapOvr>
    <a:masterClrMapping/>
  </p:clrMapOvr>
</p:sld>
</file>

<file path=ppt/slides/slide8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4" name="Shape 5204"/>
        <p:cNvGrpSpPr/>
        <p:nvPr/>
      </p:nvGrpSpPr>
      <p:grpSpPr>
        <a:xfrm>
          <a:off x="0" y="0"/>
          <a:ext cx="0" cy="0"/>
          <a:chOff x="0" y="0"/>
          <a:chExt cx="0" cy="0"/>
        </a:xfrm>
      </p:grpSpPr>
      <p:sp>
        <p:nvSpPr>
          <p:cNvPr id="5205" name="Google Shape;5205;p8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533"/>
              </a:spcBef>
              <a:spcAft>
                <a:spcPts val="0"/>
              </a:spcAft>
              <a:buSzPts val="4000"/>
              <a:buAutoNum type="arabicPeriod"/>
            </a:pPr>
            <a:r>
              <a:rPr lang="en-US" sz="4000"/>
              <a:t>Introducere</a:t>
            </a:r>
            <a:endParaRPr sz="4000"/>
          </a:p>
          <a:p>
            <a:pPr indent="-742950" lvl="0" marL="742950" rtl="0" algn="l">
              <a:lnSpc>
                <a:spcPct val="90000"/>
              </a:lnSpc>
              <a:spcBef>
                <a:spcPts val="533"/>
              </a:spcBef>
              <a:spcAft>
                <a:spcPts val="0"/>
              </a:spcAft>
              <a:buSzPts val="4000"/>
              <a:buAutoNum type="arabicPeriod"/>
            </a:pPr>
            <a:r>
              <a:rPr lang="en-US" sz="4000"/>
              <a:t>Tipuri de provocare</a:t>
            </a:r>
            <a:endParaRPr sz="4000"/>
          </a:p>
          <a:p>
            <a:pPr indent="-742950" lvl="0" marL="742950" rtl="0" algn="l">
              <a:lnSpc>
                <a:spcPct val="90000"/>
              </a:lnSpc>
              <a:spcBef>
                <a:spcPts val="533"/>
              </a:spcBef>
              <a:spcAft>
                <a:spcPts val="0"/>
              </a:spcAft>
              <a:buSzPts val="4000"/>
              <a:buAutoNum type="arabicPeriod"/>
            </a:pPr>
            <a:r>
              <a:rPr lang="en-US" sz="4000"/>
              <a:t>Cauze</a:t>
            </a:r>
            <a:endParaRPr sz="4000"/>
          </a:p>
          <a:p>
            <a:pPr indent="-742950" lvl="0" marL="742950" rtl="0" algn="l">
              <a:lnSpc>
                <a:spcPct val="90000"/>
              </a:lnSpc>
              <a:spcBef>
                <a:spcPts val="533"/>
              </a:spcBef>
              <a:spcAft>
                <a:spcPts val="0"/>
              </a:spcAft>
              <a:buSzPts val="4000"/>
              <a:buAutoNum type="arabicPeriod"/>
            </a:pPr>
            <a:r>
              <a:rPr lang="en-US" sz="4000"/>
              <a:t>Consecințe</a:t>
            </a:r>
            <a:endParaRPr sz="4000"/>
          </a:p>
          <a:p>
            <a:pPr indent="-742950" lvl="0" marL="742950" rtl="0" algn="l">
              <a:lnSpc>
                <a:spcPct val="90000"/>
              </a:lnSpc>
              <a:spcBef>
                <a:spcPts val="533"/>
              </a:spcBef>
              <a:spcAft>
                <a:spcPts val="0"/>
              </a:spcAft>
              <a:buSzPts val="4000"/>
              <a:buAutoNum type="arabicPeriod"/>
            </a:pPr>
            <a:r>
              <a:rPr lang="en-US" sz="4000"/>
              <a:t>Intervenţie</a:t>
            </a:r>
            <a:endParaRPr sz="4000"/>
          </a:p>
        </p:txBody>
      </p:sp>
    </p:spTree>
  </p:cSld>
  <p:clrMapOvr>
    <a:masterClrMapping/>
  </p:clrMapOvr>
</p:sld>
</file>

<file path=ppt/slides/slide8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0" name="Shape 5210"/>
        <p:cNvGrpSpPr/>
        <p:nvPr/>
      </p:nvGrpSpPr>
      <p:grpSpPr>
        <a:xfrm>
          <a:off x="0" y="0"/>
          <a:ext cx="0" cy="0"/>
          <a:chOff x="0" y="0"/>
          <a:chExt cx="0" cy="0"/>
        </a:xfrm>
      </p:grpSpPr>
      <p:sp>
        <p:nvSpPr>
          <p:cNvPr id="5211" name="Google Shape;5211;p8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a:t>
            </a:r>
            <a:endParaRPr/>
          </a:p>
        </p:txBody>
      </p:sp>
    </p:spTree>
  </p:cSld>
  <p:clrMapOvr>
    <a:masterClrMapping/>
  </p:clrMapOvr>
</p:sld>
</file>

<file path=ppt/slides/slide8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6" name="Shape 5216"/>
        <p:cNvGrpSpPr/>
        <p:nvPr/>
      </p:nvGrpSpPr>
      <p:grpSpPr>
        <a:xfrm>
          <a:off x="0" y="0"/>
          <a:ext cx="0" cy="0"/>
          <a:chOff x="0" y="0"/>
          <a:chExt cx="0" cy="0"/>
        </a:xfrm>
      </p:grpSpPr>
      <p:sp>
        <p:nvSpPr>
          <p:cNvPr id="5217" name="Google Shape;5217;p85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lnSpc>
                <a:spcPct val="90000"/>
              </a:lnSpc>
              <a:spcBef>
                <a:spcPts val="533"/>
              </a:spcBef>
              <a:spcAft>
                <a:spcPts val="0"/>
              </a:spcAft>
              <a:buClr>
                <a:schemeClr val="dk1"/>
              </a:buClr>
              <a:buSzPct val="27500"/>
              <a:buFont typeface="Arial"/>
              <a:buNone/>
            </a:pPr>
            <a:r>
              <a:rPr b="1" lang="en-US" sz="4000"/>
              <a:t>CE ȘTII DESPRE VICTORIA:</a:t>
            </a:r>
            <a:endParaRPr b="1" sz="4000"/>
          </a:p>
          <a:p>
            <a:pPr indent="0" lvl="0" marL="0" rtl="0" algn="l">
              <a:lnSpc>
                <a:spcPct val="90000"/>
              </a:lnSpc>
              <a:spcBef>
                <a:spcPts val="533"/>
              </a:spcBef>
              <a:spcAft>
                <a:spcPts val="0"/>
              </a:spcAft>
              <a:buClr>
                <a:schemeClr val="dk1"/>
              </a:buClr>
              <a:buSzPct val="27500"/>
              <a:buNone/>
            </a:pPr>
            <a:r>
              <a:rPr lang="en-US" sz="4000"/>
              <a:t>Victoria are 16 ani și frecventează această școală de 3 luni. Decizia de a schimba brusc școala a fost luată de mama ei, care credea că anturajul fiicei sale trebuia schimbat. Victoria încearcă să capteze atenția atât a elevilor, cât și a profesorilor în moduri diferite. Are probleme de adaptare la reglementările școlare, de ex. folosește telefonul în timpul lecțiilor, nu face temele și nu se pregătește pentru cursuri, chiulește destul de des la cursuri, în special la educație fizică. Ea își schimbă adesea propria imagine (de exemplu, coafură, machiaj). Indiferent de vreme, poartă întotdeauna pantaloni lungi și bluze cu mâneci lungi.</a:t>
            </a:r>
            <a:endParaRPr b="1" sz="4000"/>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86"/>
          <p:cNvSpPr txBox="1"/>
          <p:nvPr>
            <p:ph idx="1" type="body"/>
          </p:nvPr>
        </p:nvSpPr>
        <p:spPr>
          <a:xfrm>
            <a:off x="315925" y="147425"/>
            <a:ext cx="10656900" cy="35103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t/>
            </a:r>
            <a:endParaRPr sz="14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4600"/>
              <a:t>Răspuns corect! O abordare fermă este esențială în astfel de cazuri. Adam trebuie adus în fire. Are </a:t>
            </a:r>
            <a:r>
              <a:rPr lang="en-US" sz="4600"/>
              <a:t>Mama</a:t>
            </a:r>
            <a:r>
              <a:rPr lang="en-US" sz="4600"/>
              <a:t>entul său acolo pentru a se justifica. Deoarece este un comportament recurent, el nu poate doar să tacă. Dacă face acest lucru, va trebui pedepsit imediat, deoarece victimele nu se pot simți neprotejate și subevaluate. Părinții săi vor trebui contactați și trebuie sugerată o întâlnire cu toată lumea. Este întotdeauna mai bine pentru Adam să aibă acest </a:t>
            </a:r>
            <a:r>
              <a:rPr lang="en-US" sz="4600"/>
              <a:t>Mama</a:t>
            </a:r>
            <a:r>
              <a:rPr lang="en-US" sz="4600"/>
              <a:t>ent pentru a vorbi și să nu lase situația să se înrăutățească.</a:t>
            </a:r>
            <a:endParaRPr/>
          </a:p>
        </p:txBody>
      </p:sp>
    </p:spTree>
  </p:cSld>
  <p:clrMapOvr>
    <a:masterClrMapping/>
  </p:clrMapOvr>
</p:sld>
</file>

<file path=ppt/slides/slide8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2" name="Shape 5222"/>
        <p:cNvGrpSpPr/>
        <p:nvPr/>
      </p:nvGrpSpPr>
      <p:grpSpPr>
        <a:xfrm>
          <a:off x="0" y="0"/>
          <a:ext cx="0" cy="0"/>
          <a:chOff x="0" y="0"/>
          <a:chExt cx="0" cy="0"/>
        </a:xfrm>
      </p:grpSpPr>
      <p:sp>
        <p:nvSpPr>
          <p:cNvPr id="5223" name="Google Shape;5223;p8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 invit la o lecție la sală.</a:t>
            </a:r>
            <a:endParaRPr/>
          </a:p>
        </p:txBody>
      </p:sp>
    </p:spTree>
  </p:cSld>
  <p:clrMapOvr>
    <a:masterClrMapping/>
  </p:clrMapOvr>
</p:sld>
</file>

<file path=ppt/slides/slide8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8" name="Shape 5228"/>
        <p:cNvGrpSpPr/>
        <p:nvPr/>
      </p:nvGrpSpPr>
      <p:grpSpPr>
        <a:xfrm>
          <a:off x="0" y="0"/>
          <a:ext cx="0" cy="0"/>
          <a:chOff x="0" y="0"/>
          <a:chExt cx="0" cy="0"/>
        </a:xfrm>
      </p:grpSpPr>
      <p:sp>
        <p:nvSpPr>
          <p:cNvPr id="5229" name="Google Shape;5229;p8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Să începem lecția. Stai la rând!</a:t>
            </a:r>
            <a:endParaRPr i="1" sz="4000">
              <a:solidFill>
                <a:srgbClr val="0070C0"/>
              </a:solidFill>
              <a:latin typeface="Calibri"/>
              <a:ea typeface="Calibri"/>
              <a:cs typeface="Calibri"/>
              <a:sym typeface="Calibri"/>
            </a:endParaRPr>
          </a:p>
        </p:txBody>
      </p:sp>
    </p:spTree>
  </p:cSld>
  <p:clrMapOvr>
    <a:masterClrMapping/>
  </p:clrMapOvr>
</p:sld>
</file>

<file path=ppt/slides/slide8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4" name="Shape 5234"/>
        <p:cNvGrpSpPr/>
        <p:nvPr/>
      </p:nvGrpSpPr>
      <p:grpSpPr>
        <a:xfrm>
          <a:off x="0" y="0"/>
          <a:ext cx="0" cy="0"/>
          <a:chOff x="0" y="0"/>
          <a:chExt cx="0" cy="0"/>
        </a:xfrm>
      </p:grpSpPr>
      <p:sp>
        <p:nvSpPr>
          <p:cNvPr id="5235" name="Google Shape;5235;p8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De ce nu ți-ai schimbat ținuta?</a:t>
            </a:r>
            <a:endParaRPr sz="4000"/>
          </a:p>
          <a:p>
            <a:pPr indent="-742950" lvl="0" marL="742950" rtl="0" algn="l">
              <a:lnSpc>
                <a:spcPct val="90000"/>
              </a:lnSpc>
              <a:spcBef>
                <a:spcPts val="533"/>
              </a:spcBef>
              <a:spcAft>
                <a:spcPts val="0"/>
              </a:spcAft>
              <a:buSzPts val="4000"/>
              <a:buAutoNum type="arabicPeriod"/>
            </a:pPr>
            <a:r>
              <a:rPr lang="en-US" sz="4000"/>
              <a:t>Ai putea să-ți schimbi hainele?</a:t>
            </a:r>
            <a:endParaRPr sz="4000"/>
          </a:p>
        </p:txBody>
      </p:sp>
    </p:spTree>
  </p:cSld>
  <p:clrMapOvr>
    <a:masterClrMapping/>
  </p:clrMapOvr>
</p:sld>
</file>

<file path=ppt/slides/slide8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0" name="Shape 5240"/>
        <p:cNvGrpSpPr/>
        <p:nvPr/>
      </p:nvGrpSpPr>
      <p:grpSpPr>
        <a:xfrm>
          <a:off x="0" y="0"/>
          <a:ext cx="0" cy="0"/>
          <a:chOff x="0" y="0"/>
          <a:chExt cx="0" cy="0"/>
        </a:xfrm>
      </p:grpSpPr>
      <p:sp>
        <p:nvSpPr>
          <p:cNvPr id="5241" name="Google Shape;5241;p8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Victoria își coboară capul.</a:t>
            </a:r>
            <a:endParaRPr/>
          </a:p>
        </p:txBody>
      </p:sp>
    </p:spTree>
  </p:cSld>
  <p:clrMapOvr>
    <a:masterClrMapping/>
  </p:clrMapOvr>
</p:sld>
</file>

<file path=ppt/slides/slide8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6" name="Shape 5246"/>
        <p:cNvGrpSpPr/>
        <p:nvPr/>
      </p:nvGrpSpPr>
      <p:grpSpPr>
        <a:xfrm>
          <a:off x="0" y="0"/>
          <a:ext cx="0" cy="0"/>
          <a:chOff x="0" y="0"/>
          <a:chExt cx="0" cy="0"/>
        </a:xfrm>
      </p:grpSpPr>
      <p:sp>
        <p:nvSpPr>
          <p:cNvPr id="5247" name="Google Shape;5247;p8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 Amintește-ți că întrebarea „de ce?” conține adesea o notă negativă.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2" name="Shape 5252"/>
        <p:cNvGrpSpPr/>
        <p:nvPr/>
      </p:nvGrpSpPr>
      <p:grpSpPr>
        <a:xfrm>
          <a:off x="0" y="0"/>
          <a:ext cx="0" cy="0"/>
          <a:chOff x="0" y="0"/>
          <a:chExt cx="0" cy="0"/>
        </a:xfrm>
      </p:grpSpPr>
      <p:sp>
        <p:nvSpPr>
          <p:cNvPr id="5253" name="Google Shape;5253;p86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Îmi pare rău, am uitat.</a:t>
            </a:r>
            <a:endParaRPr/>
          </a:p>
        </p:txBody>
      </p:sp>
    </p:spTree>
  </p:cSld>
  <p:clrMapOvr>
    <a:masterClrMapping/>
  </p:clrMapOvr>
</p:sld>
</file>

<file path=ppt/slides/slide8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8" name="Shape 5258"/>
        <p:cNvGrpSpPr/>
        <p:nvPr/>
      </p:nvGrpSpPr>
      <p:grpSpPr>
        <a:xfrm>
          <a:off x="0" y="0"/>
          <a:ext cx="0" cy="0"/>
          <a:chOff x="0" y="0"/>
          <a:chExt cx="0" cy="0"/>
        </a:xfrm>
      </p:grpSpPr>
      <p:sp>
        <p:nvSpPr>
          <p:cNvPr id="5259" name="Google Shape;5259;p86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62000" lvl="0" marL="742950" rtl="0" algn="l">
              <a:lnSpc>
                <a:spcPct val="90000"/>
              </a:lnSpc>
              <a:spcBef>
                <a:spcPts val="533"/>
              </a:spcBef>
              <a:spcAft>
                <a:spcPts val="0"/>
              </a:spcAft>
              <a:buSzPts val="4000"/>
              <a:buAutoNum type="arabicPeriod"/>
            </a:pPr>
            <a:r>
              <a:rPr lang="en-US" sz="4000"/>
              <a:t>Pentru orele de astăzi îți voi oferi un tricou nou-nouț. Îmbracă-te, te rog.</a:t>
            </a:r>
            <a:endParaRPr sz="4000"/>
          </a:p>
          <a:p>
            <a:pPr indent="-762000" lvl="0" marL="742950" rtl="0" algn="l">
              <a:lnSpc>
                <a:spcPct val="90000"/>
              </a:lnSpc>
              <a:spcBef>
                <a:spcPts val="533"/>
              </a:spcBef>
              <a:spcAft>
                <a:spcPts val="0"/>
              </a:spcAft>
              <a:buSzPts val="4000"/>
              <a:buAutoNum type="arabicPeriod"/>
            </a:pPr>
            <a:r>
              <a:rPr lang="en-US" sz="4000"/>
              <a:t>Este atât de greu să ne amintim că la orele de educație fizică exersezi în haine sportive? A fost așa la școala ta anterioară?</a:t>
            </a:r>
            <a:endParaRPr sz="4000"/>
          </a:p>
        </p:txBody>
      </p:sp>
    </p:spTree>
  </p:cSld>
  <p:clrMapOvr>
    <a:masterClrMapping/>
  </p:clrMapOvr>
</p:sld>
</file>

<file path=ppt/slides/slide8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4" name="Shape 5264"/>
        <p:cNvGrpSpPr/>
        <p:nvPr/>
      </p:nvGrpSpPr>
      <p:grpSpPr>
        <a:xfrm>
          <a:off x="0" y="0"/>
          <a:ext cx="0" cy="0"/>
          <a:chOff x="0" y="0"/>
          <a:chExt cx="0" cy="0"/>
        </a:xfrm>
      </p:grpSpPr>
      <p:sp>
        <p:nvSpPr>
          <p:cNvPr id="5265" name="Google Shape;5265;p8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2: Folosind mesaje disciplinare, evaluezi negativ elevul și creezi o barieră de comunicare.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0" name="Shape 5270"/>
        <p:cNvGrpSpPr/>
        <p:nvPr/>
      </p:nvGrpSpPr>
      <p:grpSpPr>
        <a:xfrm>
          <a:off x="0" y="0"/>
          <a:ext cx="0" cy="0"/>
          <a:chOff x="0" y="0"/>
          <a:chExt cx="0" cy="0"/>
        </a:xfrm>
      </p:grpSpPr>
      <p:sp>
        <p:nvSpPr>
          <p:cNvPr id="5271" name="Google Shape;5271;p86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mă voi schimba. MĂ SIMT BINE ÎN HAINELE MELE.</a:t>
            </a:r>
            <a:endParaRPr/>
          </a:p>
        </p:txBody>
      </p:sp>
    </p:spTree>
  </p:cSld>
  <p:clrMapOvr>
    <a:masterClrMapping/>
  </p:clrMapOvr>
</p:sld>
</file>

<file path=ppt/slides/slide8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6" name="Shape 5276"/>
        <p:cNvGrpSpPr/>
        <p:nvPr/>
      </p:nvGrpSpPr>
      <p:grpSpPr>
        <a:xfrm>
          <a:off x="0" y="0"/>
          <a:ext cx="0" cy="0"/>
          <a:chOff x="0" y="0"/>
          <a:chExt cx="0" cy="0"/>
        </a:xfrm>
      </p:grpSpPr>
      <p:sp>
        <p:nvSpPr>
          <p:cNvPr id="5277" name="Google Shape;5277;p86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SzPts val="4000"/>
              <a:buAutoNum type="arabicPeriod"/>
            </a:pPr>
            <a:r>
              <a:rPr lang="en-US" sz="4000"/>
              <a:t>Să presupunem că aceasta este o situație unică. Exersează astăzi în hainele tale, dar la clasa următoare trebuie să fii în ținuta sportivă.</a:t>
            </a:r>
            <a:endParaRPr sz="4000"/>
          </a:p>
          <a:p>
            <a:pPr indent="-742950" lvl="0" marL="742950" rtl="0" algn="l">
              <a:lnSpc>
                <a:spcPct val="90000"/>
              </a:lnSpc>
              <a:spcBef>
                <a:spcPts val="533"/>
              </a:spcBef>
              <a:spcAft>
                <a:spcPts val="0"/>
              </a:spcAft>
              <a:buSzPts val="4000"/>
              <a:buAutoNum type="arabicPeriod"/>
            </a:pPr>
            <a:r>
              <a:rPr lang="en-US" sz="4000"/>
              <a:t>Nu am timp să discut cu tine. Fă exercițiile fizice după cum dorești.</a:t>
            </a:r>
            <a:endParaRPr sz="4000"/>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87"/>
          <p:cNvSpPr txBox="1"/>
          <p:nvPr>
            <p:ph idx="1" type="body"/>
          </p:nvPr>
        </p:nvSpPr>
        <p:spPr>
          <a:xfrm>
            <a:off x="701676" y="239274"/>
            <a:ext cx="9569448" cy="341832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SzPct val="70381"/>
              <a:buNone/>
            </a:pPr>
            <a:r>
              <a:rPr lang="en-US" sz="3300"/>
              <a:t>Și dacă el reacționează necorespunzător, cum crezi că ar trebui să reacționezi?</a:t>
            </a:r>
            <a:endParaRPr sz="3300"/>
          </a:p>
          <a:p>
            <a:pPr indent="0" lvl="0" marL="0" rtl="0" algn="l">
              <a:lnSpc>
                <a:spcPct val="90000"/>
              </a:lnSpc>
              <a:spcBef>
                <a:spcPts val="533"/>
              </a:spcBef>
              <a:spcAft>
                <a:spcPts val="0"/>
              </a:spcAft>
              <a:buSzPct val="70381"/>
              <a:buNone/>
            </a:pPr>
            <a:r>
              <a:t/>
            </a:r>
            <a:endParaRPr sz="3300"/>
          </a:p>
          <a:p>
            <a:pPr indent="-391032" lvl="0" marL="457200" rtl="0" algn="l">
              <a:lnSpc>
                <a:spcPct val="90000"/>
              </a:lnSpc>
              <a:spcBef>
                <a:spcPts val="533"/>
              </a:spcBef>
              <a:spcAft>
                <a:spcPts val="0"/>
              </a:spcAft>
              <a:buSzPct val="100000"/>
              <a:buAutoNum type="arabicPeriod"/>
            </a:pPr>
            <a:r>
              <a:rPr lang="en-US" sz="3300"/>
              <a:t>Trebuie să-l pedepsești imediat și să-l trimiți la consiliul școlar.</a:t>
            </a:r>
            <a:endParaRPr sz="3300"/>
          </a:p>
          <a:p>
            <a:pPr indent="-391032" lvl="0" marL="457200" rtl="0" algn="l">
              <a:lnSpc>
                <a:spcPct val="90000"/>
              </a:lnSpc>
              <a:spcBef>
                <a:spcPts val="0"/>
              </a:spcBef>
              <a:spcAft>
                <a:spcPts val="0"/>
              </a:spcAft>
              <a:buSzPct val="100000"/>
              <a:buAutoNum type="arabicPeriod"/>
            </a:pPr>
            <a:r>
              <a:rPr lang="en-US" sz="3300"/>
              <a:t>Evită conflictele câștig-pierdere. Respiră adânc și încearcă să rămâi calm. Încearcă să setezi un ton pozitiv și să modelezi un răspuns adecvat, chiar dacă aceasta înseamnă că trebuie să acorzi puțin timp acestei activități.</a:t>
            </a:r>
            <a:endParaRPr sz="3300"/>
          </a:p>
          <a:p>
            <a:pPr indent="-391032" lvl="0" marL="457200" rtl="0" algn="l">
              <a:lnSpc>
                <a:spcPct val="90000"/>
              </a:lnSpc>
              <a:spcBef>
                <a:spcPts val="0"/>
              </a:spcBef>
              <a:spcAft>
                <a:spcPts val="0"/>
              </a:spcAft>
              <a:buSzPct val="100000"/>
              <a:buAutoNum type="arabicPeriod"/>
            </a:pPr>
            <a:r>
              <a:rPr lang="en-US" sz="3300"/>
              <a:t>Ar trebui să subestimezi ce s-a întâmplat și să-l lași să se exprime liber, chiar dacă înseamnă impulsivitate sau agresivitate.</a:t>
            </a:r>
            <a:endParaRPr sz="3300"/>
          </a:p>
          <a:p>
            <a:pPr indent="0" lvl="0" marL="0" rtl="0" algn="l">
              <a:lnSpc>
                <a:spcPct val="90000"/>
              </a:lnSpc>
              <a:spcBef>
                <a:spcPts val="533"/>
              </a:spcBef>
              <a:spcAft>
                <a:spcPts val="0"/>
              </a:spcAft>
              <a:buSzPct val="70381"/>
              <a:buNone/>
            </a:pPr>
            <a:r>
              <a:t/>
            </a:r>
            <a:endParaRPr sz="3300"/>
          </a:p>
        </p:txBody>
      </p:sp>
    </p:spTree>
  </p:cSld>
  <p:clrMapOvr>
    <a:masterClrMapping/>
  </p:clrMapOvr>
</p:sld>
</file>

<file path=ppt/slides/slide8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2" name="Shape 5282"/>
        <p:cNvGrpSpPr/>
        <p:nvPr/>
      </p:nvGrpSpPr>
      <p:grpSpPr>
        <a:xfrm>
          <a:off x="0" y="0"/>
          <a:ext cx="0" cy="0"/>
          <a:chOff x="0" y="0"/>
          <a:chExt cx="0" cy="0"/>
        </a:xfrm>
      </p:grpSpPr>
      <p:sp>
        <p:nvSpPr>
          <p:cNvPr id="5283" name="Google Shape;5283;p87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3: Lipsa de înțelegere a esenței dificultăților elevului îi intensifică problemele.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8" name="Shape 5288"/>
        <p:cNvGrpSpPr/>
        <p:nvPr/>
      </p:nvGrpSpPr>
      <p:grpSpPr>
        <a:xfrm>
          <a:off x="0" y="0"/>
          <a:ext cx="0" cy="0"/>
          <a:chOff x="0" y="0"/>
          <a:chExt cx="0" cy="0"/>
        </a:xfrm>
      </p:grpSpPr>
      <p:sp>
        <p:nvSpPr>
          <p:cNvPr id="5289" name="Google Shape;5289;p87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533"/>
              </a:spcBef>
              <a:spcAft>
                <a:spcPts val="0"/>
              </a:spcAft>
              <a:buClr>
                <a:schemeClr val="dk1"/>
              </a:buClr>
              <a:buSzPct val="27500"/>
              <a:buFont typeface="Arial"/>
              <a:buNone/>
            </a:pPr>
            <a:r>
              <a:rPr i="1" lang="en-US" sz="4000">
                <a:solidFill>
                  <a:srgbClr val="0070C0"/>
                </a:solidFill>
              </a:rPr>
              <a:t>2 echipe de elevi joacă volei.</a:t>
            </a:r>
            <a:endParaRPr i="1" sz="4000">
              <a:solidFill>
                <a:srgbClr val="0070C0"/>
              </a:solidFill>
            </a:endParaRPr>
          </a:p>
          <a:p>
            <a:pPr indent="0" lvl="0" marL="0" rtl="0" algn="l">
              <a:lnSpc>
                <a:spcPct val="90000"/>
              </a:lnSpc>
              <a:spcBef>
                <a:spcPts val="533"/>
              </a:spcBef>
              <a:spcAft>
                <a:spcPts val="0"/>
              </a:spcAft>
              <a:buClr>
                <a:schemeClr val="dk1"/>
              </a:buClr>
              <a:buSzPct val="27500"/>
              <a:buFont typeface="Arial"/>
              <a:buNone/>
            </a:pPr>
            <a:r>
              <a:t/>
            </a:r>
            <a:endParaRPr i="1" sz="4000">
              <a:solidFill>
                <a:srgbClr val="0070C0"/>
              </a:solidFill>
            </a:endParaRPr>
          </a:p>
          <a:p>
            <a:pPr indent="0" lvl="0" marL="0" rtl="0" algn="l">
              <a:lnSpc>
                <a:spcPct val="90000"/>
              </a:lnSpc>
              <a:spcBef>
                <a:spcPts val="533"/>
              </a:spcBef>
              <a:spcAft>
                <a:spcPts val="0"/>
              </a:spcAft>
              <a:buClr>
                <a:schemeClr val="dk1"/>
              </a:buClr>
              <a:buSzPct val="27500"/>
              <a:buFont typeface="Arial"/>
              <a:buNone/>
            </a:pPr>
            <a:r>
              <a:rPr i="1" lang="en-US" sz="4000">
                <a:solidFill>
                  <a:srgbClr val="0070C0"/>
                </a:solidFill>
              </a:rPr>
              <a:t>Victoria ridică mingea să servească. După ce a aruncat mingea, ea a căzut pe podea și a început să strige:</a:t>
            </a:r>
            <a:endParaRPr i="1" sz="4000">
              <a:solidFill>
                <a:srgbClr val="0070C0"/>
              </a:solidFill>
            </a:endParaRPr>
          </a:p>
          <a:p>
            <a:pPr indent="0" lvl="0" marL="0" rtl="0" algn="l">
              <a:lnSpc>
                <a:spcPct val="90000"/>
              </a:lnSpc>
              <a:spcBef>
                <a:spcPts val="533"/>
              </a:spcBef>
              <a:spcAft>
                <a:spcPts val="0"/>
              </a:spcAft>
              <a:buClr>
                <a:schemeClr val="dk1"/>
              </a:buClr>
              <a:buSzPct val="27500"/>
              <a:buFont typeface="Arial"/>
              <a:buNone/>
            </a:pPr>
            <a:r>
              <a:rPr lang="en-US" sz="4000">
                <a:solidFill>
                  <a:srgbClr val="000000"/>
                </a:solidFill>
              </a:rPr>
              <a:t>AUUU. DOARE!</a:t>
            </a:r>
            <a:endParaRPr sz="4000">
              <a:solidFill>
                <a:srgbClr val="000000"/>
              </a:solidFill>
            </a:endParaRPr>
          </a:p>
          <a:p>
            <a:pPr indent="0" lvl="0" marL="0" rtl="0" algn="l">
              <a:lnSpc>
                <a:spcPct val="90000"/>
              </a:lnSpc>
              <a:spcBef>
                <a:spcPts val="533"/>
              </a:spcBef>
              <a:spcAft>
                <a:spcPts val="0"/>
              </a:spcAft>
              <a:buClr>
                <a:schemeClr val="dk1"/>
              </a:buClr>
              <a:buSzPct val="27500"/>
              <a:buFont typeface="Arial"/>
              <a:buNone/>
            </a:pPr>
            <a:r>
              <a:t/>
            </a:r>
            <a:endParaRPr i="1" sz="4000">
              <a:solidFill>
                <a:srgbClr val="0070C0"/>
              </a:solidFill>
            </a:endParaRPr>
          </a:p>
          <a:p>
            <a:pPr indent="0" lvl="0" marL="0" rtl="0" algn="l">
              <a:lnSpc>
                <a:spcPct val="90000"/>
              </a:lnSpc>
              <a:spcBef>
                <a:spcPts val="533"/>
              </a:spcBef>
              <a:spcAft>
                <a:spcPts val="0"/>
              </a:spcAft>
              <a:buClr>
                <a:schemeClr val="dk1"/>
              </a:buClr>
              <a:buSzPct val="27500"/>
              <a:buFont typeface="Arial"/>
              <a:buNone/>
            </a:pPr>
            <a:r>
              <a:rPr i="1" lang="en-US" sz="4000">
                <a:solidFill>
                  <a:srgbClr val="0070C0"/>
                </a:solidFill>
              </a:rPr>
              <a:t>Mergi la Victoria și vezi sânge pe mâini. O ajuți să se ridice și să o scoați din cameră.</a:t>
            </a:r>
            <a:endParaRPr i="1" sz="4000">
              <a:solidFill>
                <a:srgbClr val="0070C0"/>
              </a:solidFill>
            </a:endParaRPr>
          </a:p>
          <a:p>
            <a:pPr indent="0" lvl="0" marL="0" rtl="0" algn="l">
              <a:lnSpc>
                <a:spcPct val="90000"/>
              </a:lnSpc>
              <a:spcBef>
                <a:spcPts val="533"/>
              </a:spcBef>
              <a:spcAft>
                <a:spcPts val="0"/>
              </a:spcAft>
              <a:buClr>
                <a:srgbClr val="0070C0"/>
              </a:buClr>
              <a:buSzPct val="100000"/>
              <a:buNone/>
            </a:pPr>
            <a:r>
              <a:t/>
            </a:r>
            <a:endParaRPr i="1" sz="4000">
              <a:solidFill>
                <a:srgbClr val="0070C0"/>
              </a:solidFill>
            </a:endParaRPr>
          </a:p>
        </p:txBody>
      </p:sp>
    </p:spTree>
  </p:cSld>
  <p:clrMapOvr>
    <a:masterClrMapping/>
  </p:clrMapOvr>
</p:sld>
</file>

<file path=ppt/slides/slide8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4" name="Shape 5294"/>
        <p:cNvGrpSpPr/>
        <p:nvPr/>
      </p:nvGrpSpPr>
      <p:grpSpPr>
        <a:xfrm>
          <a:off x="0" y="0"/>
          <a:ext cx="0" cy="0"/>
          <a:chOff x="0" y="0"/>
          <a:chExt cx="0" cy="0"/>
        </a:xfrm>
      </p:grpSpPr>
      <p:sp>
        <p:nvSpPr>
          <p:cNvPr id="5295" name="Google Shape;5295;p87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Trebuie să te ajut.</a:t>
            </a:r>
            <a:endParaRPr/>
          </a:p>
        </p:txBody>
      </p:sp>
    </p:spTree>
  </p:cSld>
  <p:clrMapOvr>
    <a:masterClrMapping/>
  </p:clrMapOvr>
</p:sld>
</file>

<file path=ppt/slides/slide8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0" name="Shape 5300"/>
        <p:cNvGrpSpPr/>
        <p:nvPr/>
      </p:nvGrpSpPr>
      <p:grpSpPr>
        <a:xfrm>
          <a:off x="0" y="0"/>
          <a:ext cx="0" cy="0"/>
          <a:chOff x="0" y="0"/>
          <a:chExt cx="0" cy="0"/>
        </a:xfrm>
      </p:grpSpPr>
      <p:sp>
        <p:nvSpPr>
          <p:cNvPr id="5301" name="Google Shape;5301;p87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E bine. Nu s-a intamplat nimic.</a:t>
            </a:r>
            <a:endParaRPr/>
          </a:p>
        </p:txBody>
      </p:sp>
    </p:spTree>
  </p:cSld>
  <p:clrMapOvr>
    <a:masterClrMapping/>
  </p:clrMapOvr>
</p:sld>
</file>

<file path=ppt/slides/slide8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6" name="Shape 5306"/>
        <p:cNvGrpSpPr/>
        <p:nvPr/>
      </p:nvGrpSpPr>
      <p:grpSpPr>
        <a:xfrm>
          <a:off x="0" y="0"/>
          <a:ext cx="0" cy="0"/>
          <a:chOff x="0" y="0"/>
          <a:chExt cx="0" cy="0"/>
        </a:xfrm>
      </p:grpSpPr>
      <p:sp>
        <p:nvSpPr>
          <p:cNvPr id="5307" name="Google Shape;5307;p87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Nu mai discuta. Arată-mi mâinile.</a:t>
            </a:r>
            <a:endParaRPr sz="4000"/>
          </a:p>
          <a:p>
            <a:pPr indent="-742950" lvl="0" marL="742950" rtl="0" algn="l">
              <a:lnSpc>
                <a:spcPct val="90000"/>
              </a:lnSpc>
              <a:spcBef>
                <a:spcPts val="533"/>
              </a:spcBef>
              <a:spcAft>
                <a:spcPts val="0"/>
              </a:spcAft>
              <a:buSzPts val="4000"/>
              <a:buAutoNum type="arabicPeriod"/>
            </a:pPr>
            <a:r>
              <a:rPr lang="en-US" sz="4000"/>
              <a:t>Trebuie să văd ce s-a întâmplat. De unde vine acest sânge? Te rog, arată-mi mâinile.</a:t>
            </a:r>
            <a:endParaRPr sz="4000"/>
          </a:p>
        </p:txBody>
      </p:sp>
    </p:spTree>
  </p:cSld>
  <p:clrMapOvr>
    <a:masterClrMapping/>
  </p:clrMapOvr>
</p:sld>
</file>

<file path=ppt/slides/slide8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2" name="Shape 5312"/>
        <p:cNvGrpSpPr/>
        <p:nvPr/>
      </p:nvGrpSpPr>
      <p:grpSpPr>
        <a:xfrm>
          <a:off x="0" y="0"/>
          <a:ext cx="0" cy="0"/>
          <a:chOff x="0" y="0"/>
          <a:chExt cx="0" cy="0"/>
        </a:xfrm>
      </p:grpSpPr>
      <p:sp>
        <p:nvSpPr>
          <p:cNvPr id="5313" name="Google Shape;5313;p8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Victoria își coboară capul</a:t>
            </a:r>
            <a:endParaRPr/>
          </a:p>
        </p:txBody>
      </p:sp>
    </p:spTree>
  </p:cSld>
  <p:clrMapOvr>
    <a:masterClrMapping/>
  </p:clrMapOvr>
</p:sld>
</file>

<file path=ppt/slides/slide8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8" name="Shape 5318"/>
        <p:cNvGrpSpPr/>
        <p:nvPr/>
      </p:nvGrpSpPr>
      <p:grpSpPr>
        <a:xfrm>
          <a:off x="0" y="0"/>
          <a:ext cx="0" cy="0"/>
          <a:chOff x="0" y="0"/>
          <a:chExt cx="0" cy="0"/>
        </a:xfrm>
      </p:grpSpPr>
      <p:sp>
        <p:nvSpPr>
          <p:cNvPr id="5319" name="Google Shape;5319;p8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4: Prin utilizarea mesajelor directive, blochezi comunicarea suplimentară.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4" name="Shape 5324"/>
        <p:cNvGrpSpPr/>
        <p:nvPr/>
      </p:nvGrpSpPr>
      <p:grpSpPr>
        <a:xfrm>
          <a:off x="0" y="0"/>
          <a:ext cx="0" cy="0"/>
          <a:chOff x="0" y="0"/>
          <a:chExt cx="0" cy="0"/>
        </a:xfrm>
      </p:grpSpPr>
      <p:sp>
        <p:nvSpPr>
          <p:cNvPr id="5325" name="Google Shape;5325;p8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Victoria se apropie de tine și își trage mânecile. Mâinile sunt pline de cicatrici vechi (tăiate paralel una cu alta) și de o rană proaspătă.</a:t>
            </a:r>
            <a:endParaRPr/>
          </a:p>
        </p:txBody>
      </p:sp>
    </p:spTree>
  </p:cSld>
  <p:clrMapOvr>
    <a:masterClrMapping/>
  </p:clrMapOvr>
</p:sld>
</file>

<file path=ppt/slides/slide8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0" name="Shape 5330"/>
        <p:cNvGrpSpPr/>
        <p:nvPr/>
      </p:nvGrpSpPr>
      <p:grpSpPr>
        <a:xfrm>
          <a:off x="0" y="0"/>
          <a:ext cx="0" cy="0"/>
          <a:chOff x="0" y="0"/>
          <a:chExt cx="0" cy="0"/>
        </a:xfrm>
      </p:grpSpPr>
      <p:sp>
        <p:nvSpPr>
          <p:cNvPr id="5331" name="Google Shape;5331;p8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Văd că ai cicatrici. Cred că, din anumite motive, suferi</a:t>
            </a:r>
            <a:endParaRPr sz="4000"/>
          </a:p>
          <a:p>
            <a:pPr indent="-742950" lvl="0" marL="742950" rtl="0" algn="l">
              <a:lnSpc>
                <a:spcPct val="90000"/>
              </a:lnSpc>
              <a:spcBef>
                <a:spcPts val="533"/>
              </a:spcBef>
              <a:spcAft>
                <a:spcPts val="0"/>
              </a:spcAft>
              <a:buSzPts val="4000"/>
              <a:buAutoNum type="arabicPeriod"/>
            </a:pPr>
            <a:r>
              <a:rPr lang="en-US" sz="4000"/>
              <a:t>Și ce ai făcut? Cum poți face lucruri atât de stupide?</a:t>
            </a:r>
            <a:endParaRPr sz="4000"/>
          </a:p>
        </p:txBody>
      </p:sp>
    </p:spTree>
  </p:cSld>
  <p:clrMapOvr>
    <a:masterClrMapping/>
  </p:clrMapOvr>
</p:sld>
</file>

<file path=ppt/slides/slide8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6" name="Shape 5336"/>
        <p:cNvGrpSpPr/>
        <p:nvPr/>
      </p:nvGrpSpPr>
      <p:grpSpPr>
        <a:xfrm>
          <a:off x="0" y="0"/>
          <a:ext cx="0" cy="0"/>
          <a:chOff x="0" y="0"/>
          <a:chExt cx="0" cy="0"/>
        </a:xfrm>
      </p:grpSpPr>
      <p:sp>
        <p:nvSpPr>
          <p:cNvPr id="5337" name="Google Shape;5337;p8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5: Cu acest mesaj blochezi comunicarea și întărești vina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88"/>
          <p:cNvSpPr txBox="1"/>
          <p:nvPr>
            <p:ph idx="1" type="body"/>
          </p:nvPr>
        </p:nvSpPr>
        <p:spPr>
          <a:xfrm>
            <a:off x="557315" y="216086"/>
            <a:ext cx="9858169" cy="322542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t/>
            </a:r>
            <a:endParaRPr sz="17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500"/>
              <a:t>Dacă îl trimiți în consiliul școlar, daisemne că ai pierdut controlul asupra situației și că trebuie să te adresezi altcuiva pentru sprijin. Nu trebuie să presupui că aceasta este o problemă personală și să te simți atacat. Începe din nou dialogul, de exemplu, descrie în mod specific comportamentul greșit și ajută-l pe Adam să înțeleagă consecințele comportamentului greșit.</a:t>
            </a:r>
            <a:endParaRPr/>
          </a:p>
        </p:txBody>
      </p:sp>
    </p:spTree>
  </p:cSld>
  <p:clrMapOvr>
    <a:masterClrMapping/>
  </p:clrMapOvr>
</p:sld>
</file>

<file path=ppt/slides/slide8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2" name="Shape 5342"/>
        <p:cNvGrpSpPr/>
        <p:nvPr/>
      </p:nvGrpSpPr>
      <p:grpSpPr>
        <a:xfrm>
          <a:off x="0" y="0"/>
          <a:ext cx="0" cy="0"/>
          <a:chOff x="0" y="0"/>
          <a:chExt cx="0" cy="0"/>
        </a:xfrm>
      </p:grpSpPr>
      <p:sp>
        <p:nvSpPr>
          <p:cNvPr id="5343" name="Google Shape;5343;p8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Înfășori un bandaj pe mâinile Victoriei.</a:t>
            </a:r>
            <a:endParaRPr/>
          </a:p>
        </p:txBody>
      </p:sp>
    </p:spTree>
  </p:cSld>
  <p:clrMapOvr>
    <a:masterClrMapping/>
  </p:clrMapOvr>
</p:sld>
</file>

<file path=ppt/slides/slide8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8" name="Shape 5348"/>
        <p:cNvGrpSpPr/>
        <p:nvPr/>
      </p:nvGrpSpPr>
      <p:grpSpPr>
        <a:xfrm>
          <a:off x="0" y="0"/>
          <a:ext cx="0" cy="0"/>
          <a:chOff x="0" y="0"/>
          <a:chExt cx="0" cy="0"/>
        </a:xfrm>
      </p:grpSpPr>
      <p:sp>
        <p:nvSpPr>
          <p:cNvPr id="5349" name="Google Shape;5349;p8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62000" lvl="0" marL="742950" rtl="0" algn="l">
              <a:lnSpc>
                <a:spcPct val="90000"/>
              </a:lnSpc>
              <a:spcBef>
                <a:spcPts val="533"/>
              </a:spcBef>
              <a:spcAft>
                <a:spcPts val="0"/>
              </a:spcAft>
              <a:buSzPts val="4000"/>
              <a:buAutoNum type="arabicPeriod"/>
            </a:pPr>
            <a:r>
              <a:rPr lang="en-US" sz="4000"/>
              <a:t>Știu perfect ce simți. Cu toate acestea, trebuie să știi că acest lucru nu duce la nimic bun.</a:t>
            </a:r>
            <a:endParaRPr sz="4000"/>
          </a:p>
          <a:p>
            <a:pPr indent="-762000" lvl="0" marL="742950" rtl="0" algn="l">
              <a:lnSpc>
                <a:spcPct val="90000"/>
              </a:lnSpc>
              <a:spcBef>
                <a:spcPts val="533"/>
              </a:spcBef>
              <a:spcAft>
                <a:spcPts val="0"/>
              </a:spcAft>
              <a:buSzPts val="4000"/>
              <a:buAutoNum type="arabicPeriod"/>
            </a:pPr>
            <a:r>
              <a:rPr lang="en-US" sz="4000"/>
              <a:t>Înțeleg că acum nu vrei să vorbești cu mine despre asta. Cu toate acestea, sunt îngrijorat pentru tine și vreau să te ajut.</a:t>
            </a:r>
            <a:endParaRPr sz="4000"/>
          </a:p>
        </p:txBody>
      </p:sp>
    </p:spTree>
  </p:cSld>
  <p:clrMapOvr>
    <a:masterClrMapping/>
  </p:clrMapOvr>
</p:sld>
</file>

<file path=ppt/slides/slide8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4" name="Shape 5354"/>
        <p:cNvGrpSpPr/>
        <p:nvPr/>
      </p:nvGrpSpPr>
      <p:grpSpPr>
        <a:xfrm>
          <a:off x="0" y="0"/>
          <a:ext cx="0" cy="0"/>
          <a:chOff x="0" y="0"/>
          <a:chExt cx="0" cy="0"/>
        </a:xfrm>
      </p:grpSpPr>
      <p:sp>
        <p:nvSpPr>
          <p:cNvPr id="5355" name="Google Shape;5355;p8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6: Evită să îți impui judecata și să dai sfaturi care pot crește sentimentul de vinovăție.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0" name="Shape 5360"/>
        <p:cNvGrpSpPr/>
        <p:nvPr/>
      </p:nvGrpSpPr>
      <p:grpSpPr>
        <a:xfrm>
          <a:off x="0" y="0"/>
          <a:ext cx="0" cy="0"/>
          <a:chOff x="0" y="0"/>
          <a:chExt cx="0" cy="0"/>
        </a:xfrm>
      </p:grpSpPr>
      <p:sp>
        <p:nvSpPr>
          <p:cNvPr id="5361" name="Google Shape;5361;p8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Am vrut mereu ca cineva să mă întrebe de ce o fac, apoi ar trebui să vorbesc despre problemele mele.</a:t>
            </a:r>
            <a:endParaRPr/>
          </a:p>
        </p:txBody>
      </p:sp>
    </p:spTree>
  </p:cSld>
  <p:clrMapOvr>
    <a:masterClrMapping/>
  </p:clrMapOvr>
</p:sld>
</file>

<file path=ppt/slides/slide8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6" name="Shape 5366"/>
        <p:cNvGrpSpPr/>
        <p:nvPr/>
      </p:nvGrpSpPr>
      <p:grpSpPr>
        <a:xfrm>
          <a:off x="0" y="0"/>
          <a:ext cx="0" cy="0"/>
          <a:chOff x="0" y="0"/>
          <a:chExt cx="0" cy="0"/>
        </a:xfrm>
      </p:grpSpPr>
      <p:sp>
        <p:nvSpPr>
          <p:cNvPr id="5367" name="Google Shape;5367;p8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Când ai făcut-o pentru prima dată?</a:t>
            </a:r>
            <a:endParaRPr sz="4000"/>
          </a:p>
          <a:p>
            <a:pPr indent="-742950" lvl="0" marL="742950" rtl="0" algn="l">
              <a:lnSpc>
                <a:spcPct val="90000"/>
              </a:lnSpc>
              <a:spcBef>
                <a:spcPts val="533"/>
              </a:spcBef>
              <a:spcAft>
                <a:spcPts val="0"/>
              </a:spcAft>
              <a:buSzPts val="4000"/>
              <a:buAutoNum type="arabicPeriod"/>
            </a:pPr>
            <a:r>
              <a:rPr lang="en-US" sz="4000"/>
              <a:t>Îmi poți spune totul, pot păstra secretul.</a:t>
            </a:r>
            <a:endParaRPr sz="4000"/>
          </a:p>
          <a:p>
            <a:pPr indent="0" lvl="0" marL="457200" rtl="0" algn="l">
              <a:lnSpc>
                <a:spcPct val="90000"/>
              </a:lnSpc>
              <a:spcBef>
                <a:spcPts val="533"/>
              </a:spcBef>
              <a:spcAft>
                <a:spcPts val="0"/>
              </a:spcAft>
              <a:buNone/>
            </a:pPr>
            <a:r>
              <a:t/>
            </a:r>
            <a:endParaRPr sz="4000"/>
          </a:p>
        </p:txBody>
      </p:sp>
    </p:spTree>
  </p:cSld>
  <p:clrMapOvr>
    <a:masterClrMapping/>
  </p:clrMapOvr>
</p:sld>
</file>

<file path=ppt/slides/slide8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2" name="Shape 5372"/>
        <p:cNvGrpSpPr/>
        <p:nvPr/>
      </p:nvGrpSpPr>
      <p:grpSpPr>
        <a:xfrm>
          <a:off x="0" y="0"/>
          <a:ext cx="0" cy="0"/>
          <a:chOff x="0" y="0"/>
          <a:chExt cx="0" cy="0"/>
        </a:xfrm>
      </p:grpSpPr>
      <p:sp>
        <p:nvSpPr>
          <p:cNvPr id="5373" name="Google Shape;5373;p8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7: Nu face promisiuni pe care nu le poți respecta. Trebuie să informezi părinții elevului despre orice comportament autodistructiv.</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8" name="Shape 5378"/>
        <p:cNvGrpSpPr/>
        <p:nvPr/>
      </p:nvGrpSpPr>
      <p:grpSpPr>
        <a:xfrm>
          <a:off x="0" y="0"/>
          <a:ext cx="0" cy="0"/>
          <a:chOff x="0" y="0"/>
          <a:chExt cx="0" cy="0"/>
        </a:xfrm>
      </p:grpSpPr>
      <p:sp>
        <p:nvSpPr>
          <p:cNvPr id="5379" name="Google Shape;5379;p88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Acum doi ani am făcut-o pentru prima dată.</a:t>
            </a:r>
            <a:endParaRPr/>
          </a:p>
        </p:txBody>
      </p:sp>
    </p:spTree>
  </p:cSld>
  <p:clrMapOvr>
    <a:masterClrMapping/>
  </p:clrMapOvr>
</p:sld>
</file>

<file path=ppt/slides/slide8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4" name="Shape 5384"/>
        <p:cNvGrpSpPr/>
        <p:nvPr/>
      </p:nvGrpSpPr>
      <p:grpSpPr>
        <a:xfrm>
          <a:off x="0" y="0"/>
          <a:ext cx="0" cy="0"/>
          <a:chOff x="0" y="0"/>
          <a:chExt cx="0" cy="0"/>
        </a:xfrm>
      </p:grpSpPr>
      <p:sp>
        <p:nvSpPr>
          <p:cNvPr id="5385" name="Google Shape;5385;p88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Ce ți-a dat? Te-ai simțit mai bine?</a:t>
            </a:r>
            <a:endParaRPr sz="4000"/>
          </a:p>
          <a:p>
            <a:pPr indent="-742950" lvl="0" marL="742950" rtl="0" algn="l">
              <a:lnSpc>
                <a:spcPct val="90000"/>
              </a:lnSpc>
              <a:spcBef>
                <a:spcPts val="533"/>
              </a:spcBef>
              <a:spcAft>
                <a:spcPts val="0"/>
              </a:spcAft>
              <a:buSzPts val="4000"/>
              <a:buAutoNum type="arabicPeriod"/>
            </a:pPr>
            <a:r>
              <a:rPr lang="en-US" sz="4000"/>
              <a:t>Ce ai simțit atunci?</a:t>
            </a:r>
            <a:endParaRPr sz="4000"/>
          </a:p>
        </p:txBody>
      </p:sp>
    </p:spTree>
  </p:cSld>
  <p:clrMapOvr>
    <a:masterClrMapping/>
  </p:clrMapOvr>
</p:sld>
</file>

<file path=ppt/slides/slide8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0" name="Shape 5390"/>
        <p:cNvGrpSpPr/>
        <p:nvPr/>
      </p:nvGrpSpPr>
      <p:grpSpPr>
        <a:xfrm>
          <a:off x="0" y="0"/>
          <a:ext cx="0" cy="0"/>
          <a:chOff x="0" y="0"/>
          <a:chExt cx="0" cy="0"/>
        </a:xfrm>
      </p:grpSpPr>
      <p:sp>
        <p:nvSpPr>
          <p:cNvPr id="5391" name="Google Shape;5391;p8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8: Evită evaluarea prea devreme și pripită a situației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6" name="Shape 5396"/>
        <p:cNvGrpSpPr/>
        <p:nvPr/>
      </p:nvGrpSpPr>
      <p:grpSpPr>
        <a:xfrm>
          <a:off x="0" y="0"/>
          <a:ext cx="0" cy="0"/>
          <a:chOff x="0" y="0"/>
          <a:chExt cx="0" cy="0"/>
        </a:xfrm>
      </p:grpSpPr>
      <p:sp>
        <p:nvSpPr>
          <p:cNvPr id="5397" name="Google Shape;5397;p88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Vreau, mai degrabă să-i atac pe alții. Când văd sânge, mă simt relaxant, iar furia mi se stinge.</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89"/>
          <p:cNvSpPr txBox="1"/>
          <p:nvPr>
            <p:ph idx="1" type="body"/>
          </p:nvPr>
        </p:nvSpPr>
        <p:spPr>
          <a:xfrm>
            <a:off x="701676" y="198295"/>
            <a:ext cx="9569448"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t/>
            </a:r>
            <a:endParaRPr sz="1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t>Răspuns corect! Încearcă să rămâi politicos în fața ostilității sau furiei. Uneori acești tineri vor să deranjeze și să fugă de responsabilitățile lor. Este responsabilitatea profesorului să acorde problemei importanța pe care o merită și să nu își asume aceste comportamente drept atacuri personale.</a:t>
            </a:r>
            <a:endParaRPr/>
          </a:p>
        </p:txBody>
      </p:sp>
    </p:spTree>
  </p:cSld>
  <p:clrMapOvr>
    <a:masterClrMapping/>
  </p:clrMapOvr>
</p:sld>
</file>

<file path=ppt/slides/slide8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2" name="Shape 5402"/>
        <p:cNvGrpSpPr/>
        <p:nvPr/>
      </p:nvGrpSpPr>
      <p:grpSpPr>
        <a:xfrm>
          <a:off x="0" y="0"/>
          <a:ext cx="0" cy="0"/>
          <a:chOff x="0" y="0"/>
          <a:chExt cx="0" cy="0"/>
        </a:xfrm>
      </p:grpSpPr>
      <p:sp>
        <p:nvSpPr>
          <p:cNvPr id="5403" name="Google Shape;5403;p89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Înțeleg că a te tăia este o ușurare pentru tine. Dar sunt îngrijorat pentru tine. Îmi poți spune ce fel de problemă aveți?</a:t>
            </a:r>
            <a:endParaRPr sz="4000"/>
          </a:p>
          <a:p>
            <a:pPr indent="-742950" lvl="0" marL="742950" rtl="0" algn="l">
              <a:lnSpc>
                <a:spcPct val="90000"/>
              </a:lnSpc>
              <a:spcBef>
                <a:spcPts val="533"/>
              </a:spcBef>
              <a:spcAft>
                <a:spcPts val="0"/>
              </a:spcAft>
              <a:buSzPts val="4000"/>
              <a:buAutoNum type="arabicPeriod"/>
            </a:pPr>
            <a:r>
              <a:rPr lang="en-US" sz="4000"/>
              <a:t>Spui că îți aduce ușurare, dar nu este sănătos. De ce te rănești?</a:t>
            </a:r>
            <a:endParaRPr sz="4000"/>
          </a:p>
        </p:txBody>
      </p:sp>
    </p:spTree>
  </p:cSld>
  <p:clrMapOvr>
    <a:masterClrMapping/>
  </p:clrMapOvr>
</p:sld>
</file>

<file path=ppt/slides/slide8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8" name="Shape 5408"/>
        <p:cNvGrpSpPr/>
        <p:nvPr/>
      </p:nvGrpSpPr>
      <p:grpSpPr>
        <a:xfrm>
          <a:off x="0" y="0"/>
          <a:ext cx="0" cy="0"/>
          <a:chOff x="0" y="0"/>
          <a:chExt cx="0" cy="0"/>
        </a:xfrm>
      </p:grpSpPr>
      <p:sp>
        <p:nvSpPr>
          <p:cNvPr id="5409" name="Google Shape;5409;p8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9: Nu subestima problemele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4" name="Shape 5414"/>
        <p:cNvGrpSpPr/>
        <p:nvPr/>
      </p:nvGrpSpPr>
      <p:grpSpPr>
        <a:xfrm>
          <a:off x="0" y="0"/>
          <a:ext cx="0" cy="0"/>
          <a:chOff x="0" y="0"/>
          <a:chExt cx="0" cy="0"/>
        </a:xfrm>
      </p:grpSpPr>
      <p:sp>
        <p:nvSpPr>
          <p:cNvPr id="5415" name="Google Shape;5415;p89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Părinții mei construiesc noua noastră casă, nu sunt interesați de mine. Sunt încă la muncă. Acasă </a:t>
            </a:r>
            <a:r>
              <a:rPr lang="en-US" sz="4000"/>
              <a:t>doar </a:t>
            </a:r>
            <a:r>
              <a:rPr lang="en-US" sz="4000"/>
              <a:t>se luptă și țipă la mine. Îi urăsc și știu că nu ar trebui să gândesc așa.</a:t>
            </a:r>
            <a:endParaRPr/>
          </a:p>
        </p:txBody>
      </p:sp>
    </p:spTree>
  </p:cSld>
  <p:clrMapOvr>
    <a:masterClrMapping/>
  </p:clrMapOvr>
</p:sld>
</file>

<file path=ppt/slides/slide8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0" name="Shape 5420"/>
        <p:cNvGrpSpPr/>
        <p:nvPr/>
      </p:nvGrpSpPr>
      <p:grpSpPr>
        <a:xfrm>
          <a:off x="0" y="0"/>
          <a:ext cx="0" cy="0"/>
          <a:chOff x="0" y="0"/>
          <a:chExt cx="0" cy="0"/>
        </a:xfrm>
      </p:grpSpPr>
      <p:sp>
        <p:nvSpPr>
          <p:cNvPr id="5421" name="Google Shape;5421;p89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742950" lvl="0" marL="742950" rtl="0" algn="l">
              <a:lnSpc>
                <a:spcPct val="90000"/>
              </a:lnSpc>
              <a:spcBef>
                <a:spcPts val="533"/>
              </a:spcBef>
              <a:spcAft>
                <a:spcPts val="0"/>
              </a:spcAft>
              <a:buSzPct val="100000"/>
              <a:buAutoNum type="arabicPeriod"/>
            </a:pPr>
            <a:r>
              <a:rPr lang="en-US" sz="4000"/>
              <a:t>Părinții tăi te iubesc sigur. Ești aproape adult și ar trebui să înțelegi că ei muncesc și pentru tine. Ar trebui să fii înțelegător.</a:t>
            </a:r>
            <a:endParaRPr sz="4000"/>
          </a:p>
          <a:p>
            <a:pPr indent="-742950" lvl="0" marL="742950" rtl="0" algn="l">
              <a:lnSpc>
                <a:spcPct val="90000"/>
              </a:lnSpc>
              <a:spcBef>
                <a:spcPts val="533"/>
              </a:spcBef>
              <a:spcAft>
                <a:spcPts val="0"/>
              </a:spcAft>
              <a:buSzPct val="100000"/>
              <a:buAutoNum type="arabicPeriod"/>
            </a:pPr>
            <a:r>
              <a:rPr lang="en-US" sz="4000"/>
              <a:t>Dacă te înțeleg corect, ești supărat pe părinții tăi pentru că aceștia nu îți acordă atenție. De asemenea, conflictele dintre ei îți intensifică emoțiile. Înțeleg că în astfel de situații nu te poți simți în siguranță și ai un motiv să te simți așa.</a:t>
            </a:r>
            <a:endParaRPr sz="4000"/>
          </a:p>
        </p:txBody>
      </p:sp>
    </p:spTree>
  </p:cSld>
  <p:clrMapOvr>
    <a:masterClrMapping/>
  </p:clrMapOvr>
</p:sld>
</file>

<file path=ppt/slides/slide8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6" name="Shape 5426"/>
        <p:cNvGrpSpPr/>
        <p:nvPr/>
      </p:nvGrpSpPr>
      <p:grpSpPr>
        <a:xfrm>
          <a:off x="0" y="0"/>
          <a:ext cx="0" cy="0"/>
          <a:chOff x="0" y="0"/>
          <a:chExt cx="0" cy="0"/>
        </a:xfrm>
      </p:grpSpPr>
      <p:sp>
        <p:nvSpPr>
          <p:cNvPr id="5427" name="Google Shape;5427;p8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10: Cu acest mesaj blochezi comunicarea și întărești vinovăția elevului.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2" name="Shape 5432"/>
        <p:cNvGrpSpPr/>
        <p:nvPr/>
      </p:nvGrpSpPr>
      <p:grpSpPr>
        <a:xfrm>
          <a:off x="0" y="0"/>
          <a:ext cx="0" cy="0"/>
          <a:chOff x="0" y="0"/>
          <a:chExt cx="0" cy="0"/>
        </a:xfrm>
      </p:grpSpPr>
      <p:sp>
        <p:nvSpPr>
          <p:cNvPr id="5433" name="Google Shape;5433;p8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Când părinții mei se ceartă, mă înnebunesc! Îmi iubesc părinții și îi urăsc în același timp. Dacă mă tai, simt imediat ușurare. Nu mai am sentimente. Nici eu nu simt durere.</a:t>
            </a:r>
            <a:endParaRPr/>
          </a:p>
        </p:txBody>
      </p:sp>
    </p:spTree>
  </p:cSld>
  <p:clrMapOvr>
    <a:masterClrMapping/>
  </p:clrMapOvr>
</p:sld>
</file>

<file path=ppt/slides/slide8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8" name="Shape 5438"/>
        <p:cNvGrpSpPr/>
        <p:nvPr/>
      </p:nvGrpSpPr>
      <p:grpSpPr>
        <a:xfrm>
          <a:off x="0" y="0"/>
          <a:ext cx="0" cy="0"/>
          <a:chOff x="0" y="0"/>
          <a:chExt cx="0" cy="0"/>
        </a:xfrm>
      </p:grpSpPr>
      <p:sp>
        <p:nvSpPr>
          <p:cNvPr id="5439" name="Google Shape;5439;p8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Vreau să te ajut foarte mult, dar voi avea nevoie de ajutorul părinților tăi. Ești de acord să avem o conversație toți?</a:t>
            </a:r>
            <a:endParaRPr sz="4000"/>
          </a:p>
          <a:p>
            <a:pPr indent="-742950" lvl="0" marL="742950" rtl="0" algn="l">
              <a:lnSpc>
                <a:spcPct val="90000"/>
              </a:lnSpc>
              <a:spcBef>
                <a:spcPts val="533"/>
              </a:spcBef>
              <a:spcAft>
                <a:spcPts val="0"/>
              </a:spcAft>
              <a:buSzPts val="4000"/>
              <a:buAutoNum type="arabicPeriod"/>
            </a:pPr>
            <a:r>
              <a:rPr lang="en-US" sz="4000"/>
              <a:t>Trebuie să-ți informez părinții despre situația ta. Mă înțelegi?</a:t>
            </a:r>
            <a:endParaRPr sz="4000"/>
          </a:p>
        </p:txBody>
      </p:sp>
    </p:spTree>
  </p:cSld>
  <p:clrMapOvr>
    <a:masterClrMapping/>
  </p:clrMapOvr>
</p:sld>
</file>

<file path=ppt/slides/slide8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4" name="Shape 5444"/>
        <p:cNvGrpSpPr/>
        <p:nvPr/>
      </p:nvGrpSpPr>
      <p:grpSpPr>
        <a:xfrm>
          <a:off x="0" y="0"/>
          <a:ext cx="0" cy="0"/>
          <a:chOff x="0" y="0"/>
          <a:chExt cx="0" cy="0"/>
        </a:xfrm>
      </p:grpSpPr>
      <p:sp>
        <p:nvSpPr>
          <p:cNvPr id="5445" name="Google Shape;5445;p89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11: Prin utilizarea mesajelor directive, blochezi comunicarea suplimentară.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8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0" name="Shape 5450"/>
        <p:cNvGrpSpPr/>
        <p:nvPr/>
      </p:nvGrpSpPr>
      <p:grpSpPr>
        <a:xfrm>
          <a:off x="0" y="0"/>
          <a:ext cx="0" cy="0"/>
          <a:chOff x="0" y="0"/>
          <a:chExt cx="0" cy="0"/>
        </a:xfrm>
      </p:grpSpPr>
      <p:sp>
        <p:nvSpPr>
          <p:cNvPr id="5451" name="Google Shape;5451;p8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știu dacă vor găsi ceva timp.</a:t>
            </a:r>
            <a:endParaRPr/>
          </a:p>
        </p:txBody>
      </p:sp>
    </p:spTree>
  </p:cSld>
  <p:clrMapOvr>
    <a:masterClrMapping/>
  </p:clrMapOvr>
</p:sld>
</file>

<file path=ppt/slides/slide8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6" name="Shape 5456"/>
        <p:cNvGrpSpPr/>
        <p:nvPr/>
      </p:nvGrpSpPr>
      <p:grpSpPr>
        <a:xfrm>
          <a:off x="0" y="0"/>
          <a:ext cx="0" cy="0"/>
          <a:chOff x="0" y="0"/>
          <a:chExt cx="0" cy="0"/>
        </a:xfrm>
      </p:grpSpPr>
      <p:sp>
        <p:nvSpPr>
          <p:cNvPr id="5457" name="Google Shape;5457;p89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Părinții sunt obligați să contacteze școala. În această situație, trebuie să găsească timp.</a:t>
            </a:r>
            <a:endParaRPr sz="4000"/>
          </a:p>
          <a:p>
            <a:pPr indent="-742950" lvl="0" marL="742950" rtl="0" algn="l">
              <a:lnSpc>
                <a:spcPct val="90000"/>
              </a:lnSpc>
              <a:spcBef>
                <a:spcPts val="533"/>
              </a:spcBef>
              <a:spcAft>
                <a:spcPts val="0"/>
              </a:spcAft>
              <a:buSzPts val="4000"/>
              <a:buAutoNum type="arabicPeriod"/>
            </a:pPr>
            <a:r>
              <a:rPr lang="en-US" sz="4000"/>
              <a:t>Îi vei invita singur la școală sau preferi să-i contactez eu?</a:t>
            </a:r>
            <a:endParaRPr sz="4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9"/>
          <p:cNvSpPr txBox="1"/>
          <p:nvPr>
            <p:ph idx="1" type="body"/>
          </p:nvPr>
        </p:nvSpPr>
        <p:spPr>
          <a:xfrm>
            <a:off x="633226" y="509134"/>
            <a:ext cx="9706348" cy="263933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Dacă nu comunici, nimeni nu te va înțelege. Ar fi trebuit să spui ceea ce simțeai, cu siguranță te-ai fi simțit mai bine. În acest caz, lui John i-a părut rău pentru comportament și a vrut să-și ceară scuze pentru că ți-a făcut rău.</a:t>
            </a:r>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90"/>
          <p:cNvSpPr txBox="1"/>
          <p:nvPr>
            <p:ph idx="1" type="body"/>
          </p:nvPr>
        </p:nvSpPr>
        <p:spPr>
          <a:xfrm>
            <a:off x="326450" y="210600"/>
            <a:ext cx="10277700" cy="3190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400"/>
              <a:t>Dacă conflictul este lăsat să se intensifice, nu vom mai avea niciodată control și vom ajunge să-l pedepsim pe Adam fără a rezolva cu adevărat situația. Lăsând să scape ocazia de a rezolva cu adevărat problema în sine și de a încerca să acționăm după ceea ce se află în spatele acestui tip de comportament antisocial. Trebuie să abordăm imediat problema pentru a liniști victimele și a restabili dreptatea.</a:t>
            </a:r>
            <a:endParaRPr sz="2400"/>
          </a:p>
          <a:p>
            <a:pPr indent="0" lvl="0" marL="0" rtl="0" algn="l">
              <a:lnSpc>
                <a:spcPct val="90000"/>
              </a:lnSpc>
              <a:spcBef>
                <a:spcPts val="533"/>
              </a:spcBef>
              <a:spcAft>
                <a:spcPts val="0"/>
              </a:spcAft>
              <a:buClr>
                <a:schemeClr val="dk1"/>
              </a:buClr>
              <a:buSzPts val="1100"/>
              <a:buFont typeface="Arial"/>
              <a:buNone/>
            </a:pPr>
            <a:r>
              <a:rPr lang="en-US" sz="2400"/>
              <a:t>Dar trebuie să fie puse în aplicare o serie de mecanisme pentru a evita situații noi sau alte caracteristici ale acestor tineri. Consiliul școlar, personalul, alți profesori, tehnicieni specializați și părinți și, dacă este necesar, comunitatea trebuie să fie implicată.</a:t>
            </a:r>
            <a:endParaRPr sz="2400"/>
          </a:p>
          <a:p>
            <a:pPr indent="0" lvl="0" marL="0" rtl="0" algn="l">
              <a:lnSpc>
                <a:spcPct val="90000"/>
              </a:lnSpc>
              <a:spcBef>
                <a:spcPts val="533"/>
              </a:spcBef>
              <a:spcAft>
                <a:spcPts val="0"/>
              </a:spcAft>
              <a:buClr>
                <a:schemeClr val="dk1"/>
              </a:buClr>
              <a:buSzPts val="2800"/>
              <a:buNone/>
            </a:pPr>
            <a:r>
              <a:t/>
            </a:r>
            <a:endParaRPr sz="2400"/>
          </a:p>
        </p:txBody>
      </p:sp>
    </p:spTree>
  </p:cSld>
  <p:clrMapOvr>
    <a:masterClrMapping/>
  </p:clrMapOvr>
</p:sld>
</file>

<file path=ppt/slides/slide9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2" name="Shape 5462"/>
        <p:cNvGrpSpPr/>
        <p:nvPr/>
      </p:nvGrpSpPr>
      <p:grpSpPr>
        <a:xfrm>
          <a:off x="0" y="0"/>
          <a:ext cx="0" cy="0"/>
          <a:chOff x="0" y="0"/>
          <a:chExt cx="0" cy="0"/>
        </a:xfrm>
      </p:grpSpPr>
      <p:sp>
        <p:nvSpPr>
          <p:cNvPr id="5463" name="Google Shape;5463;p9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12: În această situație, folosești argumentul puterii și blochezi cooperarea.</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8" name="Shape 5468"/>
        <p:cNvGrpSpPr/>
        <p:nvPr/>
      </p:nvGrpSpPr>
      <p:grpSpPr>
        <a:xfrm>
          <a:off x="0" y="0"/>
          <a:ext cx="0" cy="0"/>
          <a:chOff x="0" y="0"/>
          <a:chExt cx="0" cy="0"/>
        </a:xfrm>
      </p:grpSpPr>
      <p:sp>
        <p:nvSpPr>
          <p:cNvPr id="5469" name="Google Shape;5469;p9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știu cum să vorbesc cu ei. Vă rog sunați-o pe mama.</a:t>
            </a:r>
            <a:endParaRPr/>
          </a:p>
        </p:txBody>
      </p:sp>
    </p:spTree>
  </p:cSld>
  <p:clrMapOvr>
    <a:masterClrMapping/>
  </p:clrMapOvr>
</p:sld>
</file>

<file path=ppt/slides/slide9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4" name="Shape 5474"/>
        <p:cNvGrpSpPr/>
        <p:nvPr/>
      </p:nvGrpSpPr>
      <p:grpSpPr>
        <a:xfrm>
          <a:off x="0" y="0"/>
          <a:ext cx="0" cy="0"/>
          <a:chOff x="0" y="0"/>
          <a:chExt cx="0" cy="0"/>
        </a:xfrm>
      </p:grpSpPr>
      <p:sp>
        <p:nvSpPr>
          <p:cNvPr id="5475" name="Google Shape;5475;p9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îți face griji. O voi face eu.</a:t>
            </a:r>
            <a:endParaRPr/>
          </a:p>
        </p:txBody>
      </p:sp>
    </p:spTree>
  </p:cSld>
  <p:clrMapOvr>
    <a:masterClrMapping/>
  </p:clrMapOvr>
</p:sld>
</file>

<file path=ppt/slides/slide9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0" name="Shape 5480"/>
        <p:cNvGrpSpPr/>
        <p:nvPr/>
      </p:nvGrpSpPr>
      <p:grpSpPr>
        <a:xfrm>
          <a:off x="0" y="0"/>
          <a:ext cx="0" cy="0"/>
          <a:chOff x="0" y="0"/>
          <a:chExt cx="0" cy="0"/>
        </a:xfrm>
      </p:grpSpPr>
      <p:sp>
        <p:nvSpPr>
          <p:cNvPr id="5481" name="Google Shape;5481;p90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Se bate la ușă.</a:t>
            </a:r>
            <a:endParaRPr/>
          </a:p>
        </p:txBody>
      </p:sp>
    </p:spTree>
  </p:cSld>
  <p:clrMapOvr>
    <a:masterClrMapping/>
  </p:clrMapOvr>
</p:sld>
</file>

<file path=ppt/slides/slide9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6" name="Shape 5486"/>
        <p:cNvGrpSpPr/>
        <p:nvPr/>
      </p:nvGrpSpPr>
      <p:grpSpPr>
        <a:xfrm>
          <a:off x="0" y="0"/>
          <a:ext cx="0" cy="0"/>
          <a:chOff x="0" y="0"/>
          <a:chExt cx="0" cy="0"/>
        </a:xfrm>
      </p:grpSpPr>
      <p:sp>
        <p:nvSpPr>
          <p:cNvPr id="5487" name="Google Shape;5487;p90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a:t>
            </a:r>
            <a:endParaRPr/>
          </a:p>
        </p:txBody>
      </p:sp>
    </p:spTree>
  </p:cSld>
  <p:clrMapOvr>
    <a:masterClrMapping/>
  </p:clrMapOvr>
</p:sld>
</file>

<file path=ppt/slides/slide9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2" name="Shape 5492"/>
        <p:cNvGrpSpPr/>
        <p:nvPr/>
      </p:nvGrpSpPr>
      <p:grpSpPr>
        <a:xfrm>
          <a:off x="0" y="0"/>
          <a:ext cx="0" cy="0"/>
          <a:chOff x="0" y="0"/>
          <a:chExt cx="0" cy="0"/>
        </a:xfrm>
      </p:grpSpPr>
      <p:sp>
        <p:nvSpPr>
          <p:cNvPr id="5493" name="Google Shape;5493;p90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Haideți să stăm confortabil. Vă rog să luați loc.</a:t>
            </a:r>
            <a:endParaRPr/>
          </a:p>
        </p:txBody>
      </p:sp>
    </p:spTree>
  </p:cSld>
  <p:clrMapOvr>
    <a:masterClrMapping/>
  </p:clrMapOvr>
</p:sld>
</file>

<file path=ppt/slides/slide9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8" name="Shape 5498"/>
        <p:cNvGrpSpPr/>
        <p:nvPr/>
      </p:nvGrpSpPr>
      <p:grpSpPr>
        <a:xfrm>
          <a:off x="0" y="0"/>
          <a:ext cx="0" cy="0"/>
          <a:chOff x="0" y="0"/>
          <a:chExt cx="0" cy="0"/>
        </a:xfrm>
      </p:grpSpPr>
      <p:sp>
        <p:nvSpPr>
          <p:cNvPr id="5499" name="Google Shape;5499;p90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Mă bucur că ne-am putut întâlni împreună.</a:t>
            </a:r>
            <a:endParaRPr sz="4000"/>
          </a:p>
          <a:p>
            <a:pPr indent="-742950" lvl="0" marL="742950" rtl="0" algn="l">
              <a:lnSpc>
                <a:spcPct val="90000"/>
              </a:lnSpc>
              <a:spcBef>
                <a:spcPts val="533"/>
              </a:spcBef>
              <a:spcAft>
                <a:spcPts val="0"/>
              </a:spcAft>
              <a:buSzPts val="4000"/>
              <a:buAutoNum type="arabicPeriod"/>
            </a:pPr>
            <a:r>
              <a:rPr lang="en-US" sz="4000"/>
              <a:t>Este bine că ați venit pentru că fiica dvs. are o problemă serioasă.</a:t>
            </a:r>
            <a:endParaRPr sz="4000"/>
          </a:p>
        </p:txBody>
      </p:sp>
    </p:spTree>
  </p:cSld>
  <p:clrMapOvr>
    <a:masterClrMapping/>
  </p:clrMapOvr>
</p:sld>
</file>

<file path=ppt/slides/slide9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4" name="Shape 5504"/>
        <p:cNvGrpSpPr/>
        <p:nvPr/>
      </p:nvGrpSpPr>
      <p:grpSpPr>
        <a:xfrm>
          <a:off x="0" y="0"/>
          <a:ext cx="0" cy="0"/>
          <a:chOff x="0" y="0"/>
          <a:chExt cx="0" cy="0"/>
        </a:xfrm>
      </p:grpSpPr>
      <p:sp>
        <p:nvSpPr>
          <p:cNvPr id="5505" name="Google Shape;5505;p90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Mama se uită la profesor și Victoria își apleacă capul.</a:t>
            </a:r>
            <a:endParaRPr/>
          </a:p>
        </p:txBody>
      </p:sp>
    </p:spTree>
  </p:cSld>
  <p:clrMapOvr>
    <a:masterClrMapping/>
  </p:clrMapOvr>
</p:sld>
</file>

<file path=ppt/slides/slide9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0" name="Shape 5510"/>
        <p:cNvGrpSpPr/>
        <p:nvPr/>
      </p:nvGrpSpPr>
      <p:grpSpPr>
        <a:xfrm>
          <a:off x="0" y="0"/>
          <a:ext cx="0" cy="0"/>
          <a:chOff x="0" y="0"/>
          <a:chExt cx="0" cy="0"/>
        </a:xfrm>
      </p:grpSpPr>
      <p:sp>
        <p:nvSpPr>
          <p:cNvPr id="5511" name="Google Shape;5511;p90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13: Evită identificarea clară a problemelor negative ale elevilor.</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6" name="Shape 5516"/>
        <p:cNvGrpSpPr/>
        <p:nvPr/>
      </p:nvGrpSpPr>
      <p:grpSpPr>
        <a:xfrm>
          <a:off x="0" y="0"/>
          <a:ext cx="0" cy="0"/>
          <a:chOff x="0" y="0"/>
          <a:chExt cx="0" cy="0"/>
        </a:xfrm>
      </p:grpSpPr>
      <p:sp>
        <p:nvSpPr>
          <p:cNvPr id="5517" name="Google Shape;5517;p90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62000" lvl="0" marL="742950" rtl="0" algn="l">
              <a:lnSpc>
                <a:spcPct val="90000"/>
              </a:lnSpc>
              <a:spcBef>
                <a:spcPts val="533"/>
              </a:spcBef>
              <a:spcAft>
                <a:spcPts val="0"/>
              </a:spcAft>
              <a:buSzPts val="4000"/>
              <a:buAutoNum type="arabicPeriod"/>
            </a:pPr>
            <a:r>
              <a:rPr lang="en-US" sz="4000"/>
              <a:t>Știți că Victoria se taie de 2 ani? Ați văzut aceste cicatrici? Știți de ce face asta?</a:t>
            </a:r>
            <a:endParaRPr sz="4000"/>
          </a:p>
          <a:p>
            <a:pPr indent="-762000" lvl="0" marL="742950" rtl="0" algn="l">
              <a:lnSpc>
                <a:spcPct val="90000"/>
              </a:lnSpc>
              <a:spcBef>
                <a:spcPts val="533"/>
              </a:spcBef>
              <a:spcAft>
                <a:spcPts val="0"/>
              </a:spcAft>
              <a:buSzPts val="4000"/>
              <a:buAutoNum type="arabicPeriod"/>
            </a:pPr>
            <a:r>
              <a:rPr lang="en-US" sz="4000"/>
              <a:t>În ultima lecție, am observat numeroase incizii pe mâinile Victoriei și am vorbit despre ele cu fiica dvs.</a:t>
            </a:r>
            <a:endParaRPr sz="4000"/>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91"/>
          <p:cNvSpPr txBox="1"/>
          <p:nvPr>
            <p:ph idx="1" type="body"/>
          </p:nvPr>
        </p:nvSpPr>
        <p:spPr>
          <a:xfrm>
            <a:off x="200075" y="189550"/>
            <a:ext cx="10583100" cy="34224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SzPct val="75630"/>
              <a:buNone/>
            </a:pPr>
            <a:r>
              <a:rPr lang="en-US" sz="2800"/>
              <a:t>Ce măsuri ar trebui adoptate după conversația cu Adam?</a:t>
            </a:r>
            <a:endParaRPr sz="2800"/>
          </a:p>
          <a:p>
            <a:pPr indent="0" lvl="0" marL="0" rtl="0" algn="l">
              <a:lnSpc>
                <a:spcPct val="90000"/>
              </a:lnSpc>
              <a:spcBef>
                <a:spcPts val="533"/>
              </a:spcBef>
              <a:spcAft>
                <a:spcPts val="0"/>
              </a:spcAft>
              <a:buSzPct val="75630"/>
              <a:buNone/>
            </a:pPr>
            <a:r>
              <a:t/>
            </a:r>
            <a:endParaRPr sz="2800"/>
          </a:p>
          <a:p>
            <a:pPr indent="-379730" lvl="0" marL="457200" rtl="0" algn="l">
              <a:lnSpc>
                <a:spcPct val="90000"/>
              </a:lnSpc>
              <a:spcBef>
                <a:spcPts val="533"/>
              </a:spcBef>
              <a:spcAft>
                <a:spcPts val="0"/>
              </a:spcAft>
              <a:buSzPct val="100000"/>
              <a:buAutoNum type="arabicPeriod"/>
            </a:pPr>
            <a:r>
              <a:rPr lang="en-US" sz="2800"/>
              <a:t>Pe măsură ce conversația cu Adam a decurs bine și și-a asumat responsabilitatea, nu mai pot face nimic.</a:t>
            </a:r>
            <a:endParaRPr sz="2800"/>
          </a:p>
          <a:p>
            <a:pPr indent="-379730" lvl="0" marL="457200" rtl="0" algn="l">
              <a:lnSpc>
                <a:spcPct val="90000"/>
              </a:lnSpc>
              <a:spcBef>
                <a:spcPts val="0"/>
              </a:spcBef>
              <a:spcAft>
                <a:spcPts val="0"/>
              </a:spcAft>
              <a:buSzPct val="100000"/>
              <a:buAutoNum type="arabicPeriod"/>
            </a:pPr>
            <a:r>
              <a:rPr lang="en-US" sz="2800"/>
              <a:t>Deoarece conversația cu Adam a decurs bine și și-a asumat responsabilitatea, trebuie să le ofer un exemplu celorlalți elevi și din acest motiv trebuie să împărtășesc succesul în rezolvarea cazului său cu întreaga comunitate școlară.</a:t>
            </a:r>
            <a:endParaRPr sz="2800"/>
          </a:p>
          <a:p>
            <a:pPr indent="-379730" lvl="0" marL="457200" rtl="0" algn="l">
              <a:lnSpc>
                <a:spcPct val="90000"/>
              </a:lnSpc>
              <a:spcBef>
                <a:spcPts val="0"/>
              </a:spcBef>
              <a:spcAft>
                <a:spcPts val="0"/>
              </a:spcAft>
              <a:buSzPct val="100000"/>
              <a:buAutoNum type="arabicPeriod"/>
            </a:pPr>
            <a:r>
              <a:rPr lang="en-US" sz="2800"/>
              <a:t>Deoarece conversația cu Adam a decurs bine și și-a asumat responsabilitatea, trebuie să profit de disponibilitatea sa și să lucrez cu el asupra posibilelor cauze ale comportamentului său și a interferenței pe care aceste comportamente o au în calitate de elev.</a:t>
            </a:r>
            <a:endParaRPr sz="2800"/>
          </a:p>
          <a:p>
            <a:pPr indent="0" lvl="0" marL="0" rtl="0" algn="l">
              <a:lnSpc>
                <a:spcPct val="90000"/>
              </a:lnSpc>
              <a:spcBef>
                <a:spcPts val="533"/>
              </a:spcBef>
              <a:spcAft>
                <a:spcPts val="0"/>
              </a:spcAft>
              <a:buSzPct val="75630"/>
              <a:buNone/>
            </a:pPr>
            <a:r>
              <a:t/>
            </a:r>
            <a:endParaRPr sz="2800"/>
          </a:p>
        </p:txBody>
      </p:sp>
    </p:spTree>
  </p:cSld>
  <p:clrMapOvr>
    <a:masterClrMapping/>
  </p:clrMapOvr>
</p:sld>
</file>

<file path=ppt/slides/slide9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2" name="Shape 5522"/>
        <p:cNvGrpSpPr/>
        <p:nvPr/>
      </p:nvGrpSpPr>
      <p:grpSpPr>
        <a:xfrm>
          <a:off x="0" y="0"/>
          <a:ext cx="0" cy="0"/>
          <a:chOff x="0" y="0"/>
          <a:chExt cx="0" cy="0"/>
        </a:xfrm>
      </p:grpSpPr>
      <p:sp>
        <p:nvSpPr>
          <p:cNvPr id="5523" name="Google Shape;5523;p9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14: A pune întrebări care îl fac pe interlocutor să se simtă vinovat limitează cooperarea în continuare.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8" name="Shape 5528"/>
        <p:cNvGrpSpPr/>
        <p:nvPr/>
      </p:nvGrpSpPr>
      <p:grpSpPr>
        <a:xfrm>
          <a:off x="0" y="0"/>
          <a:ext cx="0" cy="0"/>
          <a:chOff x="0" y="0"/>
          <a:chExt cx="0" cy="0"/>
        </a:xfrm>
      </p:grpSpPr>
      <p:sp>
        <p:nvSpPr>
          <p:cNvPr id="5529" name="Google Shape;5529;p9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t>Acum jumătate de an, am observat răni pe brațe și picioare. Am vorbit cu ea despre asta. Victoria mi-a spus că majoritatea elevilor din clasa ei o fac. Deci, decizia mea a fost să schimb școala. Am crezut că nu se va mai întâmpla. Așa că acum sunt surprinsă.</a:t>
            </a:r>
            <a:endParaRPr/>
          </a:p>
        </p:txBody>
      </p:sp>
    </p:spTree>
  </p:cSld>
  <p:clrMapOvr>
    <a:masterClrMapping/>
  </p:clrMapOvr>
</p:sld>
</file>

<file path=ppt/slides/slide9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4" name="Shape 5534"/>
        <p:cNvGrpSpPr/>
        <p:nvPr/>
      </p:nvGrpSpPr>
      <p:grpSpPr>
        <a:xfrm>
          <a:off x="0" y="0"/>
          <a:ext cx="0" cy="0"/>
          <a:chOff x="0" y="0"/>
          <a:chExt cx="0" cy="0"/>
        </a:xfrm>
      </p:grpSpPr>
      <p:sp>
        <p:nvSpPr>
          <p:cNvPr id="5535" name="Google Shape;5535;p912"/>
          <p:cNvSpPr txBox="1"/>
          <p:nvPr>
            <p:ph idx="1" type="body"/>
          </p:nvPr>
        </p:nvSpPr>
        <p:spPr>
          <a:xfrm>
            <a:off x="168500" y="126375"/>
            <a:ext cx="10604100" cy="3432900"/>
          </a:xfrm>
          <a:prstGeom prst="rect">
            <a:avLst/>
          </a:prstGeom>
          <a:noFill/>
          <a:ln>
            <a:noFill/>
          </a:ln>
        </p:spPr>
        <p:txBody>
          <a:bodyPr anchorCtr="0" anchor="t" bIns="45700" lIns="91425" spcFirstLastPara="1" rIns="91425" wrap="square" tIns="45700">
            <a:normAutofit fontScale="70000" lnSpcReduction="20000"/>
          </a:bodyPr>
          <a:lstStyle/>
          <a:p>
            <a:pPr indent="-723900" lvl="0" marL="742950" rtl="0" algn="l">
              <a:lnSpc>
                <a:spcPct val="90000"/>
              </a:lnSpc>
              <a:spcBef>
                <a:spcPts val="533"/>
              </a:spcBef>
              <a:spcAft>
                <a:spcPts val="0"/>
              </a:spcAft>
              <a:buSzPct val="100000"/>
              <a:buAutoNum type="arabicPeriod"/>
            </a:pPr>
            <a:r>
              <a:rPr lang="en-US" sz="4000"/>
              <a:t>Deci nu știți problemele copilului dvs. care sunt grave. Nu pot oferi terapie. Cu toate acestea, cred că terapia este necesară în cazul dumneavoastră. Mai mult, Victoria ar trebui să primească îngrijiri medicale profesionale.</a:t>
            </a:r>
            <a:endParaRPr sz="4000"/>
          </a:p>
          <a:p>
            <a:pPr indent="-723900" lvl="0" marL="742950" rtl="0" algn="l">
              <a:lnSpc>
                <a:spcPct val="90000"/>
              </a:lnSpc>
              <a:spcBef>
                <a:spcPts val="533"/>
              </a:spcBef>
              <a:spcAft>
                <a:spcPts val="0"/>
              </a:spcAft>
              <a:buSzPct val="100000"/>
              <a:buAutoNum type="arabicPeriod"/>
            </a:pPr>
            <a:r>
              <a:rPr lang="en-US" sz="4000"/>
              <a:t>Mă simt incomod în această situație. Cu toate acestea, știu că acesta este momentul în care ar trebui să vorbiți sincer cu Victoria și, dacă aveți nevoie de sprijinul meu, vă voi ajuta. Vă rog, faceți-vă timp pentru Victoria. Ea vă iubește foarte mult și are nevoie de atenția dvs. De asemenea, am pregătit o listă de instituții unde puteți solicita ajutor de specialitate.</a:t>
            </a:r>
            <a:endParaRPr sz="4000"/>
          </a:p>
        </p:txBody>
      </p:sp>
    </p:spTree>
  </p:cSld>
  <p:clrMapOvr>
    <a:masterClrMapping/>
  </p:clrMapOvr>
</p:sld>
</file>

<file path=ppt/slides/slide9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0" name="Shape 5540"/>
        <p:cNvGrpSpPr/>
        <p:nvPr/>
      </p:nvGrpSpPr>
      <p:grpSpPr>
        <a:xfrm>
          <a:off x="0" y="0"/>
          <a:ext cx="0" cy="0"/>
          <a:chOff x="0" y="0"/>
          <a:chExt cx="0" cy="0"/>
        </a:xfrm>
      </p:grpSpPr>
      <p:sp>
        <p:nvSpPr>
          <p:cNvPr id="5541" name="Google Shape;5541;p91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Clr>
                <a:schemeClr val="dk1"/>
              </a:buClr>
              <a:buSzPct val="275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ct val="27500"/>
              <a:buNone/>
            </a:pPr>
            <a:r>
              <a:rPr lang="en-US" sz="4000"/>
              <a:t>E 15: Învățarea altora când nu ți s-a cerut acest lucru nu este doar o eroare de comunicare, ci și o lipsă de tact. Prin urmare, oferă sfaturi numai dacă știi că destinatarul așteaptă acest lucru de la tine. Punându-te în rolul de autoritate, previi dialogul.</a:t>
            </a:r>
            <a:endParaRPr b="1" sz="4000"/>
          </a:p>
        </p:txBody>
      </p:sp>
    </p:spTree>
  </p:cSld>
  <p:clrMapOvr>
    <a:masterClrMapping/>
  </p:clrMapOvr>
</p:sld>
</file>

<file path=ppt/slides/slide9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6" name="Shape 5546"/>
        <p:cNvGrpSpPr/>
        <p:nvPr/>
      </p:nvGrpSpPr>
      <p:grpSpPr>
        <a:xfrm>
          <a:off x="0" y="0"/>
          <a:ext cx="0" cy="0"/>
          <a:chOff x="0" y="0"/>
          <a:chExt cx="0" cy="0"/>
        </a:xfrm>
      </p:grpSpPr>
      <p:sp>
        <p:nvSpPr>
          <p:cNvPr id="5547" name="Google Shape;5547;p914"/>
          <p:cNvSpPr txBox="1"/>
          <p:nvPr>
            <p:ph idx="1" type="body"/>
          </p:nvPr>
        </p:nvSpPr>
        <p:spPr>
          <a:xfrm>
            <a:off x="214231" y="0"/>
            <a:ext cx="10619084"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am considerat că situația este atât de gravă. Victoria este singurul nostru copil. O iubim foarte mult și vom face totul pentru a o ajuta. Vă mulțumesc foarte mult pentru grijă și răspuns. Cu siguranță voi folosi forma de sprijin propusă. Vă pot conta și pentru ajutor suplimentar la școală?</a:t>
            </a:r>
            <a:endParaRPr/>
          </a:p>
        </p:txBody>
      </p:sp>
    </p:spTree>
  </p:cSld>
  <p:clrMapOvr>
    <a:masterClrMapping/>
  </p:clrMapOvr>
</p:sld>
</file>

<file path=ppt/slides/slide9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2" name="Shape 5552"/>
        <p:cNvGrpSpPr/>
        <p:nvPr/>
      </p:nvGrpSpPr>
      <p:grpSpPr>
        <a:xfrm>
          <a:off x="0" y="0"/>
          <a:ext cx="0" cy="0"/>
          <a:chOff x="0" y="0"/>
          <a:chExt cx="0" cy="0"/>
        </a:xfrm>
      </p:grpSpPr>
      <p:sp>
        <p:nvSpPr>
          <p:cNvPr id="5553" name="Google Shape;5553;p915"/>
          <p:cNvSpPr txBox="1"/>
          <p:nvPr>
            <p:ph idx="1" type="body"/>
          </p:nvPr>
        </p:nvSpPr>
        <p:spPr>
          <a:xfrm>
            <a:off x="210600" y="179025"/>
            <a:ext cx="10467300" cy="3264300"/>
          </a:xfrm>
          <a:prstGeom prst="rect">
            <a:avLst/>
          </a:prstGeom>
          <a:noFill/>
          <a:ln>
            <a:noFill/>
          </a:ln>
        </p:spPr>
        <p:txBody>
          <a:bodyPr anchorCtr="0" anchor="t" bIns="45700" lIns="91425" spcFirstLastPara="1" rIns="91425" wrap="square" tIns="45700">
            <a:normAutofit fontScale="85000" lnSpcReduction="20000"/>
          </a:bodyPr>
          <a:lstStyle/>
          <a:p>
            <a:pPr indent="-723900" lvl="0" marL="742950" rtl="0" algn="l">
              <a:lnSpc>
                <a:spcPct val="90000"/>
              </a:lnSpc>
              <a:spcBef>
                <a:spcPts val="533"/>
              </a:spcBef>
              <a:spcAft>
                <a:spcPts val="0"/>
              </a:spcAft>
              <a:buSzPct val="100000"/>
              <a:buAutoNum type="arabicPeriod"/>
            </a:pPr>
            <a:r>
              <a:rPr lang="en-US" sz="4000"/>
              <a:t>Da, o voi ajuta pe fiica dvs. Victoria, marți și vineri și când sunt de serviciu te invit la o întâlnire. Cu toate acestea, nu îți voi verifica mâinile, ci îți promit că veți înceta să te rănești până la următoarea noastră întâlnire. Ce crezi?</a:t>
            </a:r>
            <a:endParaRPr sz="4000"/>
          </a:p>
          <a:p>
            <a:pPr indent="-723900" lvl="0" marL="742950" rtl="0" algn="l">
              <a:lnSpc>
                <a:spcPct val="90000"/>
              </a:lnSpc>
              <a:spcBef>
                <a:spcPts val="533"/>
              </a:spcBef>
              <a:spcAft>
                <a:spcPts val="0"/>
              </a:spcAft>
              <a:buSzPct val="100000"/>
              <a:buAutoNum type="arabicPeriod"/>
            </a:pPr>
            <a:r>
              <a:rPr lang="en-US" sz="4000"/>
              <a:t>Da, o voi ajuta pe Victoria. O pot vedea de două ori pe săptămână și îi voi verifica mâinile. Sper că vei veni la mine.</a:t>
            </a:r>
            <a:endParaRPr sz="4000"/>
          </a:p>
        </p:txBody>
      </p:sp>
    </p:spTree>
  </p:cSld>
  <p:clrMapOvr>
    <a:masterClrMapping/>
  </p:clrMapOvr>
</p:sld>
</file>

<file path=ppt/slides/slide9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8" name="Shape 5558"/>
        <p:cNvGrpSpPr/>
        <p:nvPr/>
      </p:nvGrpSpPr>
      <p:grpSpPr>
        <a:xfrm>
          <a:off x="0" y="0"/>
          <a:ext cx="0" cy="0"/>
          <a:chOff x="0" y="0"/>
          <a:chExt cx="0" cy="0"/>
        </a:xfrm>
      </p:grpSpPr>
      <p:sp>
        <p:nvSpPr>
          <p:cNvPr id="5559" name="Google Shape;5559;p91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 16: Amintește-ți că o atitudine directivă, lipsa de încredere și utilizarea sancțiunilor pot duce la mascarea auto-vătămării.</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4" name="Shape 5564"/>
        <p:cNvGrpSpPr/>
        <p:nvPr/>
      </p:nvGrpSpPr>
      <p:grpSpPr>
        <a:xfrm>
          <a:off x="0" y="0"/>
          <a:ext cx="0" cy="0"/>
          <a:chOff x="0" y="0"/>
          <a:chExt cx="0" cy="0"/>
        </a:xfrm>
      </p:grpSpPr>
      <p:sp>
        <p:nvSpPr>
          <p:cNvPr id="5565" name="Google Shape;5565;p9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Sunt de acord.</a:t>
            </a:r>
            <a:endParaRPr/>
          </a:p>
        </p:txBody>
      </p:sp>
    </p:spTree>
  </p:cSld>
  <p:clrMapOvr>
    <a:masterClrMapping/>
  </p:clrMapOvr>
</p:sld>
</file>

<file path=ppt/slides/slide9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0" name="Shape 5570"/>
        <p:cNvGrpSpPr/>
        <p:nvPr/>
      </p:nvGrpSpPr>
      <p:grpSpPr>
        <a:xfrm>
          <a:off x="0" y="0"/>
          <a:ext cx="0" cy="0"/>
          <a:chOff x="0" y="0"/>
          <a:chExt cx="0" cy="0"/>
        </a:xfrm>
      </p:grpSpPr>
      <p:sp>
        <p:nvSpPr>
          <p:cNvPr id="5571" name="Google Shape;5571;p9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La revedere!</a:t>
            </a:r>
            <a:endParaRPr/>
          </a:p>
        </p:txBody>
      </p:sp>
    </p:spTree>
  </p:cSld>
  <p:clrMapOvr>
    <a:masterClrMapping/>
  </p:clrMapOvr>
</p:sld>
</file>

<file path=ppt/slides/slide9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6" name="Shape 5576"/>
        <p:cNvGrpSpPr/>
        <p:nvPr/>
      </p:nvGrpSpPr>
      <p:grpSpPr>
        <a:xfrm>
          <a:off x="0" y="0"/>
          <a:ext cx="0" cy="0"/>
          <a:chOff x="0" y="0"/>
          <a:chExt cx="0" cy="0"/>
        </a:xfrm>
      </p:grpSpPr>
      <p:sp>
        <p:nvSpPr>
          <p:cNvPr id="5577" name="Google Shape;5577;p91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16-14 puncte</a:t>
            </a:r>
            <a:endParaRPr b="1" sz="4000"/>
          </a:p>
          <a:p>
            <a:pPr indent="0" lvl="0" marL="0" rtl="0" algn="l">
              <a:lnSpc>
                <a:spcPct val="90000"/>
              </a:lnSpc>
              <a:spcBef>
                <a:spcPts val="533"/>
              </a:spcBef>
              <a:spcAft>
                <a:spcPts val="0"/>
              </a:spcAft>
              <a:buClr>
                <a:schemeClr val="dk1"/>
              </a:buClr>
              <a:buSzPts val="1100"/>
              <a:buFont typeface="Arial"/>
              <a:buNone/>
            </a:pPr>
            <a:r>
              <a:rPr lang="en-US" sz="4000"/>
              <a:t>Ai abilități excelente de comunicare. Ești capabil să aduci o comunicare deschisă care să ofere elevului un sentiment de securitate.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92"/>
          <p:cNvSpPr txBox="1"/>
          <p:nvPr>
            <p:ph idx="1" type="body"/>
          </p:nvPr>
        </p:nvSpPr>
        <p:spPr>
          <a:xfrm>
            <a:off x="852975" y="239275"/>
            <a:ext cx="9380100" cy="31095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1900"/>
              <a:buNone/>
            </a:pPr>
            <a:r>
              <a:t/>
            </a:r>
            <a:endParaRPr sz="1900">
              <a:latin typeface="Calibri"/>
              <a:ea typeface="Calibri"/>
              <a:cs typeface="Calibri"/>
              <a:sym typeface="Calibri"/>
            </a:endParaRPr>
          </a:p>
          <a:p>
            <a:pPr indent="0" lvl="0" marL="0" rtl="0" algn="l">
              <a:lnSpc>
                <a:spcPct val="90000"/>
              </a:lnSpc>
              <a:spcBef>
                <a:spcPts val="533"/>
              </a:spcBef>
              <a:spcAft>
                <a:spcPts val="0"/>
              </a:spcAft>
              <a:buClr>
                <a:schemeClr val="dk1"/>
              </a:buClr>
              <a:buSzPts val="3500"/>
              <a:buNone/>
            </a:pPr>
            <a:r>
              <a:rPr lang="en-US" sz="3500"/>
              <a:t>Acesta nu este răspunsul corect. Deși Adam și-a asumat responsabilitatea, responsabilitatea profesorului nu se termină aici. Dacă aruncăm o privire bună, tocmai a început. Mai sunt multe de făcut după asta. Aceste probleme ar trebui lucrate pe patru niveluri: la nivelul întregii școli, fără clasă, la clasă și individual cu elevul.</a:t>
            </a:r>
            <a:endParaRPr/>
          </a:p>
        </p:txBody>
      </p:sp>
    </p:spTree>
  </p:cSld>
  <p:clrMapOvr>
    <a:masterClrMapping/>
  </p:clrMapOvr>
</p:sld>
</file>

<file path=ppt/slides/slide9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2" name="Shape 5582"/>
        <p:cNvGrpSpPr/>
        <p:nvPr/>
      </p:nvGrpSpPr>
      <p:grpSpPr>
        <a:xfrm>
          <a:off x="0" y="0"/>
          <a:ext cx="0" cy="0"/>
          <a:chOff x="0" y="0"/>
          <a:chExt cx="0" cy="0"/>
        </a:xfrm>
      </p:grpSpPr>
      <p:sp>
        <p:nvSpPr>
          <p:cNvPr id="5583" name="Google Shape;5583;p92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13-11 puncte</a:t>
            </a:r>
            <a:endParaRPr b="1" sz="4000"/>
          </a:p>
          <a:p>
            <a:pPr indent="0" lvl="0" marL="0" rtl="0" algn="l">
              <a:lnSpc>
                <a:spcPct val="90000"/>
              </a:lnSpc>
              <a:spcBef>
                <a:spcPts val="533"/>
              </a:spcBef>
              <a:spcAft>
                <a:spcPts val="0"/>
              </a:spcAft>
              <a:buClr>
                <a:schemeClr val="dk1"/>
              </a:buClr>
              <a:buSzPts val="1100"/>
              <a:buFont typeface="Arial"/>
              <a:buNone/>
            </a:pPr>
            <a:r>
              <a:rPr lang="en-US" sz="4000"/>
              <a:t>Este destul de bine, dar prea des îți impui părerea unui elev.</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8" name="Shape 5588"/>
        <p:cNvGrpSpPr/>
        <p:nvPr/>
      </p:nvGrpSpPr>
      <p:grpSpPr>
        <a:xfrm>
          <a:off x="0" y="0"/>
          <a:ext cx="0" cy="0"/>
          <a:chOff x="0" y="0"/>
          <a:chExt cx="0" cy="0"/>
        </a:xfrm>
      </p:grpSpPr>
      <p:sp>
        <p:nvSpPr>
          <p:cNvPr id="5589" name="Google Shape;5589;p92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10 puncte și mai puțin</a:t>
            </a:r>
            <a:endParaRPr b="1" sz="4000"/>
          </a:p>
          <a:p>
            <a:pPr indent="0" lvl="0" marL="0" rtl="0" algn="l">
              <a:lnSpc>
                <a:spcPct val="90000"/>
              </a:lnSpc>
              <a:spcBef>
                <a:spcPts val="533"/>
              </a:spcBef>
              <a:spcAft>
                <a:spcPts val="0"/>
              </a:spcAft>
              <a:buClr>
                <a:schemeClr val="dk1"/>
              </a:buClr>
              <a:buSzPts val="1100"/>
              <a:buFont typeface="Arial"/>
              <a:buNone/>
            </a:pPr>
            <a:r>
              <a:rPr lang="en-US" sz="4000"/>
              <a:t>Folosești modalități directive de comunicare cu elevul, blocând astfel fluxul de informații și limitând capacitatea de a interveni în mod corespunzător.</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4" name="Shape 5594"/>
        <p:cNvGrpSpPr/>
        <p:nvPr/>
      </p:nvGrpSpPr>
      <p:grpSpPr>
        <a:xfrm>
          <a:off x="0" y="0"/>
          <a:ext cx="0" cy="0"/>
          <a:chOff x="0" y="0"/>
          <a:chExt cx="0" cy="0"/>
        </a:xfrm>
      </p:grpSpPr>
      <p:sp>
        <p:nvSpPr>
          <p:cNvPr id="5595" name="Google Shape;5595;p9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Folosește-ți abilitățile pentru a lucra cu elevi cu probleme legate de percepția de sine. ORDONAREA CUNOAȘTERII TALE în domeniul autoagresiunii vă va ajuta în acest sens.</a:t>
            </a:r>
            <a:endParaRPr sz="4000"/>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9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0" name="Shape 5600"/>
        <p:cNvGrpSpPr/>
        <p:nvPr/>
      </p:nvGrpSpPr>
      <p:grpSpPr>
        <a:xfrm>
          <a:off x="0" y="0"/>
          <a:ext cx="0" cy="0"/>
          <a:chOff x="0" y="0"/>
          <a:chExt cx="0" cy="0"/>
        </a:xfrm>
      </p:grpSpPr>
      <p:sp>
        <p:nvSpPr>
          <p:cNvPr id="5601" name="Google Shape;5601;p9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533"/>
              </a:spcBef>
              <a:spcAft>
                <a:spcPts val="0"/>
              </a:spcAft>
              <a:buSzPts val="4000"/>
              <a:buAutoNum type="arabicPeriod"/>
            </a:pPr>
            <a:r>
              <a:rPr lang="en-US" sz="4000"/>
              <a:t>Introducere</a:t>
            </a:r>
            <a:endParaRPr sz="4000"/>
          </a:p>
          <a:p>
            <a:pPr indent="-742950" lvl="0" marL="742950" rtl="0" algn="l">
              <a:lnSpc>
                <a:spcPct val="90000"/>
              </a:lnSpc>
              <a:spcBef>
                <a:spcPts val="533"/>
              </a:spcBef>
              <a:spcAft>
                <a:spcPts val="0"/>
              </a:spcAft>
              <a:buSzPts val="4000"/>
              <a:buAutoNum type="arabicPeriod"/>
            </a:pPr>
            <a:r>
              <a:rPr lang="en-US" sz="4000"/>
              <a:t>Auto-vătămare</a:t>
            </a:r>
            <a:endParaRPr sz="4000"/>
          </a:p>
          <a:p>
            <a:pPr indent="-742950" lvl="0" marL="742950" rtl="0" algn="l">
              <a:lnSpc>
                <a:spcPct val="90000"/>
              </a:lnSpc>
              <a:spcBef>
                <a:spcPts val="533"/>
              </a:spcBef>
              <a:spcAft>
                <a:spcPts val="0"/>
              </a:spcAft>
              <a:buSzPts val="4000"/>
              <a:buAutoNum type="arabicPeriod"/>
            </a:pPr>
            <a:r>
              <a:rPr lang="en-US" sz="4000"/>
              <a:t>Cauzele auto-vătămării</a:t>
            </a:r>
            <a:endParaRPr sz="4000"/>
          </a:p>
          <a:p>
            <a:pPr indent="-742950" lvl="0" marL="742950" rtl="0" algn="l">
              <a:lnSpc>
                <a:spcPct val="90000"/>
              </a:lnSpc>
              <a:spcBef>
                <a:spcPts val="533"/>
              </a:spcBef>
              <a:spcAft>
                <a:spcPts val="0"/>
              </a:spcAft>
              <a:buSzPts val="4000"/>
              <a:buAutoNum type="arabicPeriod"/>
            </a:pPr>
            <a:r>
              <a:rPr lang="en-US" sz="4000"/>
              <a:t>Consecințe</a:t>
            </a:r>
            <a:endParaRPr sz="4000"/>
          </a:p>
          <a:p>
            <a:pPr indent="-742950" lvl="0" marL="742950" rtl="0" algn="l">
              <a:lnSpc>
                <a:spcPct val="90000"/>
              </a:lnSpc>
              <a:spcBef>
                <a:spcPts val="533"/>
              </a:spcBef>
              <a:spcAft>
                <a:spcPts val="0"/>
              </a:spcAft>
              <a:buSzPts val="4000"/>
              <a:buAutoNum type="arabicPeriod"/>
            </a:pPr>
            <a:r>
              <a:rPr lang="en-US" sz="4000"/>
              <a:t>Intervenţie</a:t>
            </a:r>
            <a:endParaRPr sz="4000"/>
          </a:p>
        </p:txBody>
      </p:sp>
    </p:spTree>
  </p:cSld>
  <p:clrMapOvr>
    <a:masterClrMapping/>
  </p:clrMapOvr>
</p:sld>
</file>

<file path=ppt/slides/slide9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6" name="Shape 5606"/>
        <p:cNvGrpSpPr/>
        <p:nvPr/>
      </p:nvGrpSpPr>
      <p:grpSpPr>
        <a:xfrm>
          <a:off x="0" y="0"/>
          <a:ext cx="0" cy="0"/>
          <a:chOff x="0" y="0"/>
          <a:chExt cx="0" cy="0"/>
        </a:xfrm>
      </p:grpSpPr>
      <p:sp>
        <p:nvSpPr>
          <p:cNvPr id="5607" name="Google Shape;5607;p92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dimineața!</a:t>
            </a:r>
            <a:endParaRPr/>
          </a:p>
        </p:txBody>
      </p:sp>
    </p:spTree>
  </p:cSld>
  <p:clrMapOvr>
    <a:masterClrMapping/>
  </p:clrMapOvr>
</p:sld>
</file>

<file path=ppt/slides/slide9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2" name="Shape 5612"/>
        <p:cNvGrpSpPr/>
        <p:nvPr/>
      </p:nvGrpSpPr>
      <p:grpSpPr>
        <a:xfrm>
          <a:off x="0" y="0"/>
          <a:ext cx="0" cy="0"/>
          <a:chOff x="0" y="0"/>
          <a:chExt cx="0" cy="0"/>
        </a:xfrm>
      </p:grpSpPr>
      <p:sp>
        <p:nvSpPr>
          <p:cNvPr id="5613" name="Google Shape;5613;p925"/>
          <p:cNvSpPr txBox="1"/>
          <p:nvPr>
            <p:ph idx="1" type="body"/>
          </p:nvPr>
        </p:nvSpPr>
        <p:spPr>
          <a:xfrm>
            <a:off x="136900" y="200075"/>
            <a:ext cx="10435800" cy="31065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CE ȘTII DESPRE MICHAEL:</a:t>
            </a:r>
            <a:endParaRPr b="1" sz="4000"/>
          </a:p>
          <a:p>
            <a:pPr indent="0" lvl="0" marL="0" rtl="0" algn="l">
              <a:lnSpc>
                <a:spcPct val="90000"/>
              </a:lnSpc>
              <a:spcBef>
                <a:spcPts val="533"/>
              </a:spcBef>
              <a:spcAft>
                <a:spcPts val="0"/>
              </a:spcAft>
              <a:buClr>
                <a:schemeClr val="dk1"/>
              </a:buClr>
              <a:buSzPct val="27500"/>
              <a:buNone/>
            </a:pPr>
            <a:r>
              <a:rPr lang="en-US" sz="4000"/>
              <a:t>Michael are 16 ani. Este un elev calm și disciplinat. Demonstrează dificultăți în stabilirea contactelor cu profesorii și colegii. Evită declarațiile în fața clasei. Adesea, încercările sale de vorbire se termină cu nervozitate și tăcere îndelungată. El răspunde la întrebările profesorului cu voce joasă sau nu răspunde deloc. În munca în grup, el este de obicei doar un participant pasiv. Încearcă să rămână neobservat. De multe ori se simte nesigur și nervos. De obicei stă în clasă cu capul plecat.</a:t>
            </a:r>
            <a:endParaRPr sz="4000"/>
          </a:p>
        </p:txBody>
      </p:sp>
    </p:spTree>
  </p:cSld>
  <p:clrMapOvr>
    <a:masterClrMapping/>
  </p:clrMapOvr>
</p:sld>
</file>

<file path=ppt/slides/slide9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8" name="Shape 5618"/>
        <p:cNvGrpSpPr/>
        <p:nvPr/>
      </p:nvGrpSpPr>
      <p:grpSpPr>
        <a:xfrm>
          <a:off x="0" y="0"/>
          <a:ext cx="0" cy="0"/>
          <a:chOff x="0" y="0"/>
          <a:chExt cx="0" cy="0"/>
        </a:xfrm>
      </p:grpSpPr>
      <p:sp>
        <p:nvSpPr>
          <p:cNvPr id="5619" name="Google Shape;5619;p9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Te invit la o lecție.</a:t>
            </a:r>
            <a:endParaRPr/>
          </a:p>
        </p:txBody>
      </p:sp>
    </p:spTree>
  </p:cSld>
  <p:clrMapOvr>
    <a:masterClrMapping/>
  </p:clrMapOvr>
</p:sld>
</file>

<file path=ppt/slides/slide9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4" name="Shape 5624"/>
        <p:cNvGrpSpPr/>
        <p:nvPr/>
      </p:nvGrpSpPr>
      <p:grpSpPr>
        <a:xfrm>
          <a:off x="0" y="0"/>
          <a:ext cx="0" cy="0"/>
          <a:chOff x="0" y="0"/>
          <a:chExt cx="0" cy="0"/>
        </a:xfrm>
      </p:grpSpPr>
      <p:sp>
        <p:nvSpPr>
          <p:cNvPr id="5625" name="Google Shape;5625;p9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deschizi catalogul și citești lista de prezență.</a:t>
            </a:r>
            <a:endParaRPr/>
          </a:p>
        </p:txBody>
      </p:sp>
    </p:spTree>
  </p:cSld>
  <p:clrMapOvr>
    <a:masterClrMapping/>
  </p:clrMapOvr>
</p:sld>
</file>

<file path=ppt/slides/slide9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0" name="Shape 5630"/>
        <p:cNvGrpSpPr/>
        <p:nvPr/>
      </p:nvGrpSpPr>
      <p:grpSpPr>
        <a:xfrm>
          <a:off x="0" y="0"/>
          <a:ext cx="0" cy="0"/>
          <a:chOff x="0" y="0"/>
          <a:chExt cx="0" cy="0"/>
        </a:xfrm>
      </p:grpSpPr>
      <p:sp>
        <p:nvSpPr>
          <p:cNvPr id="5631" name="Google Shape;5631;p9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Diana</a:t>
            </a:r>
            <a:endParaRPr/>
          </a:p>
        </p:txBody>
      </p:sp>
    </p:spTree>
  </p:cSld>
  <p:clrMapOvr>
    <a:masterClrMapping/>
  </p:clrMapOvr>
</p:sld>
</file>

<file path=ppt/slides/slide9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6" name="Shape 5636"/>
        <p:cNvGrpSpPr/>
        <p:nvPr/>
      </p:nvGrpSpPr>
      <p:grpSpPr>
        <a:xfrm>
          <a:off x="0" y="0"/>
          <a:ext cx="0" cy="0"/>
          <a:chOff x="0" y="0"/>
          <a:chExt cx="0" cy="0"/>
        </a:xfrm>
      </p:grpSpPr>
      <p:sp>
        <p:nvSpPr>
          <p:cNvPr id="5637" name="Google Shape;5637;p92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a:t>
            </a:r>
            <a:r>
              <a:rPr lang="en-US" sz="4000"/>
              <a:t>z</a:t>
            </a:r>
            <a:r>
              <a:rPr lang="en-US" sz="4000">
                <a:latin typeface="Calibri"/>
                <a:ea typeface="Calibri"/>
                <a:cs typeface="Calibri"/>
                <a:sym typeface="Calibri"/>
              </a:rPr>
              <a:t>ent</a:t>
            </a:r>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93"/>
          <p:cNvSpPr txBox="1"/>
          <p:nvPr>
            <p:ph idx="1" type="body"/>
          </p:nvPr>
        </p:nvSpPr>
        <p:spPr>
          <a:xfrm>
            <a:off x="231675" y="157950"/>
            <a:ext cx="10583100" cy="3422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700"/>
              <a:t>Acesta nu este răspunsul corect. Deși vrem să împărtășim ceea ce s-a întâmplat cu întreaga comunitate școlară, nu putem. Acest lucru l-ar slăbi pe Adam și i-ar pune în pericol relația cu școala. Acești elevi au nevoie de atenție și îngrijire. Nu este deloc ușor să tratezi cu ei și să răspunzi la întrebările lor.</a:t>
            </a:r>
            <a:endParaRPr sz="2700"/>
          </a:p>
          <a:p>
            <a:pPr indent="0" lvl="0" marL="0" rtl="0" algn="l">
              <a:lnSpc>
                <a:spcPct val="90000"/>
              </a:lnSpc>
              <a:spcBef>
                <a:spcPts val="533"/>
              </a:spcBef>
              <a:spcAft>
                <a:spcPts val="0"/>
              </a:spcAft>
              <a:buClr>
                <a:schemeClr val="dk1"/>
              </a:buClr>
              <a:buSzPts val="1100"/>
              <a:buFont typeface="Arial"/>
              <a:buNone/>
            </a:pPr>
            <a:r>
              <a:rPr lang="en-US" sz="2700"/>
              <a:t>O abordare măsurată este soluția. Cazul lor nu poate fi dezvăluit, dar problema de bază a comportamentului său poate și ar trebui să fie tratată cu întreaga comunitate școlară la patru niveluri: la nivel de școală, non-clasă, clasă și elev individual.</a:t>
            </a:r>
            <a:endParaRPr sz="2700"/>
          </a:p>
          <a:p>
            <a:pPr indent="0" lvl="0" marL="0" rtl="0" algn="l">
              <a:lnSpc>
                <a:spcPct val="90000"/>
              </a:lnSpc>
              <a:spcBef>
                <a:spcPts val="533"/>
              </a:spcBef>
              <a:spcAft>
                <a:spcPts val="0"/>
              </a:spcAft>
              <a:buClr>
                <a:schemeClr val="dk1"/>
              </a:buClr>
              <a:buSzPts val="2800"/>
              <a:buNone/>
            </a:pPr>
            <a:r>
              <a:t/>
            </a:r>
            <a:endParaRPr sz="2700"/>
          </a:p>
        </p:txBody>
      </p:sp>
    </p:spTree>
  </p:cSld>
  <p:clrMapOvr>
    <a:masterClrMapping/>
  </p:clrMapOvr>
</p:sld>
</file>

<file path=ppt/slides/slide9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2" name="Shape 5642"/>
        <p:cNvGrpSpPr/>
        <p:nvPr/>
      </p:nvGrpSpPr>
      <p:grpSpPr>
        <a:xfrm>
          <a:off x="0" y="0"/>
          <a:ext cx="0" cy="0"/>
          <a:chOff x="0" y="0"/>
          <a:chExt cx="0" cy="0"/>
        </a:xfrm>
      </p:grpSpPr>
      <p:sp>
        <p:nvSpPr>
          <p:cNvPr id="5643" name="Google Shape;5643;p93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Anna</a:t>
            </a:r>
            <a:endParaRPr/>
          </a:p>
        </p:txBody>
      </p:sp>
    </p:spTree>
  </p:cSld>
  <p:clrMapOvr>
    <a:masterClrMapping/>
  </p:clrMapOvr>
</p:sld>
</file>

<file path=ppt/slides/slide9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8" name="Shape 5648"/>
        <p:cNvGrpSpPr/>
        <p:nvPr/>
      </p:nvGrpSpPr>
      <p:grpSpPr>
        <a:xfrm>
          <a:off x="0" y="0"/>
          <a:ext cx="0" cy="0"/>
          <a:chOff x="0" y="0"/>
          <a:chExt cx="0" cy="0"/>
        </a:xfrm>
      </p:grpSpPr>
      <p:sp>
        <p:nvSpPr>
          <p:cNvPr id="5649" name="Google Shape;5649;p9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a:t>
            </a:r>
            <a:r>
              <a:rPr lang="en-US" sz="4000"/>
              <a:t>z</a:t>
            </a:r>
            <a:r>
              <a:rPr lang="en-US" sz="4000">
                <a:latin typeface="Calibri"/>
                <a:ea typeface="Calibri"/>
                <a:cs typeface="Calibri"/>
                <a:sym typeface="Calibri"/>
              </a:rPr>
              <a:t>ent</a:t>
            </a:r>
            <a:endParaRPr/>
          </a:p>
        </p:txBody>
      </p:sp>
    </p:spTree>
  </p:cSld>
  <p:clrMapOvr>
    <a:masterClrMapping/>
  </p:clrMapOvr>
</p:sld>
</file>

<file path=ppt/slides/slide9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54" name="Shape 5654"/>
        <p:cNvGrpSpPr/>
        <p:nvPr/>
      </p:nvGrpSpPr>
      <p:grpSpPr>
        <a:xfrm>
          <a:off x="0" y="0"/>
          <a:ext cx="0" cy="0"/>
          <a:chOff x="0" y="0"/>
          <a:chExt cx="0" cy="0"/>
        </a:xfrm>
      </p:grpSpPr>
      <p:sp>
        <p:nvSpPr>
          <p:cNvPr id="5655" name="Google Shape;5655;p9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Michael</a:t>
            </a:r>
            <a:endParaRPr/>
          </a:p>
        </p:txBody>
      </p:sp>
    </p:spTree>
  </p:cSld>
  <p:clrMapOvr>
    <a:masterClrMapping/>
  </p:clrMapOvr>
</p:sld>
</file>

<file path=ppt/slides/slide9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0" name="Shape 5660"/>
        <p:cNvGrpSpPr/>
        <p:nvPr/>
      </p:nvGrpSpPr>
      <p:grpSpPr>
        <a:xfrm>
          <a:off x="0" y="0"/>
          <a:ext cx="0" cy="0"/>
          <a:chOff x="0" y="0"/>
          <a:chExt cx="0" cy="0"/>
        </a:xfrm>
      </p:grpSpPr>
      <p:sp>
        <p:nvSpPr>
          <p:cNvPr id="5661" name="Google Shape;5661;p9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Michael răspunde foarte liniștit:</a:t>
            </a:r>
            <a:endParaRPr/>
          </a:p>
          <a:p>
            <a:pPr indent="0" lvl="0" marL="0" rtl="0" algn="l">
              <a:lnSpc>
                <a:spcPct val="90000"/>
              </a:lnSpc>
              <a:spcBef>
                <a:spcPts val="533"/>
              </a:spcBef>
              <a:spcAft>
                <a:spcPts val="0"/>
              </a:spcAft>
              <a:buClr>
                <a:schemeClr val="dk1"/>
              </a:buClr>
              <a:buSzPts val="4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pre</a:t>
            </a:r>
            <a:r>
              <a:rPr lang="en-US" sz="4000"/>
              <a:t>z</a:t>
            </a:r>
            <a:r>
              <a:rPr lang="en-US" sz="4000">
                <a:latin typeface="Calibri"/>
                <a:ea typeface="Calibri"/>
                <a:cs typeface="Calibri"/>
                <a:sym typeface="Calibri"/>
              </a:rPr>
              <a:t>ent</a:t>
            </a:r>
            <a:endParaRPr/>
          </a:p>
        </p:txBody>
      </p:sp>
    </p:spTree>
  </p:cSld>
  <p:clrMapOvr>
    <a:masterClrMapping/>
  </p:clrMapOvr>
</p:sld>
</file>

<file path=ppt/slides/slide9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6" name="Shape 5666"/>
        <p:cNvGrpSpPr/>
        <p:nvPr/>
      </p:nvGrpSpPr>
      <p:grpSpPr>
        <a:xfrm>
          <a:off x="0" y="0"/>
          <a:ext cx="0" cy="0"/>
          <a:chOff x="0" y="0"/>
          <a:chExt cx="0" cy="0"/>
        </a:xfrm>
      </p:grpSpPr>
      <p:sp>
        <p:nvSpPr>
          <p:cNvPr id="5667" name="Google Shape;5667;p9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Michael, nu te-am putut auzi, te rog, repetă</a:t>
            </a:r>
            <a:endParaRPr sz="4000"/>
          </a:p>
          <a:p>
            <a:pPr indent="-742950" lvl="0" marL="742950" rtl="0" algn="l">
              <a:lnSpc>
                <a:spcPct val="90000"/>
              </a:lnSpc>
              <a:spcBef>
                <a:spcPts val="533"/>
              </a:spcBef>
              <a:spcAft>
                <a:spcPts val="0"/>
              </a:spcAft>
              <a:buSzPts val="4000"/>
              <a:buAutoNum type="arabicPeriod"/>
            </a:pPr>
            <a:r>
              <a:rPr lang="en-US" sz="4000"/>
              <a:t>Michael, vorbește tare și clar</a:t>
            </a:r>
            <a:endParaRPr sz="4000"/>
          </a:p>
        </p:txBody>
      </p:sp>
    </p:spTree>
  </p:cSld>
  <p:clrMapOvr>
    <a:masterClrMapping/>
  </p:clrMapOvr>
</p:sld>
</file>

<file path=ppt/slides/slide9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2" name="Shape 5672"/>
        <p:cNvGrpSpPr/>
        <p:nvPr/>
      </p:nvGrpSpPr>
      <p:grpSpPr>
        <a:xfrm>
          <a:off x="0" y="0"/>
          <a:ext cx="0" cy="0"/>
          <a:chOff x="0" y="0"/>
          <a:chExt cx="0" cy="0"/>
        </a:xfrm>
      </p:grpSpPr>
      <p:sp>
        <p:nvSpPr>
          <p:cNvPr id="5673" name="Google Shape;5673;p9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E1: Amintește-ți că toate acțiunile față de un elev timid ar trebui să fie caracterizate de delicatețe, discreție și sensibilitate.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8" name="Shape 5678"/>
        <p:cNvGrpSpPr/>
        <p:nvPr/>
      </p:nvGrpSpPr>
      <p:grpSpPr>
        <a:xfrm>
          <a:off x="0" y="0"/>
          <a:ext cx="0" cy="0"/>
          <a:chOff x="0" y="0"/>
          <a:chExt cx="0" cy="0"/>
        </a:xfrm>
      </p:grpSpPr>
      <p:sp>
        <p:nvSpPr>
          <p:cNvPr id="5679" name="Google Shape;5679;p9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lang="en-US" sz="4000"/>
              <a:t>Am citit și ți-am verificat lucrările.</a:t>
            </a:r>
            <a:endParaRPr sz="4000"/>
          </a:p>
          <a:p>
            <a:pPr indent="0" lvl="0" marL="0" rtl="0" algn="l">
              <a:lnSpc>
                <a:spcPct val="90000"/>
              </a:lnSpc>
              <a:spcBef>
                <a:spcPts val="533"/>
              </a:spcBef>
              <a:spcAft>
                <a:spcPts val="0"/>
              </a:spcAft>
              <a:buClr>
                <a:schemeClr val="dk1"/>
              </a:buClr>
              <a:buSzPts val="1100"/>
              <a:buFont typeface="Arial"/>
              <a:buNone/>
            </a:pPr>
            <a:r>
              <a:rPr lang="en-US" sz="4000"/>
              <a:t>Câteva dintre ele sunt foarte bune.</a:t>
            </a:r>
            <a:endParaRPr sz="4000"/>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9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4" name="Shape 5684"/>
        <p:cNvGrpSpPr/>
        <p:nvPr/>
      </p:nvGrpSpPr>
      <p:grpSpPr>
        <a:xfrm>
          <a:off x="0" y="0"/>
          <a:ext cx="0" cy="0"/>
          <a:chOff x="0" y="0"/>
          <a:chExt cx="0" cy="0"/>
        </a:xfrm>
      </p:grpSpPr>
      <p:sp>
        <p:nvSpPr>
          <p:cNvPr id="5685" name="Google Shape;5685;p9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Michael, citește lucrarea ta.</a:t>
            </a:r>
            <a:endParaRPr/>
          </a:p>
        </p:txBody>
      </p:sp>
    </p:spTree>
  </p:cSld>
  <p:clrMapOvr>
    <a:masterClrMapping/>
  </p:clrMapOvr>
</p:sld>
</file>

<file path=ppt/slides/slide9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0" name="Shape 5690"/>
        <p:cNvGrpSpPr/>
        <p:nvPr/>
      </p:nvGrpSpPr>
      <p:grpSpPr>
        <a:xfrm>
          <a:off x="0" y="0"/>
          <a:ext cx="0" cy="0"/>
          <a:chOff x="0" y="0"/>
          <a:chExt cx="0" cy="0"/>
        </a:xfrm>
      </p:grpSpPr>
      <p:sp>
        <p:nvSpPr>
          <p:cNvPr id="5691" name="Google Shape;5691;p9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Michael se ridică și tace, cu capul plecat.</a:t>
            </a:r>
            <a:endParaRPr/>
          </a:p>
        </p:txBody>
      </p:sp>
    </p:spTree>
  </p:cSld>
  <p:clrMapOvr>
    <a:masterClrMapping/>
  </p:clrMapOvr>
</p:sld>
</file>

<file path=ppt/slides/slide9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6" name="Shape 5696"/>
        <p:cNvGrpSpPr/>
        <p:nvPr/>
      </p:nvGrpSpPr>
      <p:grpSpPr>
        <a:xfrm>
          <a:off x="0" y="0"/>
          <a:ext cx="0" cy="0"/>
          <a:chOff x="0" y="0"/>
          <a:chExt cx="0" cy="0"/>
        </a:xfrm>
      </p:grpSpPr>
      <p:sp>
        <p:nvSpPr>
          <p:cNvPr id="5697" name="Google Shape;5697;p9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533"/>
              </a:spcBef>
              <a:spcAft>
                <a:spcPts val="0"/>
              </a:spcAft>
              <a:buSzPts val="4000"/>
              <a:buAutoNum type="arabicPeriod"/>
            </a:pPr>
            <a:r>
              <a:rPr lang="en-US" sz="4000"/>
              <a:t>Timpul zboară. Citești sau nu, înțeleg că nu vrei să-ți citești lucrarea. Ar trebui să fac asta pentru tine?</a:t>
            </a:r>
            <a:endParaRPr sz="4000"/>
          </a:p>
          <a:p>
            <a:pPr indent="-742950" lvl="0" marL="742950" rtl="0" algn="l">
              <a:lnSpc>
                <a:spcPct val="90000"/>
              </a:lnSpc>
              <a:spcBef>
                <a:spcPts val="533"/>
              </a:spcBef>
              <a:spcAft>
                <a:spcPts val="0"/>
              </a:spcAft>
              <a:buSzPts val="4000"/>
              <a:buAutoNum type="arabicPeriod"/>
            </a:pPr>
            <a:r>
              <a:rPr lang="en-US" sz="4000"/>
              <a:t>Lucrarea ta este foarte bună. Dacă îmi permiți, o pot citi. Pot?</a:t>
            </a:r>
            <a:endParaRPr sz="4000"/>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94"/>
          <p:cNvSpPr txBox="1"/>
          <p:nvPr>
            <p:ph idx="1" type="body"/>
          </p:nvPr>
        </p:nvSpPr>
        <p:spPr>
          <a:xfrm>
            <a:off x="136900" y="147425"/>
            <a:ext cx="10836000" cy="3317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3"/>
              </a:spcBef>
              <a:spcAft>
                <a:spcPts val="0"/>
              </a:spcAft>
              <a:buClr>
                <a:schemeClr val="dk1"/>
              </a:buClr>
              <a:buSzPts val="1100"/>
              <a:buFont typeface="Arial"/>
              <a:buNone/>
            </a:pPr>
            <a:r>
              <a:rPr lang="en-US" sz="2400"/>
              <a:t>Răspuns corect! Acum este </a:t>
            </a:r>
            <a:r>
              <a:rPr lang="en-US" sz="2400"/>
              <a:t>Mama</a:t>
            </a:r>
            <a:r>
              <a:rPr lang="en-US" sz="2400"/>
              <a:t>entul să fie implicat elevul în rezolvarea problemei sale, deoarece furtul face parte dintr-un set de comportamente inadecvate pe care Adam le prezintă de ceva timp. Este timpul să fie chemați consiliul școlar, personalul, experții tehnici, alți profesori și chiar colegii și să se lucreze la aceste probleme dintr-o perspectivă constructivă.</a:t>
            </a:r>
            <a:endParaRPr sz="2400"/>
          </a:p>
          <a:p>
            <a:pPr indent="0" lvl="0" marL="0" rtl="0" algn="l">
              <a:lnSpc>
                <a:spcPct val="90000"/>
              </a:lnSpc>
              <a:spcBef>
                <a:spcPts val="533"/>
              </a:spcBef>
              <a:spcAft>
                <a:spcPts val="0"/>
              </a:spcAft>
              <a:buClr>
                <a:schemeClr val="dk1"/>
              </a:buClr>
              <a:buSzPts val="1100"/>
              <a:buFont typeface="Arial"/>
              <a:buNone/>
            </a:pPr>
            <a:r>
              <a:rPr lang="en-US" sz="2400"/>
              <a:t>Trebuie să se acorde atenție problemei și nu doar jucătorilor. Este, de exemplu, benefic să profiți de sala de clasă și să lucrezi cu grupul de elevi pentru a dezvolta abilitățile sociale, nu numai ale lui Adam, ci și ale tuturor elevilor. Este vorba despre promovarea întâlnirilor cu părinții pentru a-i avertiza asupra posibilelor semne de care ar trebui să fie conștienți acasă.</a:t>
            </a:r>
            <a:endParaRPr sz="2400"/>
          </a:p>
          <a:p>
            <a:pPr indent="0" lvl="0" marL="0" rtl="0" algn="l">
              <a:lnSpc>
                <a:spcPct val="90000"/>
              </a:lnSpc>
              <a:spcBef>
                <a:spcPts val="533"/>
              </a:spcBef>
              <a:spcAft>
                <a:spcPts val="0"/>
              </a:spcAft>
              <a:buClr>
                <a:schemeClr val="dk1"/>
              </a:buClr>
              <a:buSzPts val="2400"/>
              <a:buNone/>
            </a:pPr>
            <a:r>
              <a:t/>
            </a:r>
            <a:endParaRPr sz="2400"/>
          </a:p>
        </p:txBody>
      </p:sp>
    </p:spTree>
  </p:cSld>
  <p:clrMapOvr>
    <a:masterClrMapping/>
  </p:clrMapOvr>
</p:sld>
</file>

<file path=ppt/slides/slide9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2" name="Shape 5702"/>
        <p:cNvGrpSpPr/>
        <p:nvPr/>
      </p:nvGrpSpPr>
      <p:grpSpPr>
        <a:xfrm>
          <a:off x="0" y="0"/>
          <a:ext cx="0" cy="0"/>
          <a:chOff x="0" y="0"/>
          <a:chExt cx="0" cy="0"/>
        </a:xfrm>
      </p:grpSpPr>
      <p:sp>
        <p:nvSpPr>
          <p:cNvPr id="5703" name="Google Shape;5703;p9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E2: Prin aplicarea corecțiilor disciplinare, creezi o barieră de comunicare și întărești frica și sentimentul de amenințare.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8" name="Shape 5708"/>
        <p:cNvGrpSpPr/>
        <p:nvPr/>
      </p:nvGrpSpPr>
      <p:grpSpPr>
        <a:xfrm>
          <a:off x="0" y="0"/>
          <a:ext cx="0" cy="0"/>
          <a:chOff x="0" y="0"/>
          <a:chExt cx="0" cy="0"/>
        </a:xfrm>
      </p:grpSpPr>
      <p:sp>
        <p:nvSpPr>
          <p:cNvPr id="5709" name="Google Shape;5709;p94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Da</a:t>
            </a:r>
            <a:endParaRPr/>
          </a:p>
        </p:txBody>
      </p:sp>
    </p:spTree>
  </p:cSld>
  <p:clrMapOvr>
    <a:masterClrMapping/>
  </p:clrMapOvr>
</p:sld>
</file>

<file path=ppt/slides/slide9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4" name="Shape 5714"/>
        <p:cNvGrpSpPr/>
        <p:nvPr/>
      </p:nvGrpSpPr>
      <p:grpSpPr>
        <a:xfrm>
          <a:off x="0" y="0"/>
          <a:ext cx="0" cy="0"/>
          <a:chOff x="0" y="0"/>
          <a:chExt cx="0" cy="0"/>
        </a:xfrm>
      </p:grpSpPr>
      <p:sp>
        <p:nvSpPr>
          <p:cNvPr id="5715" name="Google Shape;5715;p9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i="1" lang="en-US" sz="4000">
                <a:solidFill>
                  <a:srgbClr val="0070C0"/>
                </a:solidFill>
              </a:rPr>
              <a:t>Ai citit lucrarea lui Michael.</a:t>
            </a:r>
            <a:endParaRPr i="1" sz="4000">
              <a:solidFill>
                <a:srgbClr val="0070C0"/>
              </a:solidFill>
            </a:endParaRPr>
          </a:p>
          <a:p>
            <a:pPr indent="0" lvl="0" marL="0" rtl="0" algn="l">
              <a:lnSpc>
                <a:spcPct val="90000"/>
              </a:lnSpc>
              <a:spcBef>
                <a:spcPts val="533"/>
              </a:spcBef>
              <a:spcAft>
                <a:spcPts val="0"/>
              </a:spcAft>
              <a:buClr>
                <a:schemeClr val="dk1"/>
              </a:buClr>
              <a:buSzPts val="1100"/>
              <a:buFont typeface="Arial"/>
              <a:buNone/>
            </a:pPr>
            <a:r>
              <a:t/>
            </a:r>
            <a:endParaRPr i="1" sz="4000">
              <a:solidFill>
                <a:srgbClr val="0070C0"/>
              </a:solidFill>
            </a:endParaRPr>
          </a:p>
          <a:p>
            <a:pPr indent="0" lvl="0" marL="0" rtl="0" algn="l">
              <a:lnSpc>
                <a:spcPct val="90000"/>
              </a:lnSpc>
              <a:spcBef>
                <a:spcPts val="533"/>
              </a:spcBef>
              <a:spcAft>
                <a:spcPts val="0"/>
              </a:spcAft>
              <a:buClr>
                <a:schemeClr val="dk1"/>
              </a:buClr>
              <a:buSzPts val="1100"/>
              <a:buFont typeface="Arial"/>
              <a:buNone/>
            </a:pPr>
            <a:r>
              <a:rPr i="1" lang="en-US" sz="4000">
                <a:solidFill>
                  <a:srgbClr val="0070C0"/>
                </a:solidFill>
              </a:rPr>
              <a:t>Clopoțelul sună pentru pauză.</a:t>
            </a:r>
            <a:endParaRPr i="1" sz="4000">
              <a:solidFill>
                <a:srgbClr val="0070C0"/>
              </a:solidFill>
            </a:endParaRPr>
          </a:p>
          <a:p>
            <a:pPr indent="0" lvl="0" marL="0" rtl="0" algn="l">
              <a:lnSpc>
                <a:spcPct val="90000"/>
              </a:lnSpc>
              <a:spcBef>
                <a:spcPts val="533"/>
              </a:spcBef>
              <a:spcAft>
                <a:spcPts val="0"/>
              </a:spcAft>
              <a:buClr>
                <a:srgbClr val="0070C0"/>
              </a:buClr>
              <a:buSzPts val="4000"/>
              <a:buNone/>
            </a:pPr>
            <a:r>
              <a:t/>
            </a:r>
            <a:endParaRPr i="1" sz="4000">
              <a:solidFill>
                <a:srgbClr val="0070C0"/>
              </a:solidFill>
            </a:endParaRPr>
          </a:p>
        </p:txBody>
      </p:sp>
    </p:spTree>
  </p:cSld>
  <p:clrMapOvr>
    <a:masterClrMapping/>
  </p:clrMapOvr>
</p:sld>
</file>

<file path=ppt/slides/slide9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0" name="Shape 5720"/>
        <p:cNvGrpSpPr/>
        <p:nvPr/>
      </p:nvGrpSpPr>
      <p:grpSpPr>
        <a:xfrm>
          <a:off x="0" y="0"/>
          <a:ext cx="0" cy="0"/>
          <a:chOff x="0" y="0"/>
          <a:chExt cx="0" cy="0"/>
        </a:xfrm>
      </p:grpSpPr>
      <p:sp>
        <p:nvSpPr>
          <p:cNvPr id="5721" name="Google Shape;5721;p9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Ești un elev talentat. Aș vrea ca și alții să te aprecieze. Să vorbim despre asta după curs. Te invit la birou.</a:t>
            </a:r>
            <a:endParaRPr sz="4000"/>
          </a:p>
          <a:p>
            <a:pPr indent="-762000" lvl="0" marL="742950" rtl="0" algn="l">
              <a:lnSpc>
                <a:spcPct val="90000"/>
              </a:lnSpc>
              <a:spcBef>
                <a:spcPts val="533"/>
              </a:spcBef>
              <a:spcAft>
                <a:spcPts val="0"/>
              </a:spcAft>
              <a:buSzPts val="4000"/>
              <a:buAutoNum type="arabicPeriod"/>
            </a:pPr>
            <a:r>
              <a:rPr lang="en-US" sz="4000"/>
              <a:t>Sunt nemulțumit de atitudinea ta. Trebuie făcut ceva în acest sens. Trebuie să vorbim despre asta. Te invit la birou.</a:t>
            </a:r>
            <a:endParaRPr sz="4000"/>
          </a:p>
        </p:txBody>
      </p:sp>
    </p:spTree>
  </p:cSld>
  <p:clrMapOvr>
    <a:masterClrMapping/>
  </p:clrMapOvr>
</p:sld>
</file>

<file path=ppt/slides/slide9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6" name="Shape 5726"/>
        <p:cNvGrpSpPr/>
        <p:nvPr/>
      </p:nvGrpSpPr>
      <p:grpSpPr>
        <a:xfrm>
          <a:off x="0" y="0"/>
          <a:ext cx="0" cy="0"/>
          <a:chOff x="0" y="0"/>
          <a:chExt cx="0" cy="0"/>
        </a:xfrm>
      </p:grpSpPr>
      <p:sp>
        <p:nvSpPr>
          <p:cNvPr id="5727" name="Google Shape;5727;p9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E3: Lipsa de înțelegere a esenței dificultăților elevului îi intensifică problemele.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2" name="Shape 5732"/>
        <p:cNvGrpSpPr/>
        <p:nvPr/>
      </p:nvGrpSpPr>
      <p:grpSpPr>
        <a:xfrm>
          <a:off x="0" y="0"/>
          <a:ext cx="0" cy="0"/>
          <a:chOff x="0" y="0"/>
          <a:chExt cx="0" cy="0"/>
        </a:xfrm>
      </p:grpSpPr>
      <p:sp>
        <p:nvSpPr>
          <p:cNvPr id="5733" name="Google Shape;5733;p9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Se bate la ușă.</a:t>
            </a:r>
            <a:endParaRPr/>
          </a:p>
        </p:txBody>
      </p:sp>
    </p:spTree>
  </p:cSld>
  <p:clrMapOvr>
    <a:masterClrMapping/>
  </p:clrMapOvr>
</p:sld>
</file>

<file path=ppt/slides/slide9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8" name="Shape 5738"/>
        <p:cNvGrpSpPr/>
        <p:nvPr/>
      </p:nvGrpSpPr>
      <p:grpSpPr>
        <a:xfrm>
          <a:off x="0" y="0"/>
          <a:ext cx="0" cy="0"/>
          <a:chOff x="0" y="0"/>
          <a:chExt cx="0" cy="0"/>
        </a:xfrm>
      </p:grpSpPr>
      <p:sp>
        <p:nvSpPr>
          <p:cNvPr id="5739" name="Google Shape;5739;p9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rog, intrați!</a:t>
            </a:r>
            <a:endParaRPr/>
          </a:p>
        </p:txBody>
      </p:sp>
    </p:spTree>
  </p:cSld>
  <p:clrMapOvr>
    <a:masterClrMapping/>
  </p:clrMapOvr>
</p:sld>
</file>

<file path=ppt/slides/slide9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4" name="Shape 5744"/>
        <p:cNvGrpSpPr/>
        <p:nvPr/>
      </p:nvGrpSpPr>
      <p:grpSpPr>
        <a:xfrm>
          <a:off x="0" y="0"/>
          <a:ext cx="0" cy="0"/>
          <a:chOff x="0" y="0"/>
          <a:chExt cx="0" cy="0"/>
        </a:xfrm>
      </p:grpSpPr>
      <p:sp>
        <p:nvSpPr>
          <p:cNvPr id="5745" name="Google Shape;5745;p9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Luați loc, vă rog!</a:t>
            </a:r>
            <a:endParaRPr/>
          </a:p>
        </p:txBody>
      </p:sp>
    </p:spTree>
  </p:cSld>
  <p:clrMapOvr>
    <a:masterClrMapping/>
  </p:clrMapOvr>
</p:sld>
</file>

<file path=ppt/slides/slide9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0" name="Shape 5750"/>
        <p:cNvGrpSpPr/>
        <p:nvPr/>
      </p:nvGrpSpPr>
      <p:grpSpPr>
        <a:xfrm>
          <a:off x="0" y="0"/>
          <a:ext cx="0" cy="0"/>
          <a:chOff x="0" y="0"/>
          <a:chExt cx="0" cy="0"/>
        </a:xfrm>
      </p:grpSpPr>
      <p:sp>
        <p:nvSpPr>
          <p:cNvPr id="5751" name="Google Shape;5751;p9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533"/>
              </a:spcBef>
              <a:spcAft>
                <a:spcPts val="0"/>
              </a:spcAft>
              <a:buSzPct val="100000"/>
              <a:buAutoNum type="arabicPeriod"/>
            </a:pPr>
            <a:r>
              <a:rPr lang="en-US" sz="4000"/>
              <a:t>Știu că ești timid, dar ar trebui să faci ceva în acest sens</a:t>
            </a:r>
            <a:endParaRPr sz="4000"/>
          </a:p>
          <a:p>
            <a:pPr indent="-742950" lvl="0" marL="742950" rtl="0" algn="l">
              <a:lnSpc>
                <a:spcPct val="90000"/>
              </a:lnSpc>
              <a:spcBef>
                <a:spcPts val="533"/>
              </a:spcBef>
              <a:spcAft>
                <a:spcPts val="0"/>
              </a:spcAft>
              <a:buSzPct val="100000"/>
              <a:buAutoNum type="arabicPeriod"/>
            </a:pPr>
            <a:r>
              <a:rPr lang="en-US" sz="4000"/>
              <a:t>Michael, mi se pare că ești trist și distras din ce în ce mai des. Scrii teme cu adevărat interesante. Ce se întâmplă dacă nu le poți prezenta?</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9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6" name="Shape 5756"/>
        <p:cNvGrpSpPr/>
        <p:nvPr/>
      </p:nvGrpSpPr>
      <p:grpSpPr>
        <a:xfrm>
          <a:off x="0" y="0"/>
          <a:ext cx="0" cy="0"/>
          <a:chOff x="0" y="0"/>
          <a:chExt cx="0" cy="0"/>
        </a:xfrm>
      </p:grpSpPr>
      <p:sp>
        <p:nvSpPr>
          <p:cNvPr id="5757" name="Google Shape;5757;p9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Michael își coboară capul</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p95"/>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Felicitări, situația a fost rezolvată cu succes!</a:t>
            </a:r>
            <a:endParaRPr/>
          </a:p>
        </p:txBody>
      </p:sp>
    </p:spTree>
  </p:cSld>
  <p:clrMapOvr>
    <a:masterClrMapping/>
  </p:clrMapOvr>
</p:sld>
</file>

<file path=ppt/slides/slide9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2" name="Shape 5762"/>
        <p:cNvGrpSpPr/>
        <p:nvPr/>
      </p:nvGrpSpPr>
      <p:grpSpPr>
        <a:xfrm>
          <a:off x="0" y="0"/>
          <a:ext cx="0" cy="0"/>
          <a:chOff x="0" y="0"/>
          <a:chExt cx="0" cy="0"/>
        </a:xfrm>
      </p:grpSpPr>
      <p:sp>
        <p:nvSpPr>
          <p:cNvPr id="5763" name="Google Shape;5763;p9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E4: A numi timid un elev, funcționează ca o profeție care se împlinește de sine, adică elevul crede că este timid și se comportă așa.</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8" name="Shape 5768"/>
        <p:cNvGrpSpPr/>
        <p:nvPr/>
      </p:nvGrpSpPr>
      <p:grpSpPr>
        <a:xfrm>
          <a:off x="0" y="0"/>
          <a:ext cx="0" cy="0"/>
          <a:chOff x="0" y="0"/>
          <a:chExt cx="0" cy="0"/>
        </a:xfrm>
      </p:grpSpPr>
      <p:sp>
        <p:nvSpPr>
          <p:cNvPr id="5769" name="Google Shape;5769;p9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Sunt mulți oameni care au probleme cu vorbitul în spații publice. La începutul muncii mele am avut și eu această problemă. Înțeleg totuși că pierd mult. De asemenea, poți încerca să schimbi această situație.</a:t>
            </a:r>
            <a:endParaRPr/>
          </a:p>
        </p:txBody>
      </p:sp>
    </p:spTree>
  </p:cSld>
  <p:clrMapOvr>
    <a:masterClrMapping/>
  </p:clrMapOvr>
</p:sld>
</file>

<file path=ppt/slides/slide9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4" name="Shape 5774"/>
        <p:cNvGrpSpPr/>
        <p:nvPr/>
      </p:nvGrpSpPr>
      <p:grpSpPr>
        <a:xfrm>
          <a:off x="0" y="0"/>
          <a:ext cx="0" cy="0"/>
          <a:chOff x="0" y="0"/>
          <a:chExt cx="0" cy="0"/>
        </a:xfrm>
      </p:grpSpPr>
      <p:sp>
        <p:nvSpPr>
          <p:cNvPr id="5775" name="Google Shape;5775;p95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pot. Nu sunt în stare să o schimb.</a:t>
            </a:r>
            <a:endParaRPr/>
          </a:p>
        </p:txBody>
      </p:sp>
    </p:spTree>
  </p:cSld>
  <p:clrMapOvr>
    <a:masterClrMapping/>
  </p:clrMapOvr>
</p:sld>
</file>

<file path=ppt/slides/slide9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0" name="Shape 5780"/>
        <p:cNvGrpSpPr/>
        <p:nvPr/>
      </p:nvGrpSpPr>
      <p:grpSpPr>
        <a:xfrm>
          <a:off x="0" y="0"/>
          <a:ext cx="0" cy="0"/>
          <a:chOff x="0" y="0"/>
          <a:chExt cx="0" cy="0"/>
        </a:xfrm>
      </p:grpSpPr>
      <p:sp>
        <p:nvSpPr>
          <p:cNvPr id="5781" name="Google Shape;5781;p953"/>
          <p:cNvSpPr txBox="1"/>
          <p:nvPr>
            <p:ph idx="1" type="body"/>
          </p:nvPr>
        </p:nvSpPr>
        <p:spPr>
          <a:xfrm>
            <a:off x="431750" y="221150"/>
            <a:ext cx="10214700" cy="3296100"/>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533"/>
              </a:spcBef>
              <a:spcAft>
                <a:spcPts val="0"/>
              </a:spcAft>
              <a:buSzPct val="100000"/>
              <a:buAutoNum type="arabicPeriod"/>
            </a:pPr>
            <a:r>
              <a:rPr lang="en-US" sz="4000"/>
              <a:t>Michael, niciunul dintre noi nu este perfect. Uneori facem greșeli și acest lucru se întâmplă tuturor. Un om înțelept învață din greșeli, iar un prost nici măcar nu le observă.</a:t>
            </a:r>
            <a:endParaRPr sz="4000"/>
          </a:p>
          <a:p>
            <a:pPr indent="-742950" lvl="0" marL="742950" rtl="0" algn="l">
              <a:lnSpc>
                <a:spcPct val="90000"/>
              </a:lnSpc>
              <a:spcBef>
                <a:spcPts val="533"/>
              </a:spcBef>
              <a:spcAft>
                <a:spcPts val="0"/>
              </a:spcAft>
              <a:buSzPct val="100000"/>
              <a:buAutoNum type="arabicPeriod"/>
            </a:pPr>
            <a:r>
              <a:rPr lang="en-US" sz="4000"/>
              <a:t>De unde vine acest pesimism? Ai făcut ceva să te schimbi? Știi că susținerile orale fac parte din evaluare. Trebuie făcut ceva în acest sens.</a:t>
            </a:r>
            <a:endParaRPr sz="4000"/>
          </a:p>
        </p:txBody>
      </p:sp>
    </p:spTree>
  </p:cSld>
  <p:clrMapOvr>
    <a:masterClrMapping/>
  </p:clrMapOvr>
</p:sld>
</file>

<file path=ppt/slides/slide9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6" name="Shape 5786"/>
        <p:cNvGrpSpPr/>
        <p:nvPr/>
      </p:nvGrpSpPr>
      <p:grpSpPr>
        <a:xfrm>
          <a:off x="0" y="0"/>
          <a:ext cx="0" cy="0"/>
          <a:chOff x="0" y="0"/>
          <a:chExt cx="0" cy="0"/>
        </a:xfrm>
      </p:grpSpPr>
      <p:sp>
        <p:nvSpPr>
          <p:cNvPr id="5787" name="Google Shape;5787;p95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E5: Subestimarea și lipsa de înțelegere a esenței dificultăților elevului îi intensifică problemele.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2" name="Shape 5792"/>
        <p:cNvGrpSpPr/>
        <p:nvPr/>
      </p:nvGrpSpPr>
      <p:grpSpPr>
        <a:xfrm>
          <a:off x="0" y="0"/>
          <a:ext cx="0" cy="0"/>
          <a:chOff x="0" y="0"/>
          <a:chExt cx="0" cy="0"/>
        </a:xfrm>
      </p:grpSpPr>
      <p:sp>
        <p:nvSpPr>
          <p:cNvPr id="5793" name="Google Shape;5793;p95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Nu mă simt bine la școală. Am impresia că toată lumea râde de mine. Când trebuie să vorbesc în public, am un gol în cap. Știu că alții mă privesc. Vreau să o schimb.</a:t>
            </a:r>
            <a:endParaRPr/>
          </a:p>
        </p:txBody>
      </p:sp>
    </p:spTree>
  </p:cSld>
  <p:clrMapOvr>
    <a:masterClrMapping/>
  </p:clrMapOvr>
</p:sld>
</file>

<file path=ppt/slides/slide9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8" name="Shape 5798"/>
        <p:cNvGrpSpPr/>
        <p:nvPr/>
      </p:nvGrpSpPr>
      <p:grpSpPr>
        <a:xfrm>
          <a:off x="0" y="0"/>
          <a:ext cx="0" cy="0"/>
          <a:chOff x="0" y="0"/>
          <a:chExt cx="0" cy="0"/>
        </a:xfrm>
      </p:grpSpPr>
      <p:sp>
        <p:nvSpPr>
          <p:cNvPr id="5799" name="Google Shape;5799;p956"/>
          <p:cNvSpPr txBox="1"/>
          <p:nvPr>
            <p:ph idx="1" type="body"/>
          </p:nvPr>
        </p:nvSpPr>
        <p:spPr>
          <a:xfrm>
            <a:off x="494925" y="231675"/>
            <a:ext cx="10246200" cy="3317100"/>
          </a:xfrm>
          <a:prstGeom prst="rect">
            <a:avLst/>
          </a:prstGeom>
          <a:noFill/>
          <a:ln>
            <a:noFill/>
          </a:ln>
        </p:spPr>
        <p:txBody>
          <a:bodyPr anchorCtr="0" anchor="t" bIns="45700" lIns="91425" spcFirstLastPara="1" rIns="91425" wrap="square" tIns="45700">
            <a:normAutofit fontScale="77500" lnSpcReduction="20000"/>
          </a:bodyPr>
          <a:lstStyle/>
          <a:p>
            <a:pPr indent="-723900" lvl="0" marL="742950" rtl="0" algn="l">
              <a:lnSpc>
                <a:spcPct val="90000"/>
              </a:lnSpc>
              <a:spcBef>
                <a:spcPts val="533"/>
              </a:spcBef>
              <a:spcAft>
                <a:spcPts val="0"/>
              </a:spcAft>
              <a:buSzPct val="100000"/>
              <a:buAutoNum type="arabicPeriod"/>
            </a:pPr>
            <a:r>
              <a:rPr lang="en-US" sz="4000"/>
              <a:t>Simt că timiditatea îți face dificilă funcționarea normală. Această frică paralizantă limitează contactele cu alte persoane și pierzi mult din cauza asta. De aceea aș dori să sugerez să contactezi un psiholog care te va ajuta să înțelegi ce simți. Pot vorbi cu părinții tăi ?.</a:t>
            </a:r>
            <a:endParaRPr sz="4000"/>
          </a:p>
          <a:p>
            <a:pPr indent="-723900" lvl="0" marL="742950" rtl="0" algn="l">
              <a:lnSpc>
                <a:spcPct val="90000"/>
              </a:lnSpc>
              <a:spcBef>
                <a:spcPts val="533"/>
              </a:spcBef>
              <a:spcAft>
                <a:spcPts val="0"/>
              </a:spcAft>
              <a:buSzPct val="100000"/>
              <a:buAutoNum type="arabicPeriod"/>
            </a:pPr>
            <a:r>
              <a:rPr lang="en-US" sz="4000"/>
              <a:t>Cred că situația ta. este foarte dificilă și ai nevoie de ajutor de specialitate rapid. Nu vei putea rezolva această problemă singură fără ajutor. Trebuie să vorbesc cu părinții tăi.</a:t>
            </a:r>
            <a:endParaRPr sz="4000"/>
          </a:p>
        </p:txBody>
      </p:sp>
    </p:spTree>
  </p:cSld>
  <p:clrMapOvr>
    <a:masterClrMapping/>
  </p:clrMapOvr>
</p:sld>
</file>

<file path=ppt/slides/slide9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4" name="Shape 5804"/>
        <p:cNvGrpSpPr/>
        <p:nvPr/>
      </p:nvGrpSpPr>
      <p:grpSpPr>
        <a:xfrm>
          <a:off x="0" y="0"/>
          <a:ext cx="0" cy="0"/>
          <a:chOff x="0" y="0"/>
          <a:chExt cx="0" cy="0"/>
        </a:xfrm>
      </p:grpSpPr>
      <p:sp>
        <p:nvSpPr>
          <p:cNvPr id="5805" name="Google Shape;5805;p9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None/>
            </a:pPr>
            <a:r>
              <a:rPr lang="en-US" sz="4000"/>
              <a:t>E6: Evită identificarea neechivoc negativă a problemelor elevilor, impunându-le notele și oferind sfaturi care pot crește sentimentul de pericol și lipsa de credință în propriile abilități.</a:t>
            </a:r>
            <a:endParaRPr sz="4000"/>
          </a:p>
        </p:txBody>
      </p:sp>
    </p:spTree>
  </p:cSld>
  <p:clrMapOvr>
    <a:masterClrMapping/>
  </p:clrMapOvr>
</p:sld>
</file>

<file path=ppt/slides/slide9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0" name="Shape 5810"/>
        <p:cNvGrpSpPr/>
        <p:nvPr/>
      </p:nvGrpSpPr>
      <p:grpSpPr>
        <a:xfrm>
          <a:off x="0" y="0"/>
          <a:ext cx="0" cy="0"/>
          <a:chOff x="0" y="0"/>
          <a:chExt cx="0" cy="0"/>
        </a:xfrm>
      </p:grpSpPr>
      <p:sp>
        <p:nvSpPr>
          <p:cNvPr id="5811" name="Google Shape;5811;p9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 Îi voi spune mamei despre întâlnire.</a:t>
            </a:r>
            <a:endParaRPr/>
          </a:p>
        </p:txBody>
      </p:sp>
    </p:spTree>
  </p:cSld>
  <p:clrMapOvr>
    <a:masterClrMapping/>
  </p:clrMapOvr>
</p:sld>
</file>

<file path=ppt/slides/slide9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6" name="Shape 5816"/>
        <p:cNvGrpSpPr/>
        <p:nvPr/>
      </p:nvGrpSpPr>
      <p:grpSpPr>
        <a:xfrm>
          <a:off x="0" y="0"/>
          <a:ext cx="0" cy="0"/>
          <a:chOff x="0" y="0"/>
          <a:chExt cx="0" cy="0"/>
        </a:xfrm>
      </p:grpSpPr>
      <p:sp>
        <p:nvSpPr>
          <p:cNvPr id="5817" name="Google Shape;5817;p959"/>
          <p:cNvSpPr txBox="1"/>
          <p:nvPr>
            <p:ph idx="1" type="body"/>
          </p:nvPr>
        </p:nvSpPr>
        <p:spPr>
          <a:xfrm>
            <a:off x="273800" y="326450"/>
            <a:ext cx="10246200" cy="2990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Aștept o întâlnire cu mama ta. Dar nu ar trebui să pierdem timpul. Astăzi vă sugerez să vorbim despre modalitățile de schimbare a comportamentului prin programul „FII MAI ÎNDRĂZNEȚ”. Ce părere ai?</a:t>
            </a:r>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8" name="Shape 648"/>
        <p:cNvGrpSpPr/>
        <p:nvPr/>
      </p:nvGrpSpPr>
      <p:grpSpPr>
        <a:xfrm>
          <a:off x="0" y="0"/>
          <a:ext cx="0" cy="0"/>
          <a:chOff x="0" y="0"/>
          <a:chExt cx="0" cy="0"/>
        </a:xfrm>
      </p:grpSpPr>
      <p:sp>
        <p:nvSpPr>
          <p:cNvPr id="649" name="Google Shape;649;p96"/>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Se pare că situația nu a fost rezolvată. Verifică teoria și încearcă din nou!</a:t>
            </a:r>
            <a:endParaRPr/>
          </a:p>
        </p:txBody>
      </p:sp>
    </p:spTree>
  </p:cSld>
  <p:clrMapOvr>
    <a:masterClrMapping/>
  </p:clrMapOvr>
</p:sld>
</file>

<file path=ppt/slides/slide9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2" name="Shape 5822"/>
        <p:cNvGrpSpPr/>
        <p:nvPr/>
      </p:nvGrpSpPr>
      <p:grpSpPr>
        <a:xfrm>
          <a:off x="0" y="0"/>
          <a:ext cx="0" cy="0"/>
          <a:chOff x="0" y="0"/>
          <a:chExt cx="0" cy="0"/>
        </a:xfrm>
      </p:grpSpPr>
      <p:sp>
        <p:nvSpPr>
          <p:cNvPr id="5823" name="Google Shape;5823;p9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Putem încerca.</a:t>
            </a:r>
            <a:endParaRPr/>
          </a:p>
        </p:txBody>
      </p:sp>
    </p:spTree>
  </p:cSld>
  <p:clrMapOvr>
    <a:masterClrMapping/>
  </p:clrMapOvr>
</p:sld>
</file>

<file path=ppt/slides/slide9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8" name="Shape 5828"/>
        <p:cNvGrpSpPr/>
        <p:nvPr/>
      </p:nvGrpSpPr>
      <p:grpSpPr>
        <a:xfrm>
          <a:off x="0" y="0"/>
          <a:ext cx="0" cy="0"/>
          <a:chOff x="0" y="0"/>
          <a:chExt cx="0" cy="0"/>
        </a:xfrm>
      </p:grpSpPr>
      <p:sp>
        <p:nvSpPr>
          <p:cNvPr id="5829" name="Google Shape;5829;p9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None/>
            </a:pPr>
            <a:r>
              <a:rPr b="1" lang="en-US" sz="4000"/>
              <a:t>STABILEȘTE REGULILE PENTRU PROGRAMUL „FII MAI ÎNDRĂZNEȚ!”</a:t>
            </a:r>
            <a:endParaRPr b="1" sz="4000"/>
          </a:p>
          <a:p>
            <a:pPr indent="-444500" lvl="0" marL="457200" rtl="0" algn="l">
              <a:lnSpc>
                <a:spcPct val="90000"/>
              </a:lnSpc>
              <a:spcBef>
                <a:spcPts val="533"/>
              </a:spcBef>
              <a:spcAft>
                <a:spcPts val="0"/>
              </a:spcAft>
              <a:buSzPct val="100000"/>
              <a:buAutoNum type="arabicPeriod"/>
            </a:pPr>
            <a:r>
              <a:rPr lang="en-US" sz="4000"/>
              <a:t>Am ajustat pentru tine principiul „FII MAI ÎNDRĂZNEȚ!” și îți voi verifica în mod sistematic progresul.</a:t>
            </a:r>
            <a:endParaRPr sz="4000"/>
          </a:p>
          <a:p>
            <a:pPr indent="-444500" lvl="0" marL="457200" rtl="0" algn="l">
              <a:lnSpc>
                <a:spcPct val="90000"/>
              </a:lnSpc>
              <a:spcBef>
                <a:spcPts val="0"/>
              </a:spcBef>
              <a:spcAft>
                <a:spcPts val="0"/>
              </a:spcAft>
              <a:buSzPct val="100000"/>
              <a:buAutoNum type="arabicPeriod"/>
            </a:pPr>
            <a:r>
              <a:rPr lang="en-US" sz="4000"/>
              <a:t>Am fost de acord cu principiile programului tău„</a:t>
            </a:r>
            <a:r>
              <a:rPr lang="en-US" sz="4000"/>
              <a:t>FII MAI ÎNDRĂZNEȚ!</a:t>
            </a:r>
            <a:r>
              <a:rPr lang="en-US" sz="4000"/>
              <a:t>” și aș dori să ne întâlnim o dată pe săptămână pentru a discuta despre progresul tău.</a:t>
            </a:r>
            <a:endParaRPr b="1" sz="4000"/>
          </a:p>
        </p:txBody>
      </p:sp>
    </p:spTree>
  </p:cSld>
  <p:clrMapOvr>
    <a:masterClrMapping/>
  </p:clrMapOvr>
</p:sld>
</file>

<file path=ppt/slides/slide9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4" name="Shape 5834"/>
        <p:cNvGrpSpPr/>
        <p:nvPr/>
      </p:nvGrpSpPr>
      <p:grpSpPr>
        <a:xfrm>
          <a:off x="0" y="0"/>
          <a:ext cx="0" cy="0"/>
          <a:chOff x="0" y="0"/>
          <a:chExt cx="0" cy="0"/>
        </a:xfrm>
      </p:grpSpPr>
      <p:sp>
        <p:nvSpPr>
          <p:cNvPr id="5835" name="Google Shape;5835;p9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E7: Prin utilizarea mesajelor directive, blochezi cooperarea suplimentară.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0" name="Shape 5840"/>
        <p:cNvGrpSpPr/>
        <p:nvPr/>
      </p:nvGrpSpPr>
      <p:grpSpPr>
        <a:xfrm>
          <a:off x="0" y="0"/>
          <a:ext cx="0" cy="0"/>
          <a:chOff x="0" y="0"/>
          <a:chExt cx="0" cy="0"/>
        </a:xfrm>
      </p:grpSpPr>
      <p:sp>
        <p:nvSpPr>
          <p:cNvPr id="5841" name="Google Shape;5841;p9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La revedere!</a:t>
            </a:r>
            <a:endParaRPr/>
          </a:p>
        </p:txBody>
      </p:sp>
    </p:spTree>
  </p:cSld>
  <p:clrMapOvr>
    <a:masterClrMapping/>
  </p:clrMapOvr>
</p:sld>
</file>

<file path=ppt/slides/slide9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6" name="Shape 5846"/>
        <p:cNvGrpSpPr/>
        <p:nvPr/>
      </p:nvGrpSpPr>
      <p:grpSpPr>
        <a:xfrm>
          <a:off x="0" y="0"/>
          <a:ext cx="0" cy="0"/>
          <a:chOff x="0" y="0"/>
          <a:chExt cx="0" cy="0"/>
        </a:xfrm>
      </p:grpSpPr>
      <p:sp>
        <p:nvSpPr>
          <p:cNvPr id="5847" name="Google Shape;5847;p9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Pe curând!</a:t>
            </a:r>
            <a:endParaRPr/>
          </a:p>
        </p:txBody>
      </p:sp>
    </p:spTree>
  </p:cSld>
  <p:clrMapOvr>
    <a:masterClrMapping/>
  </p:clrMapOvr>
</p:sld>
</file>

<file path=ppt/slides/slide9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2" name="Shape 5852"/>
        <p:cNvGrpSpPr/>
        <p:nvPr/>
      </p:nvGrpSpPr>
      <p:grpSpPr>
        <a:xfrm>
          <a:off x="0" y="0"/>
          <a:ext cx="0" cy="0"/>
          <a:chOff x="0" y="0"/>
          <a:chExt cx="0" cy="0"/>
        </a:xfrm>
      </p:grpSpPr>
      <p:sp>
        <p:nvSpPr>
          <p:cNvPr id="5853" name="Google Shape;5853;p96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rog intrați.</a:t>
            </a:r>
            <a:endParaRPr/>
          </a:p>
        </p:txBody>
      </p:sp>
    </p:spTree>
  </p:cSld>
  <p:clrMapOvr>
    <a:masterClrMapping/>
  </p:clrMapOvr>
</p:sld>
</file>

<file path=ppt/slides/slide9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8" name="Shape 5858"/>
        <p:cNvGrpSpPr/>
        <p:nvPr/>
      </p:nvGrpSpPr>
      <p:grpSpPr>
        <a:xfrm>
          <a:off x="0" y="0"/>
          <a:ext cx="0" cy="0"/>
          <a:chOff x="0" y="0"/>
          <a:chExt cx="0" cy="0"/>
        </a:xfrm>
      </p:grpSpPr>
      <p:sp>
        <p:nvSpPr>
          <p:cNvPr id="5859" name="Google Shape;5859;p96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Bine ați venit! Luați un loc.</a:t>
            </a:r>
            <a:endParaRPr/>
          </a:p>
        </p:txBody>
      </p:sp>
    </p:spTree>
  </p:cSld>
  <p:clrMapOvr>
    <a:masterClrMapping/>
  </p:clrMapOvr>
</p:sld>
</file>

<file path=ppt/slides/slide9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4" name="Shape 5864"/>
        <p:cNvGrpSpPr/>
        <p:nvPr/>
      </p:nvGrpSpPr>
      <p:grpSpPr>
        <a:xfrm>
          <a:off x="0" y="0"/>
          <a:ext cx="0" cy="0"/>
          <a:chOff x="0" y="0"/>
          <a:chExt cx="0" cy="0"/>
        </a:xfrm>
      </p:grpSpPr>
      <p:sp>
        <p:nvSpPr>
          <p:cNvPr id="5865" name="Google Shape;5865;p9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Bună ziua!</a:t>
            </a:r>
            <a:endParaRPr/>
          </a:p>
        </p:txBody>
      </p:sp>
    </p:spTree>
  </p:cSld>
  <p:clrMapOvr>
    <a:masterClrMapping/>
  </p:clrMapOvr>
</p:sld>
</file>

<file path=ppt/slides/slide9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0" name="Shape 5870"/>
        <p:cNvGrpSpPr/>
        <p:nvPr/>
      </p:nvGrpSpPr>
      <p:grpSpPr>
        <a:xfrm>
          <a:off x="0" y="0"/>
          <a:ext cx="0" cy="0"/>
          <a:chOff x="0" y="0"/>
          <a:chExt cx="0" cy="0"/>
        </a:xfrm>
      </p:grpSpPr>
      <p:sp>
        <p:nvSpPr>
          <p:cNvPr id="5871" name="Google Shape;5871;p96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CUM ÎNCEPI CONVERSAȚIA?</a:t>
            </a:r>
            <a:endParaRPr b="1" sz="4000"/>
          </a:p>
          <a:p>
            <a:pPr indent="-482600" lvl="0" marL="457200" rtl="0" algn="l">
              <a:lnSpc>
                <a:spcPct val="90000"/>
              </a:lnSpc>
              <a:spcBef>
                <a:spcPts val="533"/>
              </a:spcBef>
              <a:spcAft>
                <a:spcPts val="0"/>
              </a:spcAft>
              <a:buSzPts val="4000"/>
              <a:buAutoNum type="arabicPeriod"/>
            </a:pPr>
            <a:r>
              <a:rPr lang="en-US" sz="4000"/>
              <a:t>Mă bucur că ne-am putut întâlni împreună</a:t>
            </a:r>
            <a:endParaRPr sz="4000"/>
          </a:p>
          <a:p>
            <a:pPr indent="-482600" lvl="0" marL="457200" rtl="0" algn="l">
              <a:lnSpc>
                <a:spcPct val="90000"/>
              </a:lnSpc>
              <a:spcBef>
                <a:spcPts val="0"/>
              </a:spcBef>
              <a:spcAft>
                <a:spcPts val="0"/>
              </a:spcAft>
              <a:buSzPts val="4000"/>
              <a:buAutoNum type="arabicPeriod"/>
            </a:pPr>
            <a:r>
              <a:rPr lang="en-US" sz="4000"/>
              <a:t>Este bine că ați venit pentru că fiul dvs. are o problemă serioasă</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9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6" name="Shape 5876"/>
        <p:cNvGrpSpPr/>
        <p:nvPr/>
      </p:nvGrpSpPr>
      <p:grpSpPr>
        <a:xfrm>
          <a:off x="0" y="0"/>
          <a:ext cx="0" cy="0"/>
          <a:chOff x="0" y="0"/>
          <a:chExt cx="0" cy="0"/>
        </a:xfrm>
      </p:grpSpPr>
      <p:sp>
        <p:nvSpPr>
          <p:cNvPr id="5877" name="Google Shape;5877;p96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E8: În această situație, folosești argumentul puterii și limitezi posibilitatea unei intervenții corecte.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97"/>
          <p:cNvSpPr txBox="1"/>
          <p:nvPr>
            <p:ph idx="1" type="body"/>
          </p:nvPr>
        </p:nvSpPr>
        <p:spPr>
          <a:xfrm>
            <a:off x="754380" y="1082488"/>
            <a:ext cx="9464040"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Verifică panoul și citește despre cele mai importante concluzii ale acestei situații.</a:t>
            </a:r>
            <a:endParaRPr sz="4000"/>
          </a:p>
        </p:txBody>
      </p:sp>
    </p:spTree>
  </p:cSld>
  <p:clrMapOvr>
    <a:masterClrMapping/>
  </p:clrMapOvr>
</p:sld>
</file>

<file path=ppt/slides/slide9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2" name="Shape 5882"/>
        <p:cNvGrpSpPr/>
        <p:nvPr/>
      </p:nvGrpSpPr>
      <p:grpSpPr>
        <a:xfrm>
          <a:off x="0" y="0"/>
          <a:ext cx="0" cy="0"/>
          <a:chOff x="0" y="0"/>
          <a:chExt cx="0" cy="0"/>
        </a:xfrm>
      </p:grpSpPr>
      <p:sp>
        <p:nvSpPr>
          <p:cNvPr id="5883" name="Google Shape;5883;p970"/>
          <p:cNvSpPr txBox="1"/>
          <p:nvPr>
            <p:ph idx="1" type="body"/>
          </p:nvPr>
        </p:nvSpPr>
        <p:spPr>
          <a:xfrm>
            <a:off x="263275" y="221150"/>
            <a:ext cx="10425300" cy="3306600"/>
          </a:xfrm>
          <a:prstGeom prst="rect">
            <a:avLst/>
          </a:prstGeom>
          <a:noFill/>
          <a:ln>
            <a:noFill/>
          </a:ln>
        </p:spPr>
        <p:txBody>
          <a:bodyPr anchorCtr="0" anchor="t" bIns="45700" lIns="91425" spcFirstLastPara="1" rIns="91425" wrap="square" tIns="45700">
            <a:normAutofit fontScale="70000"/>
          </a:bodyPr>
          <a:lstStyle/>
          <a:p>
            <a:pPr indent="-723900" lvl="0" marL="742950" rtl="0" algn="l">
              <a:lnSpc>
                <a:spcPct val="90000"/>
              </a:lnSpc>
              <a:spcBef>
                <a:spcPts val="533"/>
              </a:spcBef>
              <a:spcAft>
                <a:spcPts val="0"/>
              </a:spcAft>
              <a:buSzPct val="100000"/>
              <a:buAutoNum type="arabicPeriod"/>
            </a:pPr>
            <a:r>
              <a:rPr lang="en-US" sz="4000"/>
              <a:t>Michael pregătește lucrări foarte interesante, dar are probleme cu prezentarea lor în fața clasei. În timpul conversației, mi-a spus că, în situații în care trebuie să vorbească în public, era copleșit de o teamă paralizantă pe care nu o putea controla. Această situație poate duce la tulburări depresive.</a:t>
            </a:r>
            <a:endParaRPr sz="4000"/>
          </a:p>
          <a:p>
            <a:pPr indent="-723900" lvl="0" marL="742950" rtl="0" algn="l">
              <a:lnSpc>
                <a:spcPct val="90000"/>
              </a:lnSpc>
              <a:spcBef>
                <a:spcPts val="533"/>
              </a:spcBef>
              <a:spcAft>
                <a:spcPts val="0"/>
              </a:spcAft>
              <a:buSzPct val="100000"/>
              <a:buAutoNum type="arabicPeriod"/>
            </a:pPr>
            <a:r>
              <a:rPr lang="en-US" sz="4000"/>
              <a:t>Michael este un elev foarte timid și are deja 16 ani. Ar trebui să se ocupe mai mult de stările de anxietate în situațiile de vorbire în public. Dacă nu faceți nimic în acest sens, va apărea depresia.</a:t>
            </a:r>
            <a:endParaRPr sz="4000"/>
          </a:p>
        </p:txBody>
      </p:sp>
    </p:spTree>
  </p:cSld>
  <p:clrMapOvr>
    <a:masterClrMapping/>
  </p:clrMapOvr>
</p:sld>
</file>

<file path=ppt/slides/slide9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8" name="Shape 5888"/>
        <p:cNvGrpSpPr/>
        <p:nvPr/>
      </p:nvGrpSpPr>
      <p:grpSpPr>
        <a:xfrm>
          <a:off x="0" y="0"/>
          <a:ext cx="0" cy="0"/>
          <a:chOff x="0" y="0"/>
          <a:chExt cx="0" cy="0"/>
        </a:xfrm>
      </p:grpSpPr>
      <p:sp>
        <p:nvSpPr>
          <p:cNvPr id="5889" name="Google Shape;5889;p97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Clr>
                <a:schemeClr val="dk1"/>
              </a:buClr>
              <a:buSzPct val="275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ct val="27500"/>
              <a:buNone/>
            </a:pPr>
            <a:r>
              <a:rPr lang="en-US" sz="4000"/>
              <a:t>E9: A-i învăța pe ceilalți când nu ți s-a cerut acest lucru nu este doar o problemă de comunicare, ci și lipsă de tact. Prin urmare, oferă sfaturi numai dacă știi că destinatarul așteaptă acest lucru de la tine. Punându-te în rolul de autoritate, previi dialogul.</a:t>
            </a:r>
            <a:endParaRPr b="1" sz="4000"/>
          </a:p>
        </p:txBody>
      </p:sp>
    </p:spTree>
  </p:cSld>
  <p:clrMapOvr>
    <a:masterClrMapping/>
  </p:clrMapOvr>
</p:sld>
</file>

<file path=ppt/slides/slide9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4" name="Shape 5894"/>
        <p:cNvGrpSpPr/>
        <p:nvPr/>
      </p:nvGrpSpPr>
      <p:grpSpPr>
        <a:xfrm>
          <a:off x="0" y="0"/>
          <a:ext cx="0" cy="0"/>
          <a:chOff x="0" y="0"/>
          <a:chExt cx="0" cy="0"/>
        </a:xfrm>
      </p:grpSpPr>
      <p:sp>
        <p:nvSpPr>
          <p:cNvPr id="5895" name="Google Shape;5895;p972"/>
          <p:cNvSpPr txBox="1"/>
          <p:nvPr>
            <p:ph idx="1" type="body"/>
          </p:nvPr>
        </p:nvSpPr>
        <p:spPr>
          <a:xfrm>
            <a:off x="305375" y="157950"/>
            <a:ext cx="10225200" cy="332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Michael se izolează frecvent. Nu-i place să iasă. El crede că nu este interesant pentru ceilalți. El dedică foarte mult timp învățăturii, dar fără rezultate convingătoare. Sunt îngrijorat din cauza lui. Ne puteți ajuta?</a:t>
            </a:r>
            <a:endParaRPr/>
          </a:p>
        </p:txBody>
      </p:sp>
    </p:spTree>
  </p:cSld>
  <p:clrMapOvr>
    <a:masterClrMapping/>
  </p:clrMapOvr>
</p:sld>
</file>

<file path=ppt/slides/slide9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0" name="Shape 5900"/>
        <p:cNvGrpSpPr/>
        <p:nvPr/>
      </p:nvGrpSpPr>
      <p:grpSpPr>
        <a:xfrm>
          <a:off x="0" y="0"/>
          <a:ext cx="0" cy="0"/>
          <a:chOff x="0" y="0"/>
          <a:chExt cx="0" cy="0"/>
        </a:xfrm>
      </p:grpSpPr>
      <p:sp>
        <p:nvSpPr>
          <p:cNvPr id="5901" name="Google Shape;5901;p973"/>
          <p:cNvSpPr txBox="1"/>
          <p:nvPr>
            <p:ph idx="1" type="body"/>
          </p:nvPr>
        </p:nvSpPr>
        <p:spPr>
          <a:xfrm>
            <a:off x="379100" y="168500"/>
            <a:ext cx="10383000" cy="3264600"/>
          </a:xfrm>
          <a:prstGeom prst="rect">
            <a:avLst/>
          </a:prstGeom>
          <a:noFill/>
          <a:ln>
            <a:noFill/>
          </a:ln>
        </p:spPr>
        <p:txBody>
          <a:bodyPr anchorCtr="0" anchor="t" bIns="45700" lIns="91425" spcFirstLastPara="1" rIns="91425" wrap="square" tIns="45700">
            <a:normAutofit fontScale="77500" lnSpcReduction="20000"/>
          </a:bodyPr>
          <a:lstStyle/>
          <a:p>
            <a:pPr indent="-723900" lvl="0" marL="742950" rtl="0" algn="l">
              <a:lnSpc>
                <a:spcPct val="90000"/>
              </a:lnSpc>
              <a:spcBef>
                <a:spcPts val="533"/>
              </a:spcBef>
              <a:spcAft>
                <a:spcPts val="0"/>
              </a:spcAft>
              <a:buSzPct val="100000"/>
              <a:buAutoNum type="arabicPeriod"/>
            </a:pPr>
            <a:r>
              <a:rPr lang="en-US" sz="4000"/>
              <a:t>Am pregătit pentru Michael programul „FII MAI ÎNDRĂZNEȚ!” și am promis că îi voi monitoriza în mod sistematic progresul său, dar cred că este necesar contactul cu un psiholog</a:t>
            </a:r>
            <a:endParaRPr sz="4000"/>
          </a:p>
          <a:p>
            <a:pPr indent="-723900" lvl="0" marL="742950" rtl="0" algn="l">
              <a:lnSpc>
                <a:spcPct val="90000"/>
              </a:lnSpc>
              <a:spcBef>
                <a:spcPts val="533"/>
              </a:spcBef>
              <a:spcAft>
                <a:spcPts val="0"/>
              </a:spcAft>
              <a:buSzPct val="100000"/>
              <a:buAutoNum type="arabicPeriod"/>
            </a:pPr>
            <a:r>
              <a:rPr lang="en-US" sz="4000"/>
              <a:t>Împreună cu Michael am dezvoltat principiile programului său „Fii mai îndrăzneț” și am organizat întâlniri săptămânale pentru a discuta despre progresul său. De asemenea, am pregătit pentru dvs. o listă de instituții unde puteți solicita ajutor de specialitate</a:t>
            </a:r>
            <a:endParaRPr sz="4000"/>
          </a:p>
        </p:txBody>
      </p:sp>
    </p:spTree>
  </p:cSld>
  <p:clrMapOvr>
    <a:masterClrMapping/>
  </p:clrMapOvr>
</p:sld>
</file>

<file path=ppt/slides/slide9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6" name="Shape 5906"/>
        <p:cNvGrpSpPr/>
        <p:nvPr/>
      </p:nvGrpSpPr>
      <p:grpSpPr>
        <a:xfrm>
          <a:off x="0" y="0"/>
          <a:ext cx="0" cy="0"/>
          <a:chOff x="0" y="0"/>
          <a:chExt cx="0" cy="0"/>
        </a:xfrm>
      </p:grpSpPr>
      <p:sp>
        <p:nvSpPr>
          <p:cNvPr id="5907" name="Google Shape;5907;p97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Alegere negativă:</a:t>
            </a:r>
            <a:endParaRPr b="1" sz="4000"/>
          </a:p>
          <a:p>
            <a:pPr indent="0" lvl="0" marL="0" rtl="0" algn="l">
              <a:lnSpc>
                <a:spcPct val="90000"/>
              </a:lnSpc>
              <a:spcBef>
                <a:spcPts val="533"/>
              </a:spcBef>
              <a:spcAft>
                <a:spcPts val="0"/>
              </a:spcAft>
              <a:buClr>
                <a:schemeClr val="dk1"/>
              </a:buClr>
              <a:buSzPts val="1100"/>
              <a:buFont typeface="Arial"/>
              <a:buNone/>
            </a:pPr>
            <a:r>
              <a:rPr lang="en-US" sz="4000"/>
              <a:t>E10: Utilizând mesaje directive, instruind și impunând soluții, limitezi posibilitățile de intervenție eficientă.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2" name="Shape 5912"/>
        <p:cNvGrpSpPr/>
        <p:nvPr/>
      </p:nvGrpSpPr>
      <p:grpSpPr>
        <a:xfrm>
          <a:off x="0" y="0"/>
          <a:ext cx="0" cy="0"/>
          <a:chOff x="0" y="0"/>
          <a:chExt cx="0" cy="0"/>
        </a:xfrm>
      </p:grpSpPr>
      <p:sp>
        <p:nvSpPr>
          <p:cNvPr id="5913" name="Google Shape;5913;p9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Vă mulțumesc pentru conversație și sprijin.</a:t>
            </a:r>
            <a:endParaRPr/>
          </a:p>
        </p:txBody>
      </p:sp>
    </p:spTree>
  </p:cSld>
  <p:clrMapOvr>
    <a:masterClrMapping/>
  </p:clrMapOvr>
</p:sld>
</file>

<file path=ppt/slides/slide9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8" name="Shape 5918"/>
        <p:cNvGrpSpPr/>
        <p:nvPr/>
      </p:nvGrpSpPr>
      <p:grpSpPr>
        <a:xfrm>
          <a:off x="0" y="0"/>
          <a:ext cx="0" cy="0"/>
          <a:chOff x="0" y="0"/>
          <a:chExt cx="0" cy="0"/>
        </a:xfrm>
      </p:grpSpPr>
      <p:sp>
        <p:nvSpPr>
          <p:cNvPr id="5919" name="Google Shape;5919;p9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19-17 puncte</a:t>
            </a:r>
            <a:endParaRPr b="1" sz="4000"/>
          </a:p>
          <a:p>
            <a:pPr indent="0" lvl="0" marL="0" rtl="0" algn="l">
              <a:lnSpc>
                <a:spcPct val="90000"/>
              </a:lnSpc>
              <a:spcBef>
                <a:spcPts val="533"/>
              </a:spcBef>
              <a:spcAft>
                <a:spcPts val="0"/>
              </a:spcAft>
              <a:buClr>
                <a:schemeClr val="dk1"/>
              </a:buClr>
              <a:buSzPts val="1100"/>
              <a:buFont typeface="Arial"/>
              <a:buNone/>
            </a:pPr>
            <a:r>
              <a:rPr lang="en-US" sz="4000"/>
              <a:t>Avei cunoștințe extinse și abilități de comunicare adecvate. Poți oferi comunicare deschisă și sprijin.</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4" name="Shape 5924"/>
        <p:cNvGrpSpPr/>
        <p:nvPr/>
      </p:nvGrpSpPr>
      <p:grpSpPr>
        <a:xfrm>
          <a:off x="0" y="0"/>
          <a:ext cx="0" cy="0"/>
          <a:chOff x="0" y="0"/>
          <a:chExt cx="0" cy="0"/>
        </a:xfrm>
      </p:grpSpPr>
      <p:sp>
        <p:nvSpPr>
          <p:cNvPr id="5925" name="Google Shape;5925;p9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16-14 puncte</a:t>
            </a:r>
            <a:endParaRPr b="1" sz="4000"/>
          </a:p>
          <a:p>
            <a:pPr indent="0" lvl="0" marL="0" rtl="0" algn="l">
              <a:lnSpc>
                <a:spcPct val="90000"/>
              </a:lnSpc>
              <a:spcBef>
                <a:spcPts val="533"/>
              </a:spcBef>
              <a:spcAft>
                <a:spcPts val="0"/>
              </a:spcAft>
              <a:buClr>
                <a:schemeClr val="dk1"/>
              </a:buClr>
              <a:buSzPts val="1100"/>
              <a:buFont typeface="Arial"/>
              <a:buNone/>
            </a:pPr>
            <a:r>
              <a:rPr lang="en-US" sz="4000"/>
              <a:t>Este destul de bine, dar cunoștințele și abilitățile tale de comunicare trebuie completate.</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0" name="Shape 5930"/>
        <p:cNvGrpSpPr/>
        <p:nvPr/>
      </p:nvGrpSpPr>
      <p:grpSpPr>
        <a:xfrm>
          <a:off x="0" y="0"/>
          <a:ext cx="0" cy="0"/>
          <a:chOff x="0" y="0"/>
          <a:chExt cx="0" cy="0"/>
        </a:xfrm>
      </p:grpSpPr>
      <p:sp>
        <p:nvSpPr>
          <p:cNvPr id="5931" name="Google Shape;5931;p9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12 puncte și mai puțin</a:t>
            </a:r>
            <a:endParaRPr b="1" sz="4000"/>
          </a:p>
          <a:p>
            <a:pPr indent="0" lvl="0" marL="0" rtl="0" algn="l">
              <a:lnSpc>
                <a:spcPct val="90000"/>
              </a:lnSpc>
              <a:spcBef>
                <a:spcPts val="533"/>
              </a:spcBef>
              <a:spcAft>
                <a:spcPts val="0"/>
              </a:spcAft>
              <a:buClr>
                <a:schemeClr val="dk1"/>
              </a:buClr>
              <a:buSzPts val="1100"/>
              <a:buFont typeface="Arial"/>
              <a:buNone/>
            </a:pPr>
            <a:r>
              <a:rPr lang="en-US" sz="4000"/>
              <a:t>Utilizezi metode de comunicare directivă, blocând astfel fluxul de informații și limitându-ți capacitatea de a interveni corect.</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6" name="Shape 5936"/>
        <p:cNvGrpSpPr/>
        <p:nvPr/>
      </p:nvGrpSpPr>
      <p:grpSpPr>
        <a:xfrm>
          <a:off x="0" y="0"/>
          <a:ext cx="0" cy="0"/>
          <a:chOff x="0" y="0"/>
          <a:chExt cx="0" cy="0"/>
        </a:xfrm>
      </p:grpSpPr>
      <p:sp>
        <p:nvSpPr>
          <p:cNvPr id="5937" name="Google Shape;5937;p9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t/>
            </a:r>
            <a:endParaRPr b="1" sz="4000"/>
          </a:p>
          <a:p>
            <a:pPr indent="0" lvl="0" marL="0" rtl="0" algn="l">
              <a:lnSpc>
                <a:spcPct val="90000"/>
              </a:lnSpc>
              <a:spcBef>
                <a:spcPts val="533"/>
              </a:spcBef>
              <a:spcAft>
                <a:spcPts val="0"/>
              </a:spcAft>
              <a:buClr>
                <a:schemeClr val="dk1"/>
              </a:buClr>
              <a:buSzPts val="1100"/>
              <a:buFont typeface="Arial"/>
              <a:buNone/>
            </a:pPr>
            <a:r>
              <a:rPr lang="en-US" sz="4000"/>
              <a:t>Folosește-ți abilitățile pentru a lucra cu elevi cu probleme legate de percepția de sine. ORDONAREA CUNOAȘTERII despre timiditate te va ajuta în acest sens.</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98"/>
          <p:cNvSpPr txBox="1"/>
          <p:nvPr>
            <p:ph idx="1" type="body"/>
          </p:nvPr>
        </p:nvSpPr>
        <p:spPr>
          <a:xfrm>
            <a:off x="754380" y="991720"/>
            <a:ext cx="9464040" cy="167416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533"/>
              </a:spcBef>
              <a:spcAft>
                <a:spcPts val="0"/>
              </a:spcAft>
              <a:buClr>
                <a:schemeClr val="dk1"/>
              </a:buClr>
              <a:buSzPct val="27500"/>
              <a:buFont typeface="Arial"/>
              <a:buNone/>
            </a:pPr>
            <a:r>
              <a:rPr lang="en-US" sz="4000"/>
              <a:t>Un incident a avut loc în clasa clasei a VII-a.</a:t>
            </a:r>
            <a:endParaRPr sz="4000"/>
          </a:p>
          <a:p>
            <a:pPr indent="0" lvl="0" marL="0" rtl="0" algn="l">
              <a:lnSpc>
                <a:spcPct val="90000"/>
              </a:lnSpc>
              <a:spcBef>
                <a:spcPts val="533"/>
              </a:spcBef>
              <a:spcAft>
                <a:spcPts val="0"/>
              </a:spcAft>
              <a:buClr>
                <a:schemeClr val="dk1"/>
              </a:buClr>
              <a:buSzPct val="27500"/>
              <a:buFont typeface="Arial"/>
              <a:buNone/>
            </a:pPr>
            <a:r>
              <a:rPr lang="en-US" sz="4000"/>
              <a:t>Verifică panoul pentru a vedea ce s-a întâmplat.</a:t>
            </a:r>
            <a:endParaRPr sz="4000"/>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9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2" name="Shape 5942"/>
        <p:cNvGrpSpPr/>
        <p:nvPr/>
      </p:nvGrpSpPr>
      <p:grpSpPr>
        <a:xfrm>
          <a:off x="0" y="0"/>
          <a:ext cx="0" cy="0"/>
          <a:chOff x="0" y="0"/>
          <a:chExt cx="0" cy="0"/>
        </a:xfrm>
      </p:grpSpPr>
      <p:sp>
        <p:nvSpPr>
          <p:cNvPr id="5943" name="Google Shape;5943;p9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Introducere</a:t>
            </a:r>
            <a:endParaRPr sz="4000"/>
          </a:p>
          <a:p>
            <a:pPr indent="-762000" lvl="0" marL="742950" rtl="0" algn="l">
              <a:lnSpc>
                <a:spcPct val="90000"/>
              </a:lnSpc>
              <a:spcBef>
                <a:spcPts val="533"/>
              </a:spcBef>
              <a:spcAft>
                <a:spcPts val="0"/>
              </a:spcAft>
              <a:buSzPts val="4000"/>
              <a:buAutoNum type="arabicPeriod"/>
            </a:pPr>
            <a:r>
              <a:rPr lang="en-US" sz="4000"/>
              <a:t>Simptome</a:t>
            </a:r>
            <a:endParaRPr sz="4000"/>
          </a:p>
          <a:p>
            <a:pPr indent="-762000" lvl="0" marL="742950" rtl="0" algn="l">
              <a:lnSpc>
                <a:spcPct val="90000"/>
              </a:lnSpc>
              <a:spcBef>
                <a:spcPts val="533"/>
              </a:spcBef>
              <a:spcAft>
                <a:spcPts val="0"/>
              </a:spcAft>
              <a:buSzPts val="4000"/>
              <a:buAutoNum type="arabicPeriod"/>
            </a:pPr>
            <a:r>
              <a:rPr lang="en-US" sz="4000"/>
              <a:t>Cauze</a:t>
            </a:r>
            <a:endParaRPr sz="4000"/>
          </a:p>
          <a:p>
            <a:pPr indent="-762000" lvl="0" marL="742950" rtl="0" algn="l">
              <a:lnSpc>
                <a:spcPct val="90000"/>
              </a:lnSpc>
              <a:spcBef>
                <a:spcPts val="533"/>
              </a:spcBef>
              <a:spcAft>
                <a:spcPts val="0"/>
              </a:spcAft>
              <a:buSzPts val="4000"/>
              <a:buAutoNum type="arabicPeriod"/>
            </a:pPr>
            <a:r>
              <a:rPr lang="en-US" sz="4000"/>
              <a:t>Consecințe</a:t>
            </a:r>
            <a:endParaRPr sz="4000"/>
          </a:p>
          <a:p>
            <a:pPr indent="-762000" lvl="0" marL="742950" rtl="0" algn="l">
              <a:lnSpc>
                <a:spcPct val="90000"/>
              </a:lnSpc>
              <a:spcBef>
                <a:spcPts val="533"/>
              </a:spcBef>
              <a:spcAft>
                <a:spcPts val="0"/>
              </a:spcAft>
              <a:buSzPts val="4000"/>
              <a:buAutoNum type="arabicPeriod"/>
            </a:pPr>
            <a:r>
              <a:rPr lang="en-US" sz="4000"/>
              <a:t>Reguli pentru programul „Fii mai îndrăzneț!”</a:t>
            </a:r>
            <a:endParaRPr sz="4000"/>
          </a:p>
          <a:p>
            <a:pPr indent="-762000" lvl="0" marL="742950" rtl="0" algn="l">
              <a:lnSpc>
                <a:spcPct val="90000"/>
              </a:lnSpc>
              <a:spcBef>
                <a:spcPts val="533"/>
              </a:spcBef>
              <a:spcAft>
                <a:spcPts val="0"/>
              </a:spcAft>
              <a:buSzPts val="4000"/>
              <a:buAutoNum type="arabicPeriod"/>
            </a:pPr>
            <a:r>
              <a:rPr lang="en-US" sz="4000"/>
              <a:t>Intervenţie</a:t>
            </a:r>
            <a:endParaRPr sz="4000"/>
          </a:p>
        </p:txBody>
      </p:sp>
    </p:spTree>
  </p:cSld>
  <p:clrMapOvr>
    <a:masterClrMapping/>
  </p:clrMapOvr>
</p:sld>
</file>

<file path=ppt/slides/slide9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8" name="Shape 5948"/>
        <p:cNvGrpSpPr/>
        <p:nvPr/>
      </p:nvGrpSpPr>
      <p:grpSpPr>
        <a:xfrm>
          <a:off x="0" y="0"/>
          <a:ext cx="0" cy="0"/>
          <a:chOff x="0" y="0"/>
          <a:chExt cx="0" cy="0"/>
        </a:xfrm>
      </p:grpSpPr>
      <p:sp>
        <p:nvSpPr>
          <p:cNvPr id="5949" name="Google Shape;5949;p9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Ai finalizat unitatea de învățare!</a:t>
            </a:r>
            <a:endParaRPr/>
          </a:p>
        </p:txBody>
      </p:sp>
    </p:spTree>
  </p:cSld>
  <p:clrMapOvr>
    <a:masterClrMapping/>
  </p:clrMapOvr>
</p:sld>
</file>

<file path=ppt/slides/slide9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4" name="Shape 5954"/>
        <p:cNvGrpSpPr/>
        <p:nvPr/>
      </p:nvGrpSpPr>
      <p:grpSpPr>
        <a:xfrm>
          <a:off x="0" y="0"/>
          <a:ext cx="0" cy="0"/>
          <a:chOff x="0" y="0"/>
          <a:chExt cx="0" cy="0"/>
        </a:xfrm>
      </p:grpSpPr>
      <p:sp>
        <p:nvSpPr>
          <p:cNvPr id="5955" name="Google Shape;5955;p9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Ai finalizat toate unitățile modulului.</a:t>
            </a:r>
            <a:endParaRPr/>
          </a:p>
        </p:txBody>
      </p:sp>
    </p:spTree>
  </p:cSld>
  <p:clrMapOvr>
    <a:masterClrMapping/>
  </p:clrMapOvr>
</p:sld>
</file>

<file path=ppt/slides/slide9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0" name="Shape 5960"/>
        <p:cNvGrpSpPr/>
        <p:nvPr/>
      </p:nvGrpSpPr>
      <p:grpSpPr>
        <a:xfrm>
          <a:off x="0" y="0"/>
          <a:ext cx="0" cy="0"/>
          <a:chOff x="0" y="0"/>
          <a:chExt cx="0" cy="0"/>
        </a:xfrm>
      </p:grpSpPr>
      <p:sp>
        <p:nvSpPr>
          <p:cNvPr id="5961" name="Google Shape;5961;p983"/>
          <p:cNvSpPr txBox="1"/>
          <p:nvPr>
            <p:ph idx="1" type="body"/>
          </p:nvPr>
        </p:nvSpPr>
        <p:spPr>
          <a:xfrm>
            <a:off x="305375" y="168500"/>
            <a:ext cx="10362000" cy="332760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rPr>
              <a:t>Introducere</a:t>
            </a:r>
            <a:endParaRPr sz="4000">
              <a:solidFill>
                <a:srgbClr val="0070C0"/>
              </a:solidFill>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rPr>
              <a:t>Probleme în relațiile cu adulții</a:t>
            </a:r>
            <a:endParaRPr sz="4000">
              <a:solidFill>
                <a:srgbClr val="0070C0"/>
              </a:solidFill>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rPr>
              <a:t>Probleme în relațiile de la egal la egal</a:t>
            </a:r>
            <a:endParaRPr sz="4000">
              <a:solidFill>
                <a:srgbClr val="0070C0"/>
              </a:solidFill>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rPr>
              <a:t>Probleme în funcționarea grupului</a:t>
            </a:r>
            <a:endParaRPr sz="4000">
              <a:solidFill>
                <a:srgbClr val="0070C0"/>
              </a:solidFill>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rPr>
              <a:t>Probleme în percepția de sine</a:t>
            </a:r>
            <a:endParaRPr sz="4000">
              <a:solidFill>
                <a:srgbClr val="0070C0"/>
              </a:solidFill>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rPr>
              <a:t>Probleme cu dizabilități de învățare</a:t>
            </a:r>
            <a:endParaRPr sz="4000">
              <a:solidFill>
                <a:srgbClr val="0070C0"/>
              </a:solidFill>
            </a:endParaRPr>
          </a:p>
        </p:txBody>
      </p:sp>
    </p:spTree>
  </p:cSld>
  <p:clrMapOvr>
    <a:masterClrMapping/>
  </p:clrMapOvr>
</p:sld>
</file>

<file path=ppt/slides/slide9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6" name="Shape 5966"/>
        <p:cNvGrpSpPr/>
        <p:nvPr/>
      </p:nvGrpSpPr>
      <p:grpSpPr>
        <a:xfrm>
          <a:off x="0" y="0"/>
          <a:ext cx="0" cy="0"/>
          <a:chOff x="0" y="0"/>
          <a:chExt cx="0" cy="0"/>
        </a:xfrm>
      </p:grpSpPr>
      <p:sp>
        <p:nvSpPr>
          <p:cNvPr id="5967" name="Google Shape;5967;p984"/>
          <p:cNvSpPr txBox="1"/>
          <p:nvPr>
            <p:ph idx="1" type="body"/>
          </p:nvPr>
        </p:nvSpPr>
        <p:spPr>
          <a:xfrm>
            <a:off x="336975" y="231675"/>
            <a:ext cx="10246200" cy="319080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SzPts val="4000"/>
              <a:buAutoNum type="arabicPeriod"/>
            </a:pPr>
            <a:r>
              <a:rPr lang="en-US" sz="4000"/>
              <a:t>Introducere în tulburările de comportament</a:t>
            </a:r>
            <a:endParaRPr sz="4000"/>
          </a:p>
          <a:p>
            <a:pPr indent="-742950" lvl="0" marL="742950" rtl="0" algn="l">
              <a:lnSpc>
                <a:spcPct val="90000"/>
              </a:lnSpc>
              <a:spcBef>
                <a:spcPts val="533"/>
              </a:spcBef>
              <a:spcAft>
                <a:spcPts val="0"/>
              </a:spcAft>
              <a:buSzPts val="4000"/>
              <a:buAutoNum type="arabicPeriod"/>
            </a:pPr>
            <a:r>
              <a:rPr lang="en-US" sz="4000"/>
              <a:t>Simptome comportamentale</a:t>
            </a:r>
            <a:endParaRPr sz="4000"/>
          </a:p>
          <a:p>
            <a:pPr indent="-742950" lvl="0" marL="742950" rtl="0" algn="l">
              <a:lnSpc>
                <a:spcPct val="90000"/>
              </a:lnSpc>
              <a:spcBef>
                <a:spcPts val="533"/>
              </a:spcBef>
              <a:spcAft>
                <a:spcPts val="0"/>
              </a:spcAft>
              <a:buSzPts val="4000"/>
              <a:buAutoNum type="arabicPeriod"/>
            </a:pPr>
            <a:r>
              <a:rPr lang="en-US" sz="4000"/>
              <a:t>Cauzele tulburărilor comportamentale</a:t>
            </a:r>
            <a:endParaRPr sz="4000"/>
          </a:p>
          <a:p>
            <a:pPr indent="-742950" lvl="0" marL="742950" rtl="0" algn="l">
              <a:lnSpc>
                <a:spcPct val="90000"/>
              </a:lnSpc>
              <a:spcBef>
                <a:spcPts val="533"/>
              </a:spcBef>
              <a:spcAft>
                <a:spcPts val="0"/>
              </a:spcAft>
              <a:buSzPts val="4000"/>
              <a:buAutoNum type="arabicPeriod"/>
            </a:pPr>
            <a:r>
              <a:rPr lang="en-US" sz="4000"/>
              <a:t>Consecințele tulburărilor comportamentale</a:t>
            </a:r>
            <a:endParaRPr sz="4000"/>
          </a:p>
          <a:p>
            <a:pPr indent="-742950" lvl="0" marL="742950" rtl="0" algn="l">
              <a:lnSpc>
                <a:spcPct val="90000"/>
              </a:lnSpc>
              <a:spcBef>
                <a:spcPts val="533"/>
              </a:spcBef>
              <a:spcAft>
                <a:spcPts val="0"/>
              </a:spcAft>
              <a:buSzPts val="4000"/>
              <a:buAutoNum type="arabicPeriod"/>
            </a:pPr>
            <a:r>
              <a:rPr lang="en-US" sz="4000"/>
              <a:t>Prevenirea și intervențiile terapeutice împotriva tulburărilor comportamentale</a:t>
            </a:r>
            <a:endParaRPr sz="4000"/>
          </a:p>
        </p:txBody>
      </p:sp>
    </p:spTree>
  </p:cSld>
  <p:clrMapOvr>
    <a:masterClrMapping/>
  </p:clrMapOvr>
</p:sld>
</file>

<file path=ppt/slides/slide9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2" name="Shape 5972"/>
        <p:cNvGrpSpPr/>
        <p:nvPr/>
      </p:nvGrpSpPr>
      <p:grpSpPr>
        <a:xfrm>
          <a:off x="0" y="0"/>
          <a:ext cx="0" cy="0"/>
          <a:chOff x="0" y="0"/>
          <a:chExt cx="0" cy="0"/>
        </a:xfrm>
      </p:grpSpPr>
      <p:sp>
        <p:nvSpPr>
          <p:cNvPr id="5973" name="Google Shape;5973;p985"/>
          <p:cNvSpPr txBox="1"/>
          <p:nvPr>
            <p:ph idx="1" type="body"/>
          </p:nvPr>
        </p:nvSpPr>
        <p:spPr>
          <a:xfrm>
            <a:off x="684475" y="263275"/>
            <a:ext cx="9919800" cy="312750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SzPts val="4000"/>
              <a:buAutoNum type="arabicPeriod"/>
            </a:pPr>
            <a:r>
              <a:rPr lang="en-US" sz="4000"/>
              <a:t>lucrul cu un elev agresiv</a:t>
            </a:r>
            <a:endParaRPr sz="4000"/>
          </a:p>
          <a:p>
            <a:pPr indent="-742950" lvl="0" marL="742950" rtl="0" algn="l">
              <a:lnSpc>
                <a:spcPct val="90000"/>
              </a:lnSpc>
              <a:spcBef>
                <a:spcPts val="533"/>
              </a:spcBef>
              <a:spcAft>
                <a:spcPts val="0"/>
              </a:spcAft>
              <a:buSzPts val="4000"/>
              <a:buAutoNum type="arabicPeriod"/>
            </a:pPr>
            <a:r>
              <a:rPr lang="en-US" sz="4000"/>
              <a:t>lucrul cu un </a:t>
            </a:r>
            <a:r>
              <a:rPr lang="en-US" sz="4000"/>
              <a:t>elev</a:t>
            </a:r>
            <a:r>
              <a:rPr lang="en-US" sz="4000"/>
              <a:t> fără voință de cooperare</a:t>
            </a:r>
            <a:endParaRPr sz="4000"/>
          </a:p>
          <a:p>
            <a:pPr indent="-742950" lvl="0" marL="742950" rtl="0" algn="l">
              <a:lnSpc>
                <a:spcPct val="90000"/>
              </a:lnSpc>
              <a:spcBef>
                <a:spcPts val="533"/>
              </a:spcBef>
              <a:spcAft>
                <a:spcPts val="0"/>
              </a:spcAft>
              <a:buSzPts val="4000"/>
              <a:buAutoNum type="arabicPeriod"/>
            </a:pPr>
            <a:r>
              <a:rPr lang="en-US" sz="4000"/>
              <a:t>lucrul </a:t>
            </a:r>
            <a:r>
              <a:rPr lang="en-US" sz="4000"/>
              <a:t>cu un </a:t>
            </a:r>
            <a:r>
              <a:rPr lang="en-US" sz="4000"/>
              <a:t>elev</a:t>
            </a:r>
            <a:r>
              <a:rPr lang="en-US" sz="4000"/>
              <a:t> manipulator</a:t>
            </a:r>
            <a:endParaRPr sz="4000"/>
          </a:p>
          <a:p>
            <a:pPr indent="-742950" lvl="0" marL="742950" rtl="0" algn="l">
              <a:lnSpc>
                <a:spcPct val="90000"/>
              </a:lnSpc>
              <a:spcBef>
                <a:spcPts val="533"/>
              </a:spcBef>
              <a:spcAft>
                <a:spcPts val="0"/>
              </a:spcAft>
              <a:buSzPts val="4000"/>
              <a:buAutoNum type="arabicPeriod"/>
            </a:pPr>
            <a:r>
              <a:rPr lang="en-US" sz="4000"/>
              <a:t>lucrul </a:t>
            </a:r>
            <a:r>
              <a:rPr lang="en-US" sz="4000"/>
              <a:t>cu un </a:t>
            </a:r>
            <a:r>
              <a:rPr lang="en-US" sz="4000"/>
              <a:t>elev</a:t>
            </a:r>
            <a:r>
              <a:rPr lang="en-US" sz="4000"/>
              <a:t> izolat</a:t>
            </a:r>
            <a:endParaRPr sz="4000"/>
          </a:p>
          <a:p>
            <a:pPr indent="-742950" lvl="0" marL="742950" rtl="0" algn="l">
              <a:lnSpc>
                <a:spcPct val="90000"/>
              </a:lnSpc>
              <a:spcBef>
                <a:spcPts val="533"/>
              </a:spcBef>
              <a:spcAft>
                <a:spcPts val="0"/>
              </a:spcAft>
              <a:buSzPts val="4000"/>
              <a:buAutoNum type="arabicPeriod"/>
            </a:pPr>
            <a:r>
              <a:rPr lang="en-US" sz="4000"/>
              <a:t>lucrul </a:t>
            </a:r>
            <a:r>
              <a:rPr lang="en-US" sz="4000"/>
              <a:t>cu un </a:t>
            </a:r>
            <a:r>
              <a:rPr lang="en-US" sz="4000"/>
              <a:t>elev</a:t>
            </a:r>
            <a:r>
              <a:rPr lang="en-US" sz="4000"/>
              <a:t> care își concentrează atenția asupra sa</a:t>
            </a:r>
            <a:endParaRPr sz="4000"/>
          </a:p>
        </p:txBody>
      </p:sp>
    </p:spTree>
  </p:cSld>
  <p:clrMapOvr>
    <a:masterClrMapping/>
  </p:clrMapOvr>
</p:sld>
</file>

<file path=ppt/slides/slide9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8" name="Shape 5978"/>
        <p:cNvGrpSpPr/>
        <p:nvPr/>
      </p:nvGrpSpPr>
      <p:grpSpPr>
        <a:xfrm>
          <a:off x="0" y="0"/>
          <a:ext cx="0" cy="0"/>
          <a:chOff x="0" y="0"/>
          <a:chExt cx="0" cy="0"/>
        </a:xfrm>
      </p:grpSpPr>
      <p:sp>
        <p:nvSpPr>
          <p:cNvPr id="5979" name="Google Shape;5979;p986"/>
          <p:cNvSpPr txBox="1"/>
          <p:nvPr>
            <p:ph idx="1" type="body"/>
          </p:nvPr>
        </p:nvSpPr>
        <p:spPr>
          <a:xfrm>
            <a:off x="505475" y="242200"/>
            <a:ext cx="10130400" cy="3138000"/>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533"/>
              </a:spcBef>
              <a:spcAft>
                <a:spcPts val="0"/>
              </a:spcAft>
              <a:buSzPct val="100000"/>
              <a:buAutoNum type="arabicPeriod"/>
            </a:pPr>
            <a:r>
              <a:rPr lang="en-US" sz="4000"/>
              <a:t>lucrul cu elevii cu comportament impulsiv</a:t>
            </a:r>
            <a:endParaRPr sz="4000"/>
          </a:p>
          <a:p>
            <a:pPr indent="-742950" lvl="0" marL="742950" rtl="0" algn="l">
              <a:lnSpc>
                <a:spcPct val="90000"/>
              </a:lnSpc>
              <a:spcBef>
                <a:spcPts val="533"/>
              </a:spcBef>
              <a:spcAft>
                <a:spcPts val="0"/>
              </a:spcAft>
              <a:buSzPct val="100000"/>
              <a:buAutoNum type="arabicPeriod"/>
            </a:pPr>
            <a:r>
              <a:rPr lang="en-US" sz="4000"/>
              <a:t>lucrul cu elevii cu comportamente de agresiune</a:t>
            </a:r>
            <a:endParaRPr sz="4000"/>
          </a:p>
          <a:p>
            <a:pPr indent="-742950" lvl="0" marL="742950" rtl="0" algn="l">
              <a:lnSpc>
                <a:spcPct val="90000"/>
              </a:lnSpc>
              <a:spcBef>
                <a:spcPts val="533"/>
              </a:spcBef>
              <a:spcAft>
                <a:spcPts val="0"/>
              </a:spcAft>
              <a:buSzPct val="100000"/>
              <a:buAutoNum type="arabicPeriod"/>
            </a:pPr>
            <a:r>
              <a:rPr lang="en-US" sz="4000"/>
              <a:t>lucrul cu elevii cu comportamente antisociale</a:t>
            </a:r>
            <a:endParaRPr sz="4000"/>
          </a:p>
          <a:p>
            <a:pPr indent="-742950" lvl="0" marL="742950" rtl="0" algn="l">
              <a:lnSpc>
                <a:spcPct val="90000"/>
              </a:lnSpc>
              <a:spcBef>
                <a:spcPts val="533"/>
              </a:spcBef>
              <a:spcAft>
                <a:spcPts val="0"/>
              </a:spcAft>
              <a:buSzPct val="100000"/>
              <a:buAutoNum type="arabicPeriod"/>
            </a:pPr>
            <a:r>
              <a:rPr lang="en-US" sz="4000"/>
              <a:t>lucrul cu elevii cu dificultăți în acceptarea diversității - A</a:t>
            </a:r>
            <a:endParaRPr sz="4000"/>
          </a:p>
          <a:p>
            <a:pPr indent="-742950" lvl="0" marL="742950" rtl="0" algn="l">
              <a:lnSpc>
                <a:spcPct val="90000"/>
              </a:lnSpc>
              <a:spcBef>
                <a:spcPts val="533"/>
              </a:spcBef>
              <a:spcAft>
                <a:spcPts val="0"/>
              </a:spcAft>
              <a:buSzPct val="100000"/>
              <a:buAutoNum type="arabicPeriod"/>
            </a:pPr>
            <a:r>
              <a:rPr lang="en-US" sz="4000"/>
              <a:t>lucrul cu elevii cu dificultăți în acceptarea diversității - B</a:t>
            </a:r>
            <a:endParaRPr sz="4000"/>
          </a:p>
        </p:txBody>
      </p:sp>
    </p:spTree>
  </p:cSld>
  <p:clrMapOvr>
    <a:masterClrMapping/>
  </p:clrMapOvr>
</p:sld>
</file>

<file path=ppt/slides/slide9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4" name="Shape 5984"/>
        <p:cNvGrpSpPr/>
        <p:nvPr/>
      </p:nvGrpSpPr>
      <p:grpSpPr>
        <a:xfrm>
          <a:off x="0" y="0"/>
          <a:ext cx="0" cy="0"/>
          <a:chOff x="0" y="0"/>
          <a:chExt cx="0" cy="0"/>
        </a:xfrm>
      </p:grpSpPr>
      <p:sp>
        <p:nvSpPr>
          <p:cNvPr id="5985" name="Google Shape;5985;p987"/>
          <p:cNvSpPr txBox="1"/>
          <p:nvPr>
            <p:ph idx="1" type="body"/>
          </p:nvPr>
        </p:nvSpPr>
        <p:spPr>
          <a:xfrm>
            <a:off x="484400" y="168500"/>
            <a:ext cx="10046100" cy="3117000"/>
          </a:xfrm>
          <a:prstGeom prst="rect">
            <a:avLst/>
          </a:prstGeom>
          <a:noFill/>
          <a:ln>
            <a:noFill/>
          </a:ln>
        </p:spPr>
        <p:txBody>
          <a:bodyPr anchorCtr="0" anchor="t" bIns="45700" lIns="91425" spcFirstLastPara="1" rIns="91425" wrap="square" tIns="45700">
            <a:normAutofit fontScale="85000" lnSpcReduction="10000"/>
          </a:bodyPr>
          <a:lstStyle/>
          <a:p>
            <a:pPr indent="-704850" lvl="0" marL="742950" rtl="0" algn="l">
              <a:lnSpc>
                <a:spcPct val="90000"/>
              </a:lnSpc>
              <a:spcBef>
                <a:spcPts val="533"/>
              </a:spcBef>
              <a:spcAft>
                <a:spcPts val="0"/>
              </a:spcAft>
              <a:buSzPct val="100000"/>
              <a:buAutoNum type="arabicPeriod"/>
            </a:pPr>
            <a:r>
              <a:rPr lang="en-US" sz="4000"/>
              <a:t>Definiție grup, funcții, tipuri de grupuri</a:t>
            </a:r>
            <a:endParaRPr sz="4000"/>
          </a:p>
          <a:p>
            <a:pPr indent="-704850" lvl="0" marL="742950" rtl="0" algn="l">
              <a:lnSpc>
                <a:spcPct val="90000"/>
              </a:lnSpc>
              <a:spcBef>
                <a:spcPts val="533"/>
              </a:spcBef>
              <a:spcAft>
                <a:spcPts val="0"/>
              </a:spcAft>
              <a:buSzPct val="100000"/>
              <a:buAutoNum type="arabicPeriod"/>
            </a:pPr>
            <a:r>
              <a:rPr lang="en-US" sz="4000"/>
              <a:t>Abilitați de lucru în echipă</a:t>
            </a:r>
            <a:endParaRPr sz="4000"/>
          </a:p>
          <a:p>
            <a:pPr indent="-704850" lvl="0" marL="742950" rtl="0" algn="l">
              <a:lnSpc>
                <a:spcPct val="90000"/>
              </a:lnSpc>
              <a:spcBef>
                <a:spcPts val="533"/>
              </a:spcBef>
              <a:spcAft>
                <a:spcPts val="0"/>
              </a:spcAft>
              <a:buSzPct val="100000"/>
              <a:buAutoNum type="arabicPeriod"/>
            </a:pPr>
            <a:r>
              <a:rPr lang="en-US" sz="4000"/>
              <a:t>Identificarea problemelor în funcționarea grupului</a:t>
            </a:r>
            <a:endParaRPr sz="4000"/>
          </a:p>
          <a:p>
            <a:pPr indent="-704850" lvl="0" marL="742950" rtl="0" algn="l">
              <a:lnSpc>
                <a:spcPct val="90000"/>
              </a:lnSpc>
              <a:spcBef>
                <a:spcPts val="533"/>
              </a:spcBef>
              <a:spcAft>
                <a:spcPts val="0"/>
              </a:spcAft>
              <a:buSzPct val="100000"/>
              <a:buAutoNum type="arabicPeriod"/>
            </a:pPr>
            <a:r>
              <a:rPr lang="en-US" sz="4000"/>
              <a:t>Descoperirea modalităților posibile de soluționare a conflictului</a:t>
            </a:r>
            <a:endParaRPr sz="4000"/>
          </a:p>
          <a:p>
            <a:pPr indent="-704850" lvl="0" marL="742950" rtl="0" algn="l">
              <a:lnSpc>
                <a:spcPct val="90000"/>
              </a:lnSpc>
              <a:spcBef>
                <a:spcPts val="533"/>
              </a:spcBef>
              <a:spcAft>
                <a:spcPts val="0"/>
              </a:spcAft>
              <a:buSzPct val="100000"/>
              <a:buAutoNum type="arabicPeriod"/>
            </a:pPr>
            <a:r>
              <a:rPr lang="en-US" sz="4000"/>
              <a:t>Alegerea unui mod de rezolvare a problemei</a:t>
            </a:r>
            <a:endParaRPr sz="4000"/>
          </a:p>
        </p:txBody>
      </p:sp>
    </p:spTree>
  </p:cSld>
  <p:clrMapOvr>
    <a:masterClrMapping/>
  </p:clrMapOvr>
</p:sld>
</file>

<file path=ppt/slides/slide9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0" name="Shape 5990"/>
        <p:cNvGrpSpPr/>
        <p:nvPr/>
      </p:nvGrpSpPr>
      <p:grpSpPr>
        <a:xfrm>
          <a:off x="0" y="0"/>
          <a:ext cx="0" cy="0"/>
          <a:chOff x="0" y="0"/>
          <a:chExt cx="0" cy="0"/>
        </a:xfrm>
      </p:grpSpPr>
      <p:sp>
        <p:nvSpPr>
          <p:cNvPr id="5991" name="Google Shape;5991;p988"/>
          <p:cNvSpPr txBox="1"/>
          <p:nvPr>
            <p:ph idx="1" type="body"/>
          </p:nvPr>
        </p:nvSpPr>
        <p:spPr>
          <a:xfrm>
            <a:off x="421225" y="242200"/>
            <a:ext cx="10341000" cy="3253800"/>
          </a:xfrm>
          <a:prstGeom prst="rect">
            <a:avLst/>
          </a:prstGeom>
          <a:noFill/>
          <a:ln>
            <a:noFill/>
          </a:ln>
        </p:spPr>
        <p:txBody>
          <a:bodyPr anchorCtr="0" anchor="t" bIns="45700" lIns="91425" spcFirstLastPara="1" rIns="91425" wrap="square" tIns="45700">
            <a:normAutofit lnSpcReduction="20000"/>
          </a:bodyPr>
          <a:lstStyle/>
          <a:p>
            <a:pPr indent="-762000" lvl="0" marL="742950" rtl="0" algn="l">
              <a:lnSpc>
                <a:spcPct val="90000"/>
              </a:lnSpc>
              <a:spcBef>
                <a:spcPts val="533"/>
              </a:spcBef>
              <a:spcAft>
                <a:spcPts val="0"/>
              </a:spcAft>
              <a:buSzPts val="4000"/>
              <a:buAutoNum type="arabicPeriod"/>
            </a:pPr>
            <a:r>
              <a:rPr lang="en-US" sz="4000"/>
              <a:t>lucrul cu un elev cu sindrom de depresie</a:t>
            </a:r>
            <a:endParaRPr sz="4000"/>
          </a:p>
          <a:p>
            <a:pPr indent="-762000" lvl="0" marL="742950" rtl="0" algn="l">
              <a:lnSpc>
                <a:spcPct val="90000"/>
              </a:lnSpc>
              <a:spcBef>
                <a:spcPts val="533"/>
              </a:spcBef>
              <a:spcAft>
                <a:spcPts val="0"/>
              </a:spcAft>
              <a:buSzPts val="4000"/>
              <a:buAutoNum type="arabicPeriod"/>
            </a:pPr>
            <a:r>
              <a:rPr lang="en-US" sz="4000"/>
              <a:t>lucrul cu un </a:t>
            </a:r>
            <a:r>
              <a:rPr lang="en-US" sz="4000"/>
              <a:t>elev</a:t>
            </a:r>
            <a:r>
              <a:rPr lang="en-US" sz="4000"/>
              <a:t> de altă orientare sexuală</a:t>
            </a:r>
            <a:endParaRPr sz="4000"/>
          </a:p>
          <a:p>
            <a:pPr indent="-762000" lvl="0" marL="742950" rtl="0" algn="l">
              <a:lnSpc>
                <a:spcPct val="90000"/>
              </a:lnSpc>
              <a:spcBef>
                <a:spcPts val="533"/>
              </a:spcBef>
              <a:spcAft>
                <a:spcPts val="0"/>
              </a:spcAft>
              <a:buSzPts val="4000"/>
              <a:buAutoNum type="arabicPeriod"/>
            </a:pPr>
            <a:r>
              <a:rPr lang="en-US" sz="4000"/>
              <a:t>lucrul</a:t>
            </a:r>
            <a:r>
              <a:rPr lang="en-US" sz="4000"/>
              <a:t> cu un </a:t>
            </a:r>
            <a:r>
              <a:rPr lang="en-US" sz="4000"/>
              <a:t>elev</a:t>
            </a:r>
            <a:r>
              <a:rPr lang="en-US" sz="4000"/>
              <a:t> provocator</a:t>
            </a:r>
            <a:endParaRPr sz="4000"/>
          </a:p>
          <a:p>
            <a:pPr indent="-762000" lvl="0" marL="742950" rtl="0" algn="l">
              <a:lnSpc>
                <a:spcPct val="90000"/>
              </a:lnSpc>
              <a:spcBef>
                <a:spcPts val="533"/>
              </a:spcBef>
              <a:spcAft>
                <a:spcPts val="0"/>
              </a:spcAft>
              <a:buSzPts val="4000"/>
              <a:buAutoNum type="arabicPeriod"/>
            </a:pPr>
            <a:r>
              <a:rPr lang="en-US" sz="4000"/>
              <a:t>lucrul cu un elev cu comportament auto-vătămător</a:t>
            </a:r>
            <a:endParaRPr sz="4000"/>
          </a:p>
          <a:p>
            <a:pPr indent="-762000" lvl="0" marL="742950" rtl="0" algn="l">
              <a:lnSpc>
                <a:spcPct val="90000"/>
              </a:lnSpc>
              <a:spcBef>
                <a:spcPts val="533"/>
              </a:spcBef>
              <a:spcAft>
                <a:spcPts val="0"/>
              </a:spcAft>
              <a:buSzPts val="4000"/>
              <a:buAutoNum type="arabicPeriod"/>
            </a:pPr>
            <a:r>
              <a:rPr lang="en-US" sz="4000"/>
              <a:t>lucrul</a:t>
            </a:r>
            <a:r>
              <a:rPr lang="en-US" sz="4000"/>
              <a:t> cu un </a:t>
            </a:r>
            <a:r>
              <a:rPr lang="en-US" sz="4000"/>
              <a:t>elev </a:t>
            </a:r>
            <a:r>
              <a:rPr lang="en-US" sz="4000"/>
              <a:t>timid</a:t>
            </a:r>
            <a:endParaRPr sz="4000"/>
          </a:p>
        </p:txBody>
      </p:sp>
    </p:spTree>
  </p:cSld>
  <p:clrMapOvr>
    <a:masterClrMapping/>
  </p:clrMapOvr>
</p:sld>
</file>

<file path=ppt/slides/slide9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6" name="Shape 5996"/>
        <p:cNvGrpSpPr/>
        <p:nvPr/>
      </p:nvGrpSpPr>
      <p:grpSpPr>
        <a:xfrm>
          <a:off x="0" y="0"/>
          <a:ext cx="0" cy="0"/>
          <a:chOff x="0" y="0"/>
          <a:chExt cx="0" cy="0"/>
        </a:xfrm>
      </p:grpSpPr>
      <p:sp>
        <p:nvSpPr>
          <p:cNvPr id="5997" name="Google Shape;5997;p989"/>
          <p:cNvSpPr txBox="1"/>
          <p:nvPr>
            <p:ph idx="1" type="body"/>
          </p:nvPr>
        </p:nvSpPr>
        <p:spPr>
          <a:xfrm>
            <a:off x="347400" y="179100"/>
            <a:ext cx="10393800" cy="3285600"/>
          </a:xfrm>
          <a:prstGeom prst="rect">
            <a:avLst/>
          </a:prstGeom>
          <a:noFill/>
          <a:ln>
            <a:noFill/>
          </a:ln>
        </p:spPr>
        <p:txBody>
          <a:bodyPr anchorCtr="0" anchor="t" bIns="45700" lIns="91425" spcFirstLastPara="1" rIns="91425" wrap="square" tIns="45700">
            <a:normAutofit lnSpcReduction="20000"/>
          </a:bodyPr>
          <a:lstStyle/>
          <a:p>
            <a:pPr indent="-742950" lvl="0" marL="742950" rtl="0" algn="l">
              <a:lnSpc>
                <a:spcPct val="90000"/>
              </a:lnSpc>
              <a:spcBef>
                <a:spcPts val="533"/>
              </a:spcBef>
              <a:spcAft>
                <a:spcPts val="0"/>
              </a:spcAft>
              <a:buSzPts val="4000"/>
              <a:buAutoNum type="arabicPeriod"/>
            </a:pPr>
            <a:r>
              <a:rPr lang="en-US" sz="4000"/>
              <a:t>Dizabilități specifice de învățare</a:t>
            </a:r>
            <a:endParaRPr sz="4000"/>
          </a:p>
          <a:p>
            <a:pPr indent="-742950" lvl="0" marL="742950" rtl="0" algn="l">
              <a:lnSpc>
                <a:spcPct val="90000"/>
              </a:lnSpc>
              <a:spcBef>
                <a:spcPts val="533"/>
              </a:spcBef>
              <a:spcAft>
                <a:spcPts val="0"/>
              </a:spcAft>
              <a:buSzPts val="4000"/>
              <a:buAutoNum type="arabicPeriod"/>
            </a:pPr>
            <a:r>
              <a:rPr lang="en-US" sz="4000"/>
              <a:t>Funcții executive (EF)</a:t>
            </a:r>
            <a:endParaRPr sz="4000"/>
          </a:p>
          <a:p>
            <a:pPr indent="-742950" lvl="0" marL="742950" rtl="0" algn="l">
              <a:lnSpc>
                <a:spcPct val="90000"/>
              </a:lnSpc>
              <a:spcBef>
                <a:spcPts val="533"/>
              </a:spcBef>
              <a:spcAft>
                <a:spcPts val="0"/>
              </a:spcAft>
              <a:buSzPts val="4000"/>
              <a:buAutoNum type="arabicPeriod"/>
            </a:pPr>
            <a:r>
              <a:rPr lang="en-US" sz="4000"/>
              <a:t>Tulburare de hiperactivitate cu deficit de atenție - ADHD</a:t>
            </a:r>
            <a:endParaRPr sz="4000"/>
          </a:p>
          <a:p>
            <a:pPr indent="-742950" lvl="0" marL="742950" rtl="0" algn="l">
              <a:lnSpc>
                <a:spcPct val="90000"/>
              </a:lnSpc>
              <a:spcBef>
                <a:spcPts val="533"/>
              </a:spcBef>
              <a:spcAft>
                <a:spcPts val="0"/>
              </a:spcAft>
              <a:buSzPts val="4000"/>
              <a:buAutoNum type="arabicPeriod"/>
            </a:pPr>
            <a:r>
              <a:rPr lang="en-US" sz="4000"/>
              <a:t>Comportamentul internalizant</a:t>
            </a:r>
            <a:endParaRPr sz="4000"/>
          </a:p>
          <a:p>
            <a:pPr indent="-742950" lvl="0" marL="742950" rtl="0" algn="l">
              <a:lnSpc>
                <a:spcPct val="90000"/>
              </a:lnSpc>
              <a:spcBef>
                <a:spcPts val="533"/>
              </a:spcBef>
              <a:spcAft>
                <a:spcPts val="0"/>
              </a:spcAft>
              <a:buSzPts val="4000"/>
              <a:buAutoNum type="arabicPeriod"/>
            </a:pPr>
            <a:r>
              <a:rPr lang="en-US" sz="4000"/>
              <a:t>Tulburare obsesiv-compulsivă (TOC)</a:t>
            </a:r>
            <a:endParaRPr sz="4000"/>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3" name="Shape 663"/>
        <p:cNvGrpSpPr/>
        <p:nvPr/>
      </p:nvGrpSpPr>
      <p:grpSpPr>
        <a:xfrm>
          <a:off x="0" y="0"/>
          <a:ext cx="0" cy="0"/>
          <a:chOff x="0" y="0"/>
          <a:chExt cx="0" cy="0"/>
        </a:xfrm>
      </p:grpSpPr>
      <p:sp>
        <p:nvSpPr>
          <p:cNvPr id="664" name="Google Shape;664;p99"/>
          <p:cNvSpPr txBox="1"/>
          <p:nvPr>
            <p:ph idx="1" type="body"/>
          </p:nvPr>
        </p:nvSpPr>
        <p:spPr>
          <a:xfrm>
            <a:off x="754380" y="1145941"/>
            <a:ext cx="9464040" cy="136571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Verificați panoul pentru a studia teoria și modul în care ar trebui abordată situația.</a:t>
            </a:r>
            <a:endParaRPr sz="40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2020-09-21T19:05:29Z</dcterms:created>
  <dc:creator>Κόβας Κωνσταντίνος</dc:creator>
</cp:coreProperties>
</file>