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70" r:id="rId4"/>
    <p:sldId id="268" r:id="rId5"/>
    <p:sldId id="271" r:id="rId6"/>
    <p:sldId id="26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77673-FD1C-4FB8-9E35-9BDC410959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65886B-BA92-40D8-BF90-3EC126437A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129F2-9168-4B0E-B0D6-52C92D793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FB95-4D2D-49FB-9A2F-22D003A5A17D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5EDF8F-EFE3-47B2-A87A-3EF8B31FD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B9C53-7DD1-4728-A5E7-F0FC1DCAC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97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EEA67-3782-4CC8-9ACC-3AE2FCBA6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0499BA-443F-489E-A8E5-8AA8EE57E0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04E51F-44D7-406E-991A-CC37B9344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FB95-4D2D-49FB-9A2F-22D003A5A17D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026D29-C547-4A08-934F-0D41744DD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E123B4-C1B7-4D1C-981B-E0AAACA49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158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57141D-5FA5-4CC8-80C4-07C1528117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5F8C1F-2887-4435-8C98-84486D98F7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BB55D-9544-478D-8200-ACA401909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FB95-4D2D-49FB-9A2F-22D003A5A17D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C9B554-7AA5-4090-964E-14F242318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5F734F-5D11-4C5E-8ED2-BEFB350E6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95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35970-2174-4908-B0E9-9F959054E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58B653-4FBF-45F7-BCEB-1E013C54F6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CF1F54-57B7-414F-9082-980947883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FB95-4D2D-49FB-9A2F-22D003A5A17D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FF66A-2DFB-4F57-BD79-7FA80C5CE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B43F3F-03AE-47B2-98FF-4C3B70612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469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C33C1-DD5A-4E2D-BFF7-5D4A8AD6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F6A722-9EF4-4356-B889-3BC0B25AC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71167-05DF-4B71-8CDE-D40CD080B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FB95-4D2D-49FB-9A2F-22D003A5A17D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4D93F-57AC-46BC-A3A0-F0A6F1859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F15ABD-F402-4A8F-8DB3-1EFC287E3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567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9EEC3-71CF-47A2-B9E2-B5B3E59B2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A89CA-7C15-49AC-8DF4-7B9EE55841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BA0351-896F-42AE-A346-CDFCDC3FD4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CA419-6E7B-4159-9A0F-2B228FE2A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FB95-4D2D-49FB-9A2F-22D003A5A17D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30A86E-9B25-4C63-B9A0-1AEDF9101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A34666-8E1C-4BE0-8AFE-C31C27A6C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68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9A7EF-D3AE-4191-A736-D49212F52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905939-15F8-45F9-9949-98C95722F7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E8A159-2F11-4A24-B642-09CB811757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37C4D3-D23B-4FCF-A4C7-DE8773411D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0EC5D7-5450-4789-A829-84713070A0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2CF7EC-6C68-4C9C-B5F3-C43BEC765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FB95-4D2D-49FB-9A2F-22D003A5A17D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FFBAB4-6AED-47AD-BE3A-173E7A39C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1563EE-E51C-45D5-83E2-1856102DF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364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590B5-8C5D-41D0-8AC9-548E1BFBF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8CAEF3-AA6C-4EB1-A97A-12163726D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FB95-4D2D-49FB-9A2F-22D003A5A17D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8FEEEB-1A82-49E2-A72A-D256952F8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C5B8FB-312A-4DA2-978C-615B84E7F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85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2B8A13-78BE-4775-9173-CF465621E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FB95-4D2D-49FB-9A2F-22D003A5A17D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1C5DCB-D595-4A83-A012-1F6A871FB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FFB89E-BA96-4EE6-9E09-C04972D8C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682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C4C7E-AFFA-49E3-B9DA-3A07F06E7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8C060-746A-425F-9479-B2A02E917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FE615A-457A-4441-A9A3-51D838E5E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2D1AC0-8CF9-49D4-8CE5-66870FC07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FB95-4D2D-49FB-9A2F-22D003A5A17D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526731-B99E-43FC-8672-E5D51FF46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500BA6-2109-4961-B2E4-4090B44D2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138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33FD9-C8ED-4A27-8B7A-2CFD70E7F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B838F0-C3A2-4C0B-BFBF-1F76707DD7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2CE986-D412-43EA-A354-6296E0FDA2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72526C-FFE7-4900-9805-47EBD84F9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FB95-4D2D-49FB-9A2F-22D003A5A17D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5DACAE-0DF6-44DF-AF75-FB1882D46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76FD11-70D0-4C5C-A920-DDB14826B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91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CA4F8A-27B5-45FD-A3D1-D72C1480A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C3B35E-2390-4DB0-8C05-677DB3101C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5BEFD1-3224-4FA2-814F-CD46CA3583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FFB95-4D2D-49FB-9A2F-22D003A5A17D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C6E71E-7E1C-4A17-8980-06359E8C7B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02014F-B2F5-4E96-81C4-BC3E024EE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114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35C96-F92F-48E7-9AFE-09D281681C1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 fontScale="90000"/>
          </a:bodyPr>
          <a:lstStyle/>
          <a:p>
            <a:pPr algn="ctr"/>
            <a:br>
              <a:rPr lang="en-US" sz="3600" b="1" dirty="0">
                <a:solidFill>
                  <a:schemeClr val="bg1"/>
                </a:solidFill>
              </a:rPr>
            </a:br>
            <a:r>
              <a:rPr lang="ro-RO" sz="3600" b="1" dirty="0">
                <a:solidFill>
                  <a:schemeClr val="bg1"/>
                </a:solidFill>
              </a:rPr>
              <a:t>Prevenția și intervențiile terapeutice în cazul tulburărilor comportamentale</a:t>
            </a:r>
            <a:br>
              <a:rPr lang="en-US" dirty="0"/>
            </a:b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A2B6D-5F54-4E76-8220-F5670D6AC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47899"/>
            <a:ext cx="10515600" cy="3929063"/>
          </a:xfrm>
        </p:spPr>
        <p:txBody>
          <a:bodyPr/>
          <a:lstStyle/>
          <a:p>
            <a:r>
              <a:rPr lang="ro-RO" dirty="0"/>
              <a:t>Pentru fiecare afirmație selectați dacă este </a:t>
            </a:r>
            <a:r>
              <a:rPr lang="en-US" dirty="0"/>
              <a:t>A</a:t>
            </a:r>
            <a:r>
              <a:rPr lang="ro-RO" dirty="0"/>
              <a:t>devărat sau </a:t>
            </a:r>
            <a:r>
              <a:rPr lang="en-US" dirty="0"/>
              <a:t>F</a:t>
            </a:r>
            <a:r>
              <a:rPr lang="ro-RO" dirty="0"/>
              <a:t>als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812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F2A7036-460B-462C-B648-741CD5C0610A}"/>
              </a:ext>
            </a:extLst>
          </p:cNvPr>
          <p:cNvSpPr txBox="1"/>
          <p:nvPr/>
        </p:nvSpPr>
        <p:spPr>
          <a:xfrm>
            <a:off x="368808" y="1789684"/>
            <a:ext cx="114543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6000" dirty="0"/>
              <a:t>Terapia comportamentală cognitivă poate ajuta la stimularea modurilor sănătoase de gândire.</a:t>
            </a:r>
            <a:endParaRPr lang="en-US" sz="6000" dirty="0"/>
          </a:p>
          <a:p>
            <a:r>
              <a:rPr lang="en-US" sz="6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7268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F2A7036-460B-462C-B648-741CD5C0610A}"/>
              </a:ext>
            </a:extLst>
          </p:cNvPr>
          <p:cNvSpPr txBox="1"/>
          <p:nvPr/>
        </p:nvSpPr>
        <p:spPr>
          <a:xfrm>
            <a:off x="368808" y="1789684"/>
            <a:ext cx="114543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6000" dirty="0"/>
              <a:t>Managementul furiei și rezolvarea problemelor sunt abilități care pot fi în</a:t>
            </a:r>
            <a:r>
              <a:rPr lang="en-US" sz="6000" dirty="0"/>
              <a:t>v</a:t>
            </a:r>
            <a:r>
              <a:rPr lang="ro-RO" sz="6000" dirty="0"/>
              <a:t>ăț</a:t>
            </a:r>
            <a:r>
              <a:rPr lang="en-US" sz="6000" dirty="0"/>
              <a:t>ate.</a:t>
            </a:r>
          </a:p>
          <a:p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690801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F2A7036-460B-462C-B648-741CD5C0610A}"/>
              </a:ext>
            </a:extLst>
          </p:cNvPr>
          <p:cNvSpPr txBox="1"/>
          <p:nvPr/>
        </p:nvSpPr>
        <p:spPr>
          <a:xfrm>
            <a:off x="368808" y="1789684"/>
            <a:ext cx="114543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6000" dirty="0"/>
              <a:t>Formarea competențelor este aplicabilă pentru copii, dar nu și  pentru părinții lor.</a:t>
            </a:r>
            <a:endParaRPr lang="en-US" sz="6000" dirty="0"/>
          </a:p>
          <a:p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174526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F2A7036-460B-462C-B648-741CD5C0610A}"/>
              </a:ext>
            </a:extLst>
          </p:cNvPr>
          <p:cNvSpPr txBox="1"/>
          <p:nvPr/>
        </p:nvSpPr>
        <p:spPr>
          <a:xfrm>
            <a:off x="368808" y="1789684"/>
            <a:ext cx="11454384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6000" dirty="0"/>
              <a:t>Nu este niciodată necesar ca alți membri ai personalului, precum consilierii, să ajute la gestionarea problemelor de comportament.</a:t>
            </a:r>
            <a:endParaRPr lang="en-US" sz="6000" dirty="0"/>
          </a:p>
          <a:p>
            <a:r>
              <a:rPr lang="fr-FR" dirty="0"/>
              <a:t> </a:t>
            </a:r>
            <a:endParaRPr lang="en-US" dirty="0"/>
          </a:p>
          <a:p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442879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F2A7036-460B-462C-B648-741CD5C0610A}"/>
              </a:ext>
            </a:extLst>
          </p:cNvPr>
          <p:cNvSpPr txBox="1"/>
          <p:nvPr/>
        </p:nvSpPr>
        <p:spPr>
          <a:xfrm>
            <a:off x="368808" y="1789684"/>
            <a:ext cx="114543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6000" dirty="0"/>
              <a:t>Concentrarea doar pe câteva reguli importante în loc de multe poate aduce rezultate pozitive.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841185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101</Words>
  <Application>Microsoft Office PowerPoint</Application>
  <PresentationFormat>Widescreen</PresentationFormat>
  <Paragraphs>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 Prevenția și intervențiile terapeutice în cazul tulburărilor comportamentale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management and long-term management</dc:title>
  <dc:creator>Covan12</dc:creator>
  <cp:lastModifiedBy>User-ITD</cp:lastModifiedBy>
  <cp:revision>16</cp:revision>
  <dcterms:created xsi:type="dcterms:W3CDTF">2020-04-15T22:46:52Z</dcterms:created>
  <dcterms:modified xsi:type="dcterms:W3CDTF">2021-03-11T13:46:25Z</dcterms:modified>
</cp:coreProperties>
</file>