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41148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iZn8xsiyDfTZC9kfnyzun3M81rW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7" name="Google Shape;12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2" name="Google Shape;13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7" name="Google Shape;13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2" name="Google Shape;14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7" name="Google Shape;147;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2" name="Google Shape;15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7" name="Google Shape;15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2" name="Google Shape;16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7" name="Google Shape;9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2" name="Google Shape;10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7" name="Google Shape;10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2" name="Google Shape;11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2" name="Google Shape;12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19"/>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9"/>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14" name="Google Shape;14;p19"/>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9"/>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9"/>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8"/>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8"/>
          <p:cNvSpPr txBox="1"/>
          <p:nvPr>
            <p:ph idx="1" type="body"/>
          </p:nvPr>
        </p:nvSpPr>
        <p:spPr>
          <a:xfrm rot="5400000">
            <a:off x="4180999" y="-2331243"/>
            <a:ext cx="2610803"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71" name="Google Shape;71;p28"/>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8"/>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8"/>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9"/>
          <p:cNvSpPr txBox="1"/>
          <p:nvPr>
            <p:ph type="title"/>
          </p:nvPr>
        </p:nvSpPr>
        <p:spPr>
          <a:xfrm rot="5400000">
            <a:off x="7291864" y="779622"/>
            <a:ext cx="3487103"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9"/>
          <p:cNvSpPr txBox="1"/>
          <p:nvPr>
            <p:ph idx="1" type="body"/>
          </p:nvPr>
        </p:nvSpPr>
        <p:spPr>
          <a:xfrm rot="5400000">
            <a:off x="2491263" y="-1517809"/>
            <a:ext cx="3487103"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77" name="Google Shape;77;p29"/>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9"/>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9"/>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 name="Shape 17"/>
        <p:cNvGrpSpPr/>
        <p:nvPr/>
      </p:nvGrpSpPr>
      <p:grpSpPr>
        <a:xfrm>
          <a:off x="0" y="0"/>
          <a:ext cx="0" cy="0"/>
          <a:chOff x="0" y="0"/>
          <a:chExt cx="0" cy="0"/>
        </a:xfrm>
      </p:grpSpPr>
      <p:sp>
        <p:nvSpPr>
          <p:cNvPr id="18" name="Google Shape;18;p20"/>
          <p:cNvSpPr txBox="1"/>
          <p:nvPr>
            <p:ph type="ctrTitle"/>
          </p:nvPr>
        </p:nvSpPr>
        <p:spPr>
          <a:xfrm>
            <a:off x="1371600" y="673418"/>
            <a:ext cx="8229600" cy="143256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0"/>
          <p:cNvSpPr txBox="1"/>
          <p:nvPr>
            <p:ph idx="1" type="subTitle"/>
          </p:nvPr>
        </p:nvSpPr>
        <p:spPr>
          <a:xfrm>
            <a:off x="1371600" y="2161223"/>
            <a:ext cx="8229600" cy="993457"/>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600"/>
              </a:spcBef>
              <a:spcAft>
                <a:spcPts val="0"/>
              </a:spcAft>
              <a:buClr>
                <a:schemeClr val="dk1"/>
              </a:buClr>
              <a:buSzPts val="1440"/>
              <a:buNone/>
              <a:defRPr sz="1440"/>
            </a:lvl1pPr>
            <a:lvl2pPr lvl="1" algn="ctr">
              <a:lnSpc>
                <a:spcPct val="90000"/>
              </a:lnSpc>
              <a:spcBef>
                <a:spcPts val="300"/>
              </a:spcBef>
              <a:spcAft>
                <a:spcPts val="0"/>
              </a:spcAft>
              <a:buClr>
                <a:schemeClr val="dk1"/>
              </a:buClr>
              <a:buSzPts val="1200"/>
              <a:buNone/>
              <a:defRPr sz="1200"/>
            </a:lvl2pPr>
            <a:lvl3pPr lvl="2" algn="ctr">
              <a:lnSpc>
                <a:spcPct val="90000"/>
              </a:lnSpc>
              <a:spcBef>
                <a:spcPts val="300"/>
              </a:spcBef>
              <a:spcAft>
                <a:spcPts val="0"/>
              </a:spcAft>
              <a:buClr>
                <a:schemeClr val="dk1"/>
              </a:buClr>
              <a:buSzPts val="1080"/>
              <a:buNone/>
              <a:defRPr sz="1080"/>
            </a:lvl3pPr>
            <a:lvl4pPr lvl="3" algn="ctr">
              <a:lnSpc>
                <a:spcPct val="90000"/>
              </a:lnSpc>
              <a:spcBef>
                <a:spcPts val="300"/>
              </a:spcBef>
              <a:spcAft>
                <a:spcPts val="0"/>
              </a:spcAft>
              <a:buClr>
                <a:schemeClr val="dk1"/>
              </a:buClr>
              <a:buSzPts val="960"/>
              <a:buNone/>
              <a:defRPr sz="960"/>
            </a:lvl4pPr>
            <a:lvl5pPr lvl="4" algn="ctr">
              <a:lnSpc>
                <a:spcPct val="90000"/>
              </a:lnSpc>
              <a:spcBef>
                <a:spcPts val="300"/>
              </a:spcBef>
              <a:spcAft>
                <a:spcPts val="0"/>
              </a:spcAft>
              <a:buClr>
                <a:schemeClr val="dk1"/>
              </a:buClr>
              <a:buSzPts val="960"/>
              <a:buNone/>
              <a:defRPr sz="960"/>
            </a:lvl5pPr>
            <a:lvl6pPr lvl="5" algn="ctr">
              <a:lnSpc>
                <a:spcPct val="90000"/>
              </a:lnSpc>
              <a:spcBef>
                <a:spcPts val="300"/>
              </a:spcBef>
              <a:spcAft>
                <a:spcPts val="0"/>
              </a:spcAft>
              <a:buClr>
                <a:schemeClr val="dk1"/>
              </a:buClr>
              <a:buSzPts val="960"/>
              <a:buNone/>
              <a:defRPr sz="960"/>
            </a:lvl6pPr>
            <a:lvl7pPr lvl="6" algn="ctr">
              <a:lnSpc>
                <a:spcPct val="90000"/>
              </a:lnSpc>
              <a:spcBef>
                <a:spcPts val="300"/>
              </a:spcBef>
              <a:spcAft>
                <a:spcPts val="0"/>
              </a:spcAft>
              <a:buClr>
                <a:schemeClr val="dk1"/>
              </a:buClr>
              <a:buSzPts val="960"/>
              <a:buNone/>
              <a:defRPr sz="960"/>
            </a:lvl7pPr>
            <a:lvl8pPr lvl="7" algn="ctr">
              <a:lnSpc>
                <a:spcPct val="90000"/>
              </a:lnSpc>
              <a:spcBef>
                <a:spcPts val="300"/>
              </a:spcBef>
              <a:spcAft>
                <a:spcPts val="0"/>
              </a:spcAft>
              <a:buClr>
                <a:schemeClr val="dk1"/>
              </a:buClr>
              <a:buSzPts val="960"/>
              <a:buNone/>
              <a:defRPr sz="960"/>
            </a:lvl8pPr>
            <a:lvl9pPr lvl="8" algn="ctr">
              <a:lnSpc>
                <a:spcPct val="90000"/>
              </a:lnSpc>
              <a:spcBef>
                <a:spcPts val="300"/>
              </a:spcBef>
              <a:spcAft>
                <a:spcPts val="0"/>
              </a:spcAft>
              <a:buClr>
                <a:schemeClr val="dk1"/>
              </a:buClr>
              <a:buSzPts val="960"/>
              <a:buNone/>
              <a:defRPr sz="960"/>
            </a:lvl9pPr>
          </a:lstStyle>
          <a:p/>
        </p:txBody>
      </p:sp>
      <p:sp>
        <p:nvSpPr>
          <p:cNvPr id="20" name="Google Shape;20;p20"/>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0"/>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0"/>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21"/>
          <p:cNvSpPr txBox="1"/>
          <p:nvPr>
            <p:ph type="title"/>
          </p:nvPr>
        </p:nvSpPr>
        <p:spPr>
          <a:xfrm>
            <a:off x="748665" y="1025843"/>
            <a:ext cx="9464040" cy="171164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1"/>
          <p:cNvSpPr txBox="1"/>
          <p:nvPr>
            <p:ph idx="1" type="body"/>
          </p:nvPr>
        </p:nvSpPr>
        <p:spPr>
          <a:xfrm>
            <a:off x="748665" y="2753678"/>
            <a:ext cx="9464040" cy="9001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rgbClr val="888888"/>
              </a:buClr>
              <a:buSzPts val="1440"/>
              <a:buNone/>
              <a:defRPr sz="1440">
                <a:solidFill>
                  <a:srgbClr val="888888"/>
                </a:solidFill>
              </a:defRPr>
            </a:lvl1pPr>
            <a:lvl2pPr indent="-228600" lvl="1" marL="914400" algn="l">
              <a:lnSpc>
                <a:spcPct val="90000"/>
              </a:lnSpc>
              <a:spcBef>
                <a:spcPts val="300"/>
              </a:spcBef>
              <a:spcAft>
                <a:spcPts val="0"/>
              </a:spcAft>
              <a:buClr>
                <a:srgbClr val="888888"/>
              </a:buClr>
              <a:buSzPts val="1200"/>
              <a:buNone/>
              <a:defRPr sz="1200">
                <a:solidFill>
                  <a:srgbClr val="888888"/>
                </a:solidFill>
              </a:defRPr>
            </a:lvl2pPr>
            <a:lvl3pPr indent="-228600" lvl="2" marL="1371600" algn="l">
              <a:lnSpc>
                <a:spcPct val="90000"/>
              </a:lnSpc>
              <a:spcBef>
                <a:spcPts val="300"/>
              </a:spcBef>
              <a:spcAft>
                <a:spcPts val="0"/>
              </a:spcAft>
              <a:buClr>
                <a:srgbClr val="888888"/>
              </a:buClr>
              <a:buSzPts val="1080"/>
              <a:buNone/>
              <a:defRPr sz="1080">
                <a:solidFill>
                  <a:srgbClr val="888888"/>
                </a:solidFill>
              </a:defRPr>
            </a:lvl3pPr>
            <a:lvl4pPr indent="-228600" lvl="3" marL="1828800" algn="l">
              <a:lnSpc>
                <a:spcPct val="90000"/>
              </a:lnSpc>
              <a:spcBef>
                <a:spcPts val="300"/>
              </a:spcBef>
              <a:spcAft>
                <a:spcPts val="0"/>
              </a:spcAft>
              <a:buClr>
                <a:srgbClr val="888888"/>
              </a:buClr>
              <a:buSzPts val="960"/>
              <a:buNone/>
              <a:defRPr sz="960">
                <a:solidFill>
                  <a:srgbClr val="888888"/>
                </a:solidFill>
              </a:defRPr>
            </a:lvl4pPr>
            <a:lvl5pPr indent="-228600" lvl="4" marL="2286000" algn="l">
              <a:lnSpc>
                <a:spcPct val="90000"/>
              </a:lnSpc>
              <a:spcBef>
                <a:spcPts val="300"/>
              </a:spcBef>
              <a:spcAft>
                <a:spcPts val="0"/>
              </a:spcAft>
              <a:buClr>
                <a:srgbClr val="888888"/>
              </a:buClr>
              <a:buSzPts val="960"/>
              <a:buNone/>
              <a:defRPr sz="960">
                <a:solidFill>
                  <a:srgbClr val="888888"/>
                </a:solidFill>
              </a:defRPr>
            </a:lvl5pPr>
            <a:lvl6pPr indent="-228600" lvl="5" marL="2743200" algn="l">
              <a:lnSpc>
                <a:spcPct val="90000"/>
              </a:lnSpc>
              <a:spcBef>
                <a:spcPts val="300"/>
              </a:spcBef>
              <a:spcAft>
                <a:spcPts val="0"/>
              </a:spcAft>
              <a:buClr>
                <a:srgbClr val="888888"/>
              </a:buClr>
              <a:buSzPts val="960"/>
              <a:buNone/>
              <a:defRPr sz="960">
                <a:solidFill>
                  <a:srgbClr val="888888"/>
                </a:solidFill>
              </a:defRPr>
            </a:lvl6pPr>
            <a:lvl7pPr indent="-228600" lvl="6" marL="3200400" algn="l">
              <a:lnSpc>
                <a:spcPct val="90000"/>
              </a:lnSpc>
              <a:spcBef>
                <a:spcPts val="300"/>
              </a:spcBef>
              <a:spcAft>
                <a:spcPts val="0"/>
              </a:spcAft>
              <a:buClr>
                <a:srgbClr val="888888"/>
              </a:buClr>
              <a:buSzPts val="960"/>
              <a:buNone/>
              <a:defRPr sz="960">
                <a:solidFill>
                  <a:srgbClr val="888888"/>
                </a:solidFill>
              </a:defRPr>
            </a:lvl7pPr>
            <a:lvl8pPr indent="-228600" lvl="7" marL="3657600" algn="l">
              <a:lnSpc>
                <a:spcPct val="90000"/>
              </a:lnSpc>
              <a:spcBef>
                <a:spcPts val="300"/>
              </a:spcBef>
              <a:spcAft>
                <a:spcPts val="0"/>
              </a:spcAft>
              <a:buClr>
                <a:srgbClr val="888888"/>
              </a:buClr>
              <a:buSzPts val="960"/>
              <a:buNone/>
              <a:defRPr sz="960">
                <a:solidFill>
                  <a:srgbClr val="888888"/>
                </a:solidFill>
              </a:defRPr>
            </a:lvl8pPr>
            <a:lvl9pPr indent="-228600" lvl="8" marL="4114800" algn="l">
              <a:lnSpc>
                <a:spcPct val="90000"/>
              </a:lnSpc>
              <a:spcBef>
                <a:spcPts val="300"/>
              </a:spcBef>
              <a:spcAft>
                <a:spcPts val="0"/>
              </a:spcAft>
              <a:buClr>
                <a:srgbClr val="888888"/>
              </a:buClr>
              <a:buSzPts val="960"/>
              <a:buNone/>
              <a:defRPr sz="960">
                <a:solidFill>
                  <a:srgbClr val="888888"/>
                </a:solidFill>
              </a:defRPr>
            </a:lvl9pPr>
          </a:lstStyle>
          <a:p/>
        </p:txBody>
      </p:sp>
      <p:sp>
        <p:nvSpPr>
          <p:cNvPr id="26" name="Google Shape;26;p21"/>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1"/>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21"/>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2"/>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2"/>
          <p:cNvSpPr txBox="1"/>
          <p:nvPr>
            <p:ph idx="1" type="body"/>
          </p:nvPr>
        </p:nvSpPr>
        <p:spPr>
          <a:xfrm>
            <a:off x="754380" y="1095375"/>
            <a:ext cx="46634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32" name="Google Shape;32;p22"/>
          <p:cNvSpPr txBox="1"/>
          <p:nvPr>
            <p:ph idx="2" type="body"/>
          </p:nvPr>
        </p:nvSpPr>
        <p:spPr>
          <a:xfrm>
            <a:off x="5554980" y="1095375"/>
            <a:ext cx="46634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33" name="Google Shape;33;p22"/>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2"/>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2"/>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3"/>
          <p:cNvSpPr txBox="1"/>
          <p:nvPr>
            <p:ph type="title"/>
          </p:nvPr>
        </p:nvSpPr>
        <p:spPr>
          <a:xfrm>
            <a:off x="755809"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3"/>
          <p:cNvSpPr txBox="1"/>
          <p:nvPr>
            <p:ph idx="1" type="body"/>
          </p:nvPr>
        </p:nvSpPr>
        <p:spPr>
          <a:xfrm>
            <a:off x="755810" y="1008698"/>
            <a:ext cx="4642008" cy="49434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1440"/>
              <a:buNone/>
              <a:defRPr b="1" sz="1440"/>
            </a:lvl1pPr>
            <a:lvl2pPr indent="-228600" lvl="1" marL="914400" algn="l">
              <a:lnSpc>
                <a:spcPct val="90000"/>
              </a:lnSpc>
              <a:spcBef>
                <a:spcPts val="300"/>
              </a:spcBef>
              <a:spcAft>
                <a:spcPts val="0"/>
              </a:spcAft>
              <a:buClr>
                <a:schemeClr val="dk1"/>
              </a:buClr>
              <a:buSzPts val="1200"/>
              <a:buNone/>
              <a:defRPr b="1" sz="1200"/>
            </a:lvl2pPr>
            <a:lvl3pPr indent="-228600" lvl="2" marL="1371600" algn="l">
              <a:lnSpc>
                <a:spcPct val="90000"/>
              </a:lnSpc>
              <a:spcBef>
                <a:spcPts val="300"/>
              </a:spcBef>
              <a:spcAft>
                <a:spcPts val="0"/>
              </a:spcAft>
              <a:buClr>
                <a:schemeClr val="dk1"/>
              </a:buClr>
              <a:buSzPts val="1080"/>
              <a:buNone/>
              <a:defRPr b="1" sz="1080"/>
            </a:lvl3pPr>
            <a:lvl4pPr indent="-228600" lvl="3" marL="1828800" algn="l">
              <a:lnSpc>
                <a:spcPct val="90000"/>
              </a:lnSpc>
              <a:spcBef>
                <a:spcPts val="300"/>
              </a:spcBef>
              <a:spcAft>
                <a:spcPts val="0"/>
              </a:spcAft>
              <a:buClr>
                <a:schemeClr val="dk1"/>
              </a:buClr>
              <a:buSzPts val="960"/>
              <a:buNone/>
              <a:defRPr b="1" sz="960"/>
            </a:lvl4pPr>
            <a:lvl5pPr indent="-228600" lvl="4" marL="2286000" algn="l">
              <a:lnSpc>
                <a:spcPct val="90000"/>
              </a:lnSpc>
              <a:spcBef>
                <a:spcPts val="300"/>
              </a:spcBef>
              <a:spcAft>
                <a:spcPts val="0"/>
              </a:spcAft>
              <a:buClr>
                <a:schemeClr val="dk1"/>
              </a:buClr>
              <a:buSzPts val="960"/>
              <a:buNone/>
              <a:defRPr b="1" sz="960"/>
            </a:lvl5pPr>
            <a:lvl6pPr indent="-228600" lvl="5" marL="2743200" algn="l">
              <a:lnSpc>
                <a:spcPct val="90000"/>
              </a:lnSpc>
              <a:spcBef>
                <a:spcPts val="300"/>
              </a:spcBef>
              <a:spcAft>
                <a:spcPts val="0"/>
              </a:spcAft>
              <a:buClr>
                <a:schemeClr val="dk1"/>
              </a:buClr>
              <a:buSzPts val="960"/>
              <a:buNone/>
              <a:defRPr b="1" sz="960"/>
            </a:lvl6pPr>
            <a:lvl7pPr indent="-228600" lvl="6" marL="3200400" algn="l">
              <a:lnSpc>
                <a:spcPct val="90000"/>
              </a:lnSpc>
              <a:spcBef>
                <a:spcPts val="300"/>
              </a:spcBef>
              <a:spcAft>
                <a:spcPts val="0"/>
              </a:spcAft>
              <a:buClr>
                <a:schemeClr val="dk1"/>
              </a:buClr>
              <a:buSzPts val="960"/>
              <a:buNone/>
              <a:defRPr b="1" sz="960"/>
            </a:lvl7pPr>
            <a:lvl8pPr indent="-228600" lvl="7" marL="3657600" algn="l">
              <a:lnSpc>
                <a:spcPct val="90000"/>
              </a:lnSpc>
              <a:spcBef>
                <a:spcPts val="300"/>
              </a:spcBef>
              <a:spcAft>
                <a:spcPts val="0"/>
              </a:spcAft>
              <a:buClr>
                <a:schemeClr val="dk1"/>
              </a:buClr>
              <a:buSzPts val="960"/>
              <a:buNone/>
              <a:defRPr b="1" sz="960"/>
            </a:lvl8pPr>
            <a:lvl9pPr indent="-228600" lvl="8" marL="4114800" algn="l">
              <a:lnSpc>
                <a:spcPct val="90000"/>
              </a:lnSpc>
              <a:spcBef>
                <a:spcPts val="300"/>
              </a:spcBef>
              <a:spcAft>
                <a:spcPts val="0"/>
              </a:spcAft>
              <a:buClr>
                <a:schemeClr val="dk1"/>
              </a:buClr>
              <a:buSzPts val="960"/>
              <a:buNone/>
              <a:defRPr b="1" sz="960"/>
            </a:lvl9pPr>
          </a:lstStyle>
          <a:p/>
        </p:txBody>
      </p:sp>
      <p:sp>
        <p:nvSpPr>
          <p:cNvPr id="39" name="Google Shape;39;p23"/>
          <p:cNvSpPr txBox="1"/>
          <p:nvPr>
            <p:ph idx="2" type="body"/>
          </p:nvPr>
        </p:nvSpPr>
        <p:spPr>
          <a:xfrm>
            <a:off x="755810" y="1503045"/>
            <a:ext cx="4642008" cy="221075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40" name="Google Shape;40;p23"/>
          <p:cNvSpPr txBox="1"/>
          <p:nvPr>
            <p:ph idx="3" type="body"/>
          </p:nvPr>
        </p:nvSpPr>
        <p:spPr>
          <a:xfrm>
            <a:off x="5554980" y="1008698"/>
            <a:ext cx="4664869" cy="49434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1440"/>
              <a:buNone/>
              <a:defRPr b="1" sz="1440"/>
            </a:lvl1pPr>
            <a:lvl2pPr indent="-228600" lvl="1" marL="914400" algn="l">
              <a:lnSpc>
                <a:spcPct val="90000"/>
              </a:lnSpc>
              <a:spcBef>
                <a:spcPts val="300"/>
              </a:spcBef>
              <a:spcAft>
                <a:spcPts val="0"/>
              </a:spcAft>
              <a:buClr>
                <a:schemeClr val="dk1"/>
              </a:buClr>
              <a:buSzPts val="1200"/>
              <a:buNone/>
              <a:defRPr b="1" sz="1200"/>
            </a:lvl2pPr>
            <a:lvl3pPr indent="-228600" lvl="2" marL="1371600" algn="l">
              <a:lnSpc>
                <a:spcPct val="90000"/>
              </a:lnSpc>
              <a:spcBef>
                <a:spcPts val="300"/>
              </a:spcBef>
              <a:spcAft>
                <a:spcPts val="0"/>
              </a:spcAft>
              <a:buClr>
                <a:schemeClr val="dk1"/>
              </a:buClr>
              <a:buSzPts val="1080"/>
              <a:buNone/>
              <a:defRPr b="1" sz="1080"/>
            </a:lvl3pPr>
            <a:lvl4pPr indent="-228600" lvl="3" marL="1828800" algn="l">
              <a:lnSpc>
                <a:spcPct val="90000"/>
              </a:lnSpc>
              <a:spcBef>
                <a:spcPts val="300"/>
              </a:spcBef>
              <a:spcAft>
                <a:spcPts val="0"/>
              </a:spcAft>
              <a:buClr>
                <a:schemeClr val="dk1"/>
              </a:buClr>
              <a:buSzPts val="960"/>
              <a:buNone/>
              <a:defRPr b="1" sz="960"/>
            </a:lvl4pPr>
            <a:lvl5pPr indent="-228600" lvl="4" marL="2286000" algn="l">
              <a:lnSpc>
                <a:spcPct val="90000"/>
              </a:lnSpc>
              <a:spcBef>
                <a:spcPts val="300"/>
              </a:spcBef>
              <a:spcAft>
                <a:spcPts val="0"/>
              </a:spcAft>
              <a:buClr>
                <a:schemeClr val="dk1"/>
              </a:buClr>
              <a:buSzPts val="960"/>
              <a:buNone/>
              <a:defRPr b="1" sz="960"/>
            </a:lvl5pPr>
            <a:lvl6pPr indent="-228600" lvl="5" marL="2743200" algn="l">
              <a:lnSpc>
                <a:spcPct val="90000"/>
              </a:lnSpc>
              <a:spcBef>
                <a:spcPts val="300"/>
              </a:spcBef>
              <a:spcAft>
                <a:spcPts val="0"/>
              </a:spcAft>
              <a:buClr>
                <a:schemeClr val="dk1"/>
              </a:buClr>
              <a:buSzPts val="960"/>
              <a:buNone/>
              <a:defRPr b="1" sz="960"/>
            </a:lvl6pPr>
            <a:lvl7pPr indent="-228600" lvl="6" marL="3200400" algn="l">
              <a:lnSpc>
                <a:spcPct val="90000"/>
              </a:lnSpc>
              <a:spcBef>
                <a:spcPts val="300"/>
              </a:spcBef>
              <a:spcAft>
                <a:spcPts val="0"/>
              </a:spcAft>
              <a:buClr>
                <a:schemeClr val="dk1"/>
              </a:buClr>
              <a:buSzPts val="960"/>
              <a:buNone/>
              <a:defRPr b="1" sz="960"/>
            </a:lvl7pPr>
            <a:lvl8pPr indent="-228600" lvl="7" marL="3657600" algn="l">
              <a:lnSpc>
                <a:spcPct val="90000"/>
              </a:lnSpc>
              <a:spcBef>
                <a:spcPts val="300"/>
              </a:spcBef>
              <a:spcAft>
                <a:spcPts val="0"/>
              </a:spcAft>
              <a:buClr>
                <a:schemeClr val="dk1"/>
              </a:buClr>
              <a:buSzPts val="960"/>
              <a:buNone/>
              <a:defRPr b="1" sz="960"/>
            </a:lvl8pPr>
            <a:lvl9pPr indent="-228600" lvl="8" marL="4114800" algn="l">
              <a:lnSpc>
                <a:spcPct val="90000"/>
              </a:lnSpc>
              <a:spcBef>
                <a:spcPts val="300"/>
              </a:spcBef>
              <a:spcAft>
                <a:spcPts val="0"/>
              </a:spcAft>
              <a:buClr>
                <a:schemeClr val="dk1"/>
              </a:buClr>
              <a:buSzPts val="960"/>
              <a:buNone/>
              <a:defRPr b="1" sz="960"/>
            </a:lvl9pPr>
          </a:lstStyle>
          <a:p/>
        </p:txBody>
      </p:sp>
      <p:sp>
        <p:nvSpPr>
          <p:cNvPr id="41" name="Google Shape;41;p23"/>
          <p:cNvSpPr txBox="1"/>
          <p:nvPr>
            <p:ph idx="4" type="body"/>
          </p:nvPr>
        </p:nvSpPr>
        <p:spPr>
          <a:xfrm>
            <a:off x="5554980" y="1503045"/>
            <a:ext cx="4664869" cy="221075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42" name="Google Shape;42;p23"/>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3"/>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3"/>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4"/>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4"/>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4"/>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4"/>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5"/>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5"/>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5"/>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6"/>
          <p:cNvSpPr txBox="1"/>
          <p:nvPr>
            <p:ph type="title"/>
          </p:nvPr>
        </p:nvSpPr>
        <p:spPr>
          <a:xfrm>
            <a:off x="755810" y="274320"/>
            <a:ext cx="3539013" cy="960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
              <a:buFont typeface="Calibri"/>
              <a:buNone/>
              <a:defRPr sz="192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6"/>
          <p:cNvSpPr txBox="1"/>
          <p:nvPr>
            <p:ph idx="1" type="body"/>
          </p:nvPr>
        </p:nvSpPr>
        <p:spPr>
          <a:xfrm>
            <a:off x="4664869" y="592455"/>
            <a:ext cx="5554980" cy="2924175"/>
          </a:xfrm>
          <a:prstGeom prst="rect">
            <a:avLst/>
          </a:prstGeom>
          <a:noFill/>
          <a:ln>
            <a:noFill/>
          </a:ln>
        </p:spPr>
        <p:txBody>
          <a:bodyPr anchorCtr="0" anchor="t" bIns="45700" lIns="91425" spcFirstLastPara="1" rIns="91425" wrap="square" tIns="45700">
            <a:normAutofit/>
          </a:bodyPr>
          <a:lstStyle>
            <a:lvl1pPr indent="-350520" lvl="0" marL="457200" algn="l">
              <a:lnSpc>
                <a:spcPct val="90000"/>
              </a:lnSpc>
              <a:spcBef>
                <a:spcPts val="600"/>
              </a:spcBef>
              <a:spcAft>
                <a:spcPts val="0"/>
              </a:spcAft>
              <a:buClr>
                <a:schemeClr val="dk1"/>
              </a:buClr>
              <a:buSzPts val="1920"/>
              <a:buChar char="•"/>
              <a:defRPr sz="1920"/>
            </a:lvl1pPr>
            <a:lvl2pPr indent="-335280" lvl="1" marL="914400" algn="l">
              <a:lnSpc>
                <a:spcPct val="90000"/>
              </a:lnSpc>
              <a:spcBef>
                <a:spcPts val="300"/>
              </a:spcBef>
              <a:spcAft>
                <a:spcPts val="0"/>
              </a:spcAft>
              <a:buClr>
                <a:schemeClr val="dk1"/>
              </a:buClr>
              <a:buSzPts val="1680"/>
              <a:buChar char="•"/>
              <a:defRPr sz="1679"/>
            </a:lvl2pPr>
            <a:lvl3pPr indent="-320039" lvl="2" marL="1371600" algn="l">
              <a:lnSpc>
                <a:spcPct val="90000"/>
              </a:lnSpc>
              <a:spcBef>
                <a:spcPts val="300"/>
              </a:spcBef>
              <a:spcAft>
                <a:spcPts val="0"/>
              </a:spcAft>
              <a:buClr>
                <a:schemeClr val="dk1"/>
              </a:buClr>
              <a:buSzPts val="1440"/>
              <a:buChar char="•"/>
              <a:defRPr sz="1440"/>
            </a:lvl3pPr>
            <a:lvl4pPr indent="-304800" lvl="3" marL="1828800" algn="l">
              <a:lnSpc>
                <a:spcPct val="90000"/>
              </a:lnSpc>
              <a:spcBef>
                <a:spcPts val="300"/>
              </a:spcBef>
              <a:spcAft>
                <a:spcPts val="0"/>
              </a:spcAft>
              <a:buClr>
                <a:schemeClr val="dk1"/>
              </a:buClr>
              <a:buSzPts val="1200"/>
              <a:buChar char="•"/>
              <a:defRPr sz="1200"/>
            </a:lvl4pPr>
            <a:lvl5pPr indent="-304800" lvl="4" marL="2286000" algn="l">
              <a:lnSpc>
                <a:spcPct val="90000"/>
              </a:lnSpc>
              <a:spcBef>
                <a:spcPts val="300"/>
              </a:spcBef>
              <a:spcAft>
                <a:spcPts val="0"/>
              </a:spcAft>
              <a:buClr>
                <a:schemeClr val="dk1"/>
              </a:buClr>
              <a:buSzPts val="1200"/>
              <a:buChar char="•"/>
              <a:defRPr sz="1200"/>
            </a:lvl5pPr>
            <a:lvl6pPr indent="-304800" lvl="5" marL="2743200" algn="l">
              <a:lnSpc>
                <a:spcPct val="90000"/>
              </a:lnSpc>
              <a:spcBef>
                <a:spcPts val="300"/>
              </a:spcBef>
              <a:spcAft>
                <a:spcPts val="0"/>
              </a:spcAft>
              <a:buClr>
                <a:schemeClr val="dk1"/>
              </a:buClr>
              <a:buSzPts val="1200"/>
              <a:buChar char="•"/>
              <a:defRPr sz="1200"/>
            </a:lvl6pPr>
            <a:lvl7pPr indent="-304800" lvl="6" marL="3200400" algn="l">
              <a:lnSpc>
                <a:spcPct val="90000"/>
              </a:lnSpc>
              <a:spcBef>
                <a:spcPts val="300"/>
              </a:spcBef>
              <a:spcAft>
                <a:spcPts val="0"/>
              </a:spcAft>
              <a:buClr>
                <a:schemeClr val="dk1"/>
              </a:buClr>
              <a:buSzPts val="1200"/>
              <a:buChar char="•"/>
              <a:defRPr sz="1200"/>
            </a:lvl7pPr>
            <a:lvl8pPr indent="-304800" lvl="7" marL="3657600" algn="l">
              <a:lnSpc>
                <a:spcPct val="90000"/>
              </a:lnSpc>
              <a:spcBef>
                <a:spcPts val="300"/>
              </a:spcBef>
              <a:spcAft>
                <a:spcPts val="0"/>
              </a:spcAft>
              <a:buClr>
                <a:schemeClr val="dk1"/>
              </a:buClr>
              <a:buSzPts val="1200"/>
              <a:buChar char="•"/>
              <a:defRPr sz="1200"/>
            </a:lvl8pPr>
            <a:lvl9pPr indent="-304800" lvl="8" marL="4114800" algn="l">
              <a:lnSpc>
                <a:spcPct val="90000"/>
              </a:lnSpc>
              <a:spcBef>
                <a:spcPts val="300"/>
              </a:spcBef>
              <a:spcAft>
                <a:spcPts val="0"/>
              </a:spcAft>
              <a:buClr>
                <a:schemeClr val="dk1"/>
              </a:buClr>
              <a:buSzPts val="1200"/>
              <a:buChar char="•"/>
              <a:defRPr sz="1200"/>
            </a:lvl9pPr>
          </a:lstStyle>
          <a:p/>
        </p:txBody>
      </p:sp>
      <p:sp>
        <p:nvSpPr>
          <p:cNvPr id="57" name="Google Shape;57;p26"/>
          <p:cNvSpPr txBox="1"/>
          <p:nvPr>
            <p:ph idx="2" type="body"/>
          </p:nvPr>
        </p:nvSpPr>
        <p:spPr>
          <a:xfrm>
            <a:off x="755810" y="1234440"/>
            <a:ext cx="3539013" cy="228695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960"/>
              <a:buNone/>
              <a:defRPr sz="960"/>
            </a:lvl1pPr>
            <a:lvl2pPr indent="-228600" lvl="1" marL="914400" algn="l">
              <a:lnSpc>
                <a:spcPct val="90000"/>
              </a:lnSpc>
              <a:spcBef>
                <a:spcPts val="300"/>
              </a:spcBef>
              <a:spcAft>
                <a:spcPts val="0"/>
              </a:spcAft>
              <a:buClr>
                <a:schemeClr val="dk1"/>
              </a:buClr>
              <a:buSzPts val="840"/>
              <a:buNone/>
              <a:defRPr sz="839"/>
            </a:lvl2pPr>
            <a:lvl3pPr indent="-228600" lvl="2" marL="1371600" algn="l">
              <a:lnSpc>
                <a:spcPct val="90000"/>
              </a:lnSpc>
              <a:spcBef>
                <a:spcPts val="300"/>
              </a:spcBef>
              <a:spcAft>
                <a:spcPts val="0"/>
              </a:spcAft>
              <a:buClr>
                <a:schemeClr val="dk1"/>
              </a:buClr>
              <a:buSzPts val="720"/>
              <a:buNone/>
              <a:defRPr sz="720"/>
            </a:lvl3pPr>
            <a:lvl4pPr indent="-228600" lvl="3" marL="1828800" algn="l">
              <a:lnSpc>
                <a:spcPct val="90000"/>
              </a:lnSpc>
              <a:spcBef>
                <a:spcPts val="300"/>
              </a:spcBef>
              <a:spcAft>
                <a:spcPts val="0"/>
              </a:spcAft>
              <a:buClr>
                <a:schemeClr val="dk1"/>
              </a:buClr>
              <a:buSzPts val="600"/>
              <a:buNone/>
              <a:defRPr sz="600"/>
            </a:lvl4pPr>
            <a:lvl5pPr indent="-228600" lvl="4" marL="2286000" algn="l">
              <a:lnSpc>
                <a:spcPct val="90000"/>
              </a:lnSpc>
              <a:spcBef>
                <a:spcPts val="300"/>
              </a:spcBef>
              <a:spcAft>
                <a:spcPts val="0"/>
              </a:spcAft>
              <a:buClr>
                <a:schemeClr val="dk1"/>
              </a:buClr>
              <a:buSzPts val="600"/>
              <a:buNone/>
              <a:defRPr sz="600"/>
            </a:lvl5pPr>
            <a:lvl6pPr indent="-228600" lvl="5" marL="2743200" algn="l">
              <a:lnSpc>
                <a:spcPct val="90000"/>
              </a:lnSpc>
              <a:spcBef>
                <a:spcPts val="300"/>
              </a:spcBef>
              <a:spcAft>
                <a:spcPts val="0"/>
              </a:spcAft>
              <a:buClr>
                <a:schemeClr val="dk1"/>
              </a:buClr>
              <a:buSzPts val="600"/>
              <a:buNone/>
              <a:defRPr sz="600"/>
            </a:lvl6pPr>
            <a:lvl7pPr indent="-228600" lvl="6" marL="3200400" algn="l">
              <a:lnSpc>
                <a:spcPct val="90000"/>
              </a:lnSpc>
              <a:spcBef>
                <a:spcPts val="300"/>
              </a:spcBef>
              <a:spcAft>
                <a:spcPts val="0"/>
              </a:spcAft>
              <a:buClr>
                <a:schemeClr val="dk1"/>
              </a:buClr>
              <a:buSzPts val="600"/>
              <a:buNone/>
              <a:defRPr sz="600"/>
            </a:lvl7pPr>
            <a:lvl8pPr indent="-228600" lvl="7" marL="3657600" algn="l">
              <a:lnSpc>
                <a:spcPct val="90000"/>
              </a:lnSpc>
              <a:spcBef>
                <a:spcPts val="300"/>
              </a:spcBef>
              <a:spcAft>
                <a:spcPts val="0"/>
              </a:spcAft>
              <a:buClr>
                <a:schemeClr val="dk1"/>
              </a:buClr>
              <a:buSzPts val="600"/>
              <a:buNone/>
              <a:defRPr sz="600"/>
            </a:lvl8pPr>
            <a:lvl9pPr indent="-228600" lvl="8" marL="4114800" algn="l">
              <a:lnSpc>
                <a:spcPct val="90000"/>
              </a:lnSpc>
              <a:spcBef>
                <a:spcPts val="300"/>
              </a:spcBef>
              <a:spcAft>
                <a:spcPts val="0"/>
              </a:spcAft>
              <a:buClr>
                <a:schemeClr val="dk1"/>
              </a:buClr>
              <a:buSzPts val="600"/>
              <a:buNone/>
              <a:defRPr sz="600"/>
            </a:lvl9pPr>
          </a:lstStyle>
          <a:p/>
        </p:txBody>
      </p:sp>
      <p:sp>
        <p:nvSpPr>
          <p:cNvPr id="58" name="Google Shape;58;p26"/>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6"/>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6"/>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7"/>
          <p:cNvSpPr txBox="1"/>
          <p:nvPr>
            <p:ph type="title"/>
          </p:nvPr>
        </p:nvSpPr>
        <p:spPr>
          <a:xfrm>
            <a:off x="755810" y="274320"/>
            <a:ext cx="3539013" cy="960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
              <a:buFont typeface="Calibri"/>
              <a:buNone/>
              <a:defRPr sz="192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7"/>
          <p:cNvSpPr/>
          <p:nvPr>
            <p:ph idx="2" type="pic"/>
          </p:nvPr>
        </p:nvSpPr>
        <p:spPr>
          <a:xfrm>
            <a:off x="4664869" y="592455"/>
            <a:ext cx="5554980" cy="292417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600"/>
              </a:spcBef>
              <a:spcAft>
                <a:spcPts val="0"/>
              </a:spcAft>
              <a:buClr>
                <a:schemeClr val="dk1"/>
              </a:buClr>
              <a:buSzPts val="1920"/>
              <a:buFont typeface="Arial"/>
              <a:buNone/>
              <a:defRPr b="0" i="0" sz="1920" u="none" cap="none" strike="noStrike">
                <a:solidFill>
                  <a:schemeClr val="dk1"/>
                </a:solidFill>
                <a:latin typeface="Calibri"/>
                <a:ea typeface="Calibri"/>
                <a:cs typeface="Calibri"/>
                <a:sym typeface="Calibri"/>
              </a:defRPr>
            </a:lvl1pPr>
            <a:lvl2pPr lvl="1" marR="0" rtl="0" algn="l">
              <a:lnSpc>
                <a:spcPct val="90000"/>
              </a:lnSpc>
              <a:spcBef>
                <a:spcPts val="300"/>
              </a:spcBef>
              <a:spcAft>
                <a:spcPts val="0"/>
              </a:spcAft>
              <a:buClr>
                <a:schemeClr val="dk1"/>
              </a:buClr>
              <a:buSzPts val="1680"/>
              <a:buFont typeface="Arial"/>
              <a:buNone/>
              <a:defRPr b="0" i="0" sz="1679" u="none" cap="none" strike="noStrike">
                <a:solidFill>
                  <a:schemeClr val="dk1"/>
                </a:solidFill>
                <a:latin typeface="Calibri"/>
                <a:ea typeface="Calibri"/>
                <a:cs typeface="Calibri"/>
                <a:sym typeface="Calibri"/>
              </a:defRPr>
            </a:lvl2pPr>
            <a:lvl3pPr lvl="2" marR="0" rtl="0" algn="l">
              <a:lnSpc>
                <a:spcPct val="90000"/>
              </a:lnSpc>
              <a:spcBef>
                <a:spcPts val="300"/>
              </a:spcBef>
              <a:spcAft>
                <a:spcPts val="0"/>
              </a:spcAft>
              <a:buClr>
                <a:schemeClr val="dk1"/>
              </a:buClr>
              <a:buSzPts val="1440"/>
              <a:buFont typeface="Arial"/>
              <a:buNone/>
              <a:defRPr b="0" i="0" sz="1440" u="none" cap="none" strike="noStrike">
                <a:solidFill>
                  <a:schemeClr val="dk1"/>
                </a:solidFill>
                <a:latin typeface="Calibri"/>
                <a:ea typeface="Calibri"/>
                <a:cs typeface="Calibri"/>
                <a:sym typeface="Calibri"/>
              </a:defRPr>
            </a:lvl3pPr>
            <a:lvl4pPr lvl="3"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64" name="Google Shape;64;p27"/>
          <p:cNvSpPr txBox="1"/>
          <p:nvPr>
            <p:ph idx="1" type="body"/>
          </p:nvPr>
        </p:nvSpPr>
        <p:spPr>
          <a:xfrm>
            <a:off x="755810" y="1234440"/>
            <a:ext cx="3539013" cy="228695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960"/>
              <a:buNone/>
              <a:defRPr sz="960"/>
            </a:lvl1pPr>
            <a:lvl2pPr indent="-228600" lvl="1" marL="914400" algn="l">
              <a:lnSpc>
                <a:spcPct val="90000"/>
              </a:lnSpc>
              <a:spcBef>
                <a:spcPts val="300"/>
              </a:spcBef>
              <a:spcAft>
                <a:spcPts val="0"/>
              </a:spcAft>
              <a:buClr>
                <a:schemeClr val="dk1"/>
              </a:buClr>
              <a:buSzPts val="840"/>
              <a:buNone/>
              <a:defRPr sz="839"/>
            </a:lvl2pPr>
            <a:lvl3pPr indent="-228600" lvl="2" marL="1371600" algn="l">
              <a:lnSpc>
                <a:spcPct val="90000"/>
              </a:lnSpc>
              <a:spcBef>
                <a:spcPts val="300"/>
              </a:spcBef>
              <a:spcAft>
                <a:spcPts val="0"/>
              </a:spcAft>
              <a:buClr>
                <a:schemeClr val="dk1"/>
              </a:buClr>
              <a:buSzPts val="720"/>
              <a:buNone/>
              <a:defRPr sz="720"/>
            </a:lvl3pPr>
            <a:lvl4pPr indent="-228600" lvl="3" marL="1828800" algn="l">
              <a:lnSpc>
                <a:spcPct val="90000"/>
              </a:lnSpc>
              <a:spcBef>
                <a:spcPts val="300"/>
              </a:spcBef>
              <a:spcAft>
                <a:spcPts val="0"/>
              </a:spcAft>
              <a:buClr>
                <a:schemeClr val="dk1"/>
              </a:buClr>
              <a:buSzPts val="600"/>
              <a:buNone/>
              <a:defRPr sz="600"/>
            </a:lvl4pPr>
            <a:lvl5pPr indent="-228600" lvl="4" marL="2286000" algn="l">
              <a:lnSpc>
                <a:spcPct val="90000"/>
              </a:lnSpc>
              <a:spcBef>
                <a:spcPts val="300"/>
              </a:spcBef>
              <a:spcAft>
                <a:spcPts val="0"/>
              </a:spcAft>
              <a:buClr>
                <a:schemeClr val="dk1"/>
              </a:buClr>
              <a:buSzPts val="600"/>
              <a:buNone/>
              <a:defRPr sz="600"/>
            </a:lvl5pPr>
            <a:lvl6pPr indent="-228600" lvl="5" marL="2743200" algn="l">
              <a:lnSpc>
                <a:spcPct val="90000"/>
              </a:lnSpc>
              <a:spcBef>
                <a:spcPts val="300"/>
              </a:spcBef>
              <a:spcAft>
                <a:spcPts val="0"/>
              </a:spcAft>
              <a:buClr>
                <a:schemeClr val="dk1"/>
              </a:buClr>
              <a:buSzPts val="600"/>
              <a:buNone/>
              <a:defRPr sz="600"/>
            </a:lvl6pPr>
            <a:lvl7pPr indent="-228600" lvl="6" marL="3200400" algn="l">
              <a:lnSpc>
                <a:spcPct val="90000"/>
              </a:lnSpc>
              <a:spcBef>
                <a:spcPts val="300"/>
              </a:spcBef>
              <a:spcAft>
                <a:spcPts val="0"/>
              </a:spcAft>
              <a:buClr>
                <a:schemeClr val="dk1"/>
              </a:buClr>
              <a:buSzPts val="600"/>
              <a:buNone/>
              <a:defRPr sz="600"/>
            </a:lvl7pPr>
            <a:lvl8pPr indent="-228600" lvl="7" marL="3657600" algn="l">
              <a:lnSpc>
                <a:spcPct val="90000"/>
              </a:lnSpc>
              <a:spcBef>
                <a:spcPts val="300"/>
              </a:spcBef>
              <a:spcAft>
                <a:spcPts val="0"/>
              </a:spcAft>
              <a:buClr>
                <a:schemeClr val="dk1"/>
              </a:buClr>
              <a:buSzPts val="600"/>
              <a:buNone/>
              <a:defRPr sz="600"/>
            </a:lvl8pPr>
            <a:lvl9pPr indent="-228600" lvl="8" marL="4114800" algn="l">
              <a:lnSpc>
                <a:spcPct val="90000"/>
              </a:lnSpc>
              <a:spcBef>
                <a:spcPts val="300"/>
              </a:spcBef>
              <a:spcAft>
                <a:spcPts val="0"/>
              </a:spcAft>
              <a:buClr>
                <a:schemeClr val="dk1"/>
              </a:buClr>
              <a:buSzPts val="600"/>
              <a:buNone/>
              <a:defRPr sz="600"/>
            </a:lvl9pPr>
          </a:lstStyle>
          <a:p/>
        </p:txBody>
      </p:sp>
      <p:sp>
        <p:nvSpPr>
          <p:cNvPr id="65" name="Google Shape;65;p27"/>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7"/>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7"/>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640"/>
              <a:buFont typeface="Calibri"/>
              <a:buNone/>
              <a:defRPr b="0" i="0" sz="264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8"/>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a:bodyPr>
          <a:lstStyle>
            <a:lvl1pPr indent="-335280" lvl="0" marL="457200" marR="0" rtl="0" algn="l">
              <a:lnSpc>
                <a:spcPct val="90000"/>
              </a:lnSpc>
              <a:spcBef>
                <a:spcPts val="600"/>
              </a:spcBef>
              <a:spcAft>
                <a:spcPts val="0"/>
              </a:spcAft>
              <a:buClr>
                <a:schemeClr val="dk1"/>
              </a:buClr>
              <a:buSzPts val="1680"/>
              <a:buFont typeface="Arial"/>
              <a:buChar char="•"/>
              <a:defRPr b="0" i="0" sz="1679" u="none" cap="none" strike="noStrike">
                <a:solidFill>
                  <a:schemeClr val="dk1"/>
                </a:solidFill>
                <a:latin typeface="Calibri"/>
                <a:ea typeface="Calibri"/>
                <a:cs typeface="Calibri"/>
                <a:sym typeface="Calibri"/>
              </a:defRPr>
            </a:lvl1pPr>
            <a:lvl2pPr indent="-320040" lvl="1" marL="914400" marR="0" rtl="0" algn="l">
              <a:lnSpc>
                <a:spcPct val="90000"/>
              </a:lnSpc>
              <a:spcBef>
                <a:spcPts val="300"/>
              </a:spcBef>
              <a:spcAft>
                <a:spcPts val="0"/>
              </a:spcAft>
              <a:buClr>
                <a:schemeClr val="dk1"/>
              </a:buClr>
              <a:buSzPts val="1440"/>
              <a:buFont typeface="Arial"/>
              <a:buChar char="•"/>
              <a:defRPr b="0" i="0" sz="1440" u="none" cap="none" strike="noStrike">
                <a:solidFill>
                  <a:schemeClr val="dk1"/>
                </a:solidFill>
                <a:latin typeface="Calibri"/>
                <a:ea typeface="Calibri"/>
                <a:cs typeface="Calibri"/>
                <a:sym typeface="Calibri"/>
              </a:defRPr>
            </a:lvl2pPr>
            <a:lvl3pPr indent="-304800" lvl="2" marL="1371600" marR="0" rtl="0" algn="l">
              <a:lnSpc>
                <a:spcPct val="90000"/>
              </a:lnSpc>
              <a:spcBef>
                <a:spcPts val="3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7180" lvl="3" marL="18288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4pPr>
            <a:lvl5pPr indent="-297179" lvl="4" marL="22860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5pPr>
            <a:lvl6pPr indent="-297179" lvl="5" marL="27432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6pPr>
            <a:lvl7pPr indent="-297179" lvl="6" marL="32004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7pPr>
            <a:lvl8pPr indent="-297179" lvl="7" marL="36576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8pPr>
            <a:lvl9pPr indent="-297179" lvl="8" marL="41148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9pPr>
          </a:lstStyle>
          <a:p/>
        </p:txBody>
      </p:sp>
      <p:sp>
        <p:nvSpPr>
          <p:cNvPr id="8" name="Google Shape;8;p18"/>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72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8"/>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72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8"/>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20"/>
              <a:buFont typeface="Arial"/>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idx="1" type="body"/>
          </p:nvPr>
        </p:nvSpPr>
        <p:spPr>
          <a:xfrm>
            <a:off x="396240" y="900303"/>
            <a:ext cx="1018032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Tulburările în relațiile cu adulții</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0"/>
          <p:cNvSpPr txBox="1"/>
          <p:nvPr>
            <p:ph idx="1" type="body"/>
          </p:nvPr>
        </p:nvSpPr>
        <p:spPr>
          <a:xfrm>
            <a:off x="132080" y="304800"/>
            <a:ext cx="10657840" cy="368807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Factori sociali și de mediu</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1"/>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Factori psihologici</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2"/>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77500" lnSpcReduction="20000"/>
          </a:bodyPr>
          <a:lstStyle/>
          <a:p>
            <a:pPr indent="0" lvl="0" marL="0" rtl="0" algn="ctr">
              <a:lnSpc>
                <a:spcPct val="90000"/>
              </a:lnSpc>
              <a:spcBef>
                <a:spcPts val="0"/>
              </a:spcBef>
              <a:spcAft>
                <a:spcPts val="0"/>
              </a:spcAft>
              <a:buClr>
                <a:schemeClr val="dk1"/>
              </a:buClr>
              <a:buSzPct val="100000"/>
              <a:buNone/>
            </a:pPr>
            <a:r>
              <a:rPr lang="en-US" sz="9600"/>
              <a:t>istoricul familial al problemelor de comportament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3"/>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85000"/>
          </a:bodyPr>
          <a:lstStyle/>
          <a:p>
            <a:pPr indent="0" lvl="0" marL="0" rtl="0" algn="ctr">
              <a:lnSpc>
                <a:spcPct val="90000"/>
              </a:lnSpc>
              <a:spcBef>
                <a:spcPts val="0"/>
              </a:spcBef>
              <a:spcAft>
                <a:spcPts val="0"/>
              </a:spcAft>
              <a:buClr>
                <a:schemeClr val="dk1"/>
              </a:buClr>
              <a:buSzPct val="100000"/>
              <a:buNone/>
            </a:pPr>
            <a:r>
              <a:rPr lang="en-US" sz="9600"/>
              <a:t>antecedente familiale de depresie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4"/>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dificultăți financiare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5"/>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expunerea la violență</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6"/>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85000"/>
          </a:bodyPr>
          <a:lstStyle/>
          <a:p>
            <a:pPr indent="0" lvl="0" marL="0" rtl="0" algn="ctr">
              <a:lnSpc>
                <a:spcPct val="90000"/>
              </a:lnSpc>
              <a:spcBef>
                <a:spcPts val="0"/>
              </a:spcBef>
              <a:spcAft>
                <a:spcPts val="0"/>
              </a:spcAft>
              <a:buClr>
                <a:schemeClr val="dk1"/>
              </a:buClr>
              <a:buSzPct val="100000"/>
              <a:buNone/>
            </a:pPr>
            <a:r>
              <a:rPr lang="en-US" sz="9600"/>
              <a:t>modul în care copilul gestionează emoțiile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7"/>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85000"/>
          </a:bodyPr>
          <a:lstStyle/>
          <a:p>
            <a:pPr indent="0" lvl="0" marL="0" rtl="0" algn="ctr">
              <a:lnSpc>
                <a:spcPct val="90000"/>
              </a:lnSpc>
              <a:spcBef>
                <a:spcPts val="0"/>
              </a:spcBef>
              <a:spcAft>
                <a:spcPts val="0"/>
              </a:spcAft>
              <a:buClr>
                <a:schemeClr val="dk1"/>
              </a:buClr>
              <a:buSzPct val="100000"/>
              <a:buNone/>
            </a:pPr>
            <a:r>
              <a:rPr lang="en-US" sz="9600"/>
              <a:t>modul în care copilul gestionează atenția</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2"/>
          <p:cNvSpPr txBox="1"/>
          <p:nvPr>
            <p:ph idx="1" type="body"/>
          </p:nvPr>
        </p:nvSpPr>
        <p:spPr>
          <a:xfrm>
            <a:off x="396240" y="900303"/>
            <a:ext cx="10180320" cy="2610803"/>
          </a:xfrm>
          <a:prstGeom prst="rect">
            <a:avLst/>
          </a:prstGeom>
          <a:noFill/>
          <a:ln>
            <a:noFill/>
          </a:ln>
        </p:spPr>
        <p:txBody>
          <a:bodyPr anchorCtr="0" anchor="t" bIns="45700" lIns="91425" spcFirstLastPara="1" rIns="91425" wrap="square" tIns="45700">
            <a:normAutofit fontScale="92500"/>
          </a:bodyPr>
          <a:lstStyle/>
          <a:p>
            <a:pPr indent="0" lvl="0" marL="0" rtl="0" algn="ctr">
              <a:lnSpc>
                <a:spcPct val="90000"/>
              </a:lnSpc>
              <a:spcBef>
                <a:spcPts val="0"/>
              </a:spcBef>
              <a:spcAft>
                <a:spcPts val="0"/>
              </a:spcAft>
              <a:buClr>
                <a:schemeClr val="dk1"/>
              </a:buClr>
              <a:buSzPct val="100000"/>
              <a:buNone/>
            </a:pPr>
            <a:r>
              <a:rPr lang="en-US" sz="9600"/>
              <a:t>Tulburările în relațiile de la egal la egal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3"/>
          <p:cNvSpPr txBox="1"/>
          <p:nvPr>
            <p:ph idx="1" type="body"/>
          </p:nvPr>
        </p:nvSpPr>
        <p:spPr>
          <a:xfrm>
            <a:off x="256032" y="475489"/>
            <a:ext cx="10180320" cy="323069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Tulburările ale percepției de sine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4"/>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85000"/>
          </a:bodyPr>
          <a:lstStyle/>
          <a:p>
            <a:pPr indent="0" lvl="0" marL="0" rtl="0" algn="ctr">
              <a:lnSpc>
                <a:spcPct val="90000"/>
              </a:lnSpc>
              <a:spcBef>
                <a:spcPts val="0"/>
              </a:spcBef>
              <a:spcAft>
                <a:spcPts val="0"/>
              </a:spcAft>
              <a:buClr>
                <a:schemeClr val="dk1"/>
              </a:buClr>
              <a:buSzPct val="100000"/>
              <a:buNone/>
            </a:pPr>
            <a:r>
              <a:rPr lang="en-US" sz="9600"/>
              <a:t>Tulburările în situații legate de activități</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idx="1" type="body"/>
          </p:nvPr>
        </p:nvSpPr>
        <p:spPr>
          <a:xfrm>
            <a:off x="203200" y="213360"/>
            <a:ext cx="10525760" cy="3799840"/>
          </a:xfrm>
          <a:prstGeom prst="rect">
            <a:avLst/>
          </a:prstGeom>
          <a:noFill/>
          <a:ln>
            <a:noFill/>
          </a:ln>
        </p:spPr>
        <p:txBody>
          <a:bodyPr anchorCtr="0" anchor="t" bIns="45700" lIns="91425" spcFirstLastPara="1" rIns="91425" wrap="square" tIns="45700">
            <a:normAutofit fontScale="47500" lnSpcReduction="20000"/>
          </a:bodyPr>
          <a:lstStyle/>
          <a:p>
            <a:pPr indent="0" lvl="0" marL="0" rtl="0" algn="ctr">
              <a:lnSpc>
                <a:spcPct val="90000"/>
              </a:lnSpc>
              <a:spcBef>
                <a:spcPts val="0"/>
              </a:spcBef>
              <a:spcAft>
                <a:spcPts val="0"/>
              </a:spcAft>
              <a:buClr>
                <a:schemeClr val="dk1"/>
              </a:buClr>
              <a:buSzPct val="100000"/>
              <a:buNone/>
            </a:pPr>
            <a:r>
              <a:rPr lang="en-US" sz="9600"/>
              <a:t>... se bazează în primul rând pe atacarea persoanelor care sunt amabile cu copilul sau care nu le cunosc, respingând cooperarea și propunerile de ajutor, provocând agresivitate, lipsa de încredere, manipulare pentru câștig, minciuni, amenințări, tentative de intimidare etc.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6"/>
          <p:cNvSpPr txBox="1"/>
          <p:nvPr>
            <p:ph idx="1" type="body"/>
          </p:nvPr>
        </p:nvSpPr>
        <p:spPr>
          <a:xfrm>
            <a:off x="233680" y="304800"/>
            <a:ext cx="10464800" cy="3566159"/>
          </a:xfrm>
          <a:prstGeom prst="rect">
            <a:avLst/>
          </a:prstGeom>
          <a:noFill/>
          <a:ln>
            <a:noFill/>
          </a:ln>
        </p:spPr>
        <p:txBody>
          <a:bodyPr anchorCtr="0" anchor="t" bIns="45700" lIns="91425" spcFirstLastPara="1" rIns="91425" wrap="square" tIns="45700">
            <a:normAutofit fontScale="47500" lnSpcReduction="20000"/>
          </a:bodyPr>
          <a:lstStyle/>
          <a:p>
            <a:pPr indent="0" lvl="0" marL="0" rtl="0" algn="ctr">
              <a:lnSpc>
                <a:spcPct val="90000"/>
              </a:lnSpc>
              <a:spcBef>
                <a:spcPts val="0"/>
              </a:spcBef>
              <a:spcAft>
                <a:spcPts val="0"/>
              </a:spcAft>
              <a:buClr>
                <a:schemeClr val="dk1"/>
              </a:buClr>
              <a:buSzPct val="100000"/>
              <a:buNone/>
            </a:pPr>
            <a:r>
              <a:rPr lang="en-US" sz="9600"/>
              <a:t>... se manifestă cel mai adesea ca rivalitate cu orice preț, respingând pe alții, descurajare, izolare, agresivitate, violență, manipulând pe ceilalți pentru a obține anumite beneficii, manifestând dispreț și resentimente, încercări de subordonare și dominare asupra altora etc.</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7"/>
          <p:cNvSpPr txBox="1"/>
          <p:nvPr>
            <p:ph idx="1" type="body"/>
          </p:nvPr>
        </p:nvSpPr>
        <p:spPr>
          <a:xfrm>
            <a:off x="162560" y="142240"/>
            <a:ext cx="10576560" cy="3830319"/>
          </a:xfrm>
          <a:prstGeom prst="rect">
            <a:avLst/>
          </a:prstGeom>
          <a:noFill/>
          <a:ln>
            <a:noFill/>
          </a:ln>
        </p:spPr>
        <p:txBody>
          <a:bodyPr anchorCtr="0" anchor="t" bIns="45700" lIns="91425" spcFirstLastPara="1" rIns="91425" wrap="square" tIns="45700">
            <a:normAutofit fontScale="55000" lnSpcReduction="20000"/>
          </a:bodyPr>
          <a:lstStyle/>
          <a:p>
            <a:pPr indent="0" lvl="0" marL="0" rtl="0" algn="ctr">
              <a:lnSpc>
                <a:spcPct val="90000"/>
              </a:lnSpc>
              <a:spcBef>
                <a:spcPts val="0"/>
              </a:spcBef>
              <a:spcAft>
                <a:spcPts val="0"/>
              </a:spcAft>
              <a:buClr>
                <a:schemeClr val="dk1"/>
              </a:buClr>
              <a:buSzPct val="100000"/>
              <a:buNone/>
            </a:pPr>
            <a:r>
              <a:rPr lang="en-US" sz="9600"/>
              <a:t>... sunt comportamente autodistructive, constând în primul rând în evaluarea inadecvată a propriilor abilități, a deprecierii de sine, a agresiunii de sine, a vinovăției de sine etc.</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8"/>
          <p:cNvSpPr txBox="1"/>
          <p:nvPr>
            <p:ph idx="1" type="body"/>
          </p:nvPr>
        </p:nvSpPr>
        <p:spPr>
          <a:xfrm>
            <a:off x="162560" y="142240"/>
            <a:ext cx="10576560" cy="383031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5400"/>
              <a:buNone/>
            </a:pPr>
            <a:r>
              <a:rPr lang="en-US" sz="5400"/>
              <a:t>… se manifestă în implementarea sarcinilor legate de învățarea școlară și interesele copilului.</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9"/>
          <p:cNvSpPr txBox="1"/>
          <p:nvPr>
            <p:ph idx="1" type="body"/>
          </p:nvPr>
        </p:nvSpPr>
        <p:spPr>
          <a:xfrm>
            <a:off x="121920" y="1076960"/>
            <a:ext cx="10759440" cy="278383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Factori biologici</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2020-03-09T19:27:53Z</dcterms:created>
  <dc:creator>Covan12</dc:creator>
</cp:coreProperties>
</file>