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2" r:id="rId3"/>
    <p:sldId id="272" r:id="rId4"/>
    <p:sldId id="270" r:id="rId5"/>
    <p:sldId id="290" r:id="rId6"/>
    <p:sldId id="279" r:id="rId7"/>
    <p:sldId id="291" r:id="rId8"/>
    <p:sldId id="292" r:id="rId9"/>
    <p:sldId id="293" r:id="rId10"/>
    <p:sldId id="294" r:id="rId11"/>
  </p:sldIdLst>
  <p:sldSz cx="10972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1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673418"/>
            <a:ext cx="8229600" cy="14325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61223"/>
            <a:ext cx="8229600" cy="993457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4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79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219075"/>
            <a:ext cx="2366010" cy="3487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219075"/>
            <a:ext cx="6960870" cy="34871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8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8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025843"/>
            <a:ext cx="9464040" cy="1711642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2753678"/>
            <a:ext cx="9464040" cy="900112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0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095375"/>
            <a:ext cx="4663440" cy="2610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095375"/>
            <a:ext cx="4663440" cy="2610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2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219075"/>
            <a:ext cx="9464040" cy="79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008698"/>
            <a:ext cx="4642008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1503045"/>
            <a:ext cx="4642008" cy="2210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008698"/>
            <a:ext cx="4664869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1503045"/>
            <a:ext cx="4664869" cy="2210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6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86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7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274320"/>
            <a:ext cx="3539013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592455"/>
            <a:ext cx="5554980" cy="2924175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234440"/>
            <a:ext cx="3539013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274320"/>
            <a:ext cx="3539013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592455"/>
            <a:ext cx="5554980" cy="2924175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234440"/>
            <a:ext cx="3539013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47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219075"/>
            <a:ext cx="9464040" cy="795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095375"/>
            <a:ext cx="9464040" cy="2610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3813810"/>
            <a:ext cx="246888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5258D-33C8-49B4-9CD8-6CA4731739E2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3813810"/>
            <a:ext cx="370332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3813810"/>
            <a:ext cx="246888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900303"/>
            <a:ext cx="10180320" cy="2610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1.	De </a:t>
            </a:r>
            <a:r>
              <a:rPr lang="en-US" sz="9600" dirty="0" err="1"/>
              <a:t>evitat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04760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err="1"/>
              <a:t>foarte</a:t>
            </a:r>
            <a:r>
              <a:rPr lang="en-US" sz="9600" dirty="0"/>
              <a:t> des</a:t>
            </a:r>
          </a:p>
        </p:txBody>
      </p:sp>
    </p:spTree>
    <p:extLst>
      <p:ext uri="{BB962C8B-B14F-4D97-AF65-F5344CB8AC3E}">
        <p14:creationId xmlns:p14="http://schemas.microsoft.com/office/powerpoint/2010/main" val="131751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900303"/>
            <a:ext cx="10180320" cy="2610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/>
              <a:t>2.	</a:t>
            </a:r>
            <a:r>
              <a:rPr lang="en-US" sz="7600" dirty="0" err="1"/>
              <a:t>Acomodare</a:t>
            </a:r>
            <a:r>
              <a:rPr lang="en-US" sz="7200" dirty="0"/>
              <a:t>/</a:t>
            </a:r>
            <a:r>
              <a:rPr lang="en-US" sz="7200" dirty="0" err="1"/>
              <a:t>Adaptare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811946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032" y="475489"/>
            <a:ext cx="10180320" cy="32306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3.	</a:t>
            </a:r>
            <a:r>
              <a:rPr lang="en-US" sz="9600" dirty="0" err="1"/>
              <a:t>Compromis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95358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4.	</a:t>
            </a:r>
            <a:r>
              <a:rPr lang="en-US" sz="9600" dirty="0" err="1"/>
              <a:t>Concuren</a:t>
            </a:r>
            <a:r>
              <a:rPr lang="ro-RO" sz="9600" dirty="0"/>
              <a:t>ță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149597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5.	</a:t>
            </a:r>
            <a:r>
              <a:rPr lang="en-US" sz="8800" dirty="0" err="1"/>
              <a:t>Interoperabilitate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42586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err="1"/>
              <a:t>foarte</a:t>
            </a:r>
            <a:r>
              <a:rPr lang="en-US" sz="9600" dirty="0"/>
              <a:t> </a:t>
            </a:r>
            <a:r>
              <a:rPr lang="en-US" sz="9600" dirty="0" err="1"/>
              <a:t>rar</a:t>
            </a:r>
            <a:r>
              <a:rPr lang="en-US" sz="9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5493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err="1"/>
              <a:t>rar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2401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err="1"/>
              <a:t>uneori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593881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err="1"/>
              <a:t>adesea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646815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31</Words>
  <Application>Microsoft Office PowerPoint</Application>
  <PresentationFormat>Custom</PresentationFormat>
  <Paragraphs>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Covan12</dc:creator>
  <cp:lastModifiedBy>User-ITD</cp:lastModifiedBy>
  <cp:revision>12</cp:revision>
  <dcterms:created xsi:type="dcterms:W3CDTF">2020-03-09T19:27:53Z</dcterms:created>
  <dcterms:modified xsi:type="dcterms:W3CDTF">2021-03-11T14:02:09Z</dcterms:modified>
</cp:coreProperties>
</file>