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y="3657600" cx="109728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3" roundtripDataSignature="AMtx7mh02eXnO2aBlyVvGmxaC9HDjA9Uh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customschemas.google.com/relationships/presentationmetadata" Target="metadata"/><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41" name="Google Shape;141;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47" name="Google Shape;147;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53" name="Google Shape;153;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59" name="Google Shape;159;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 name="Google Shape;164;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65" name="Google Shape;165;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71" name="Google Shape;171;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77" name="Google Shape;177;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 name="Google Shape;182;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83" name="Google Shape;183;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89" name="Google Shape;189;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Google Shape;194;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95" name="Google Shape;195;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 name="Google Shape;9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93" name="Google Shape;93;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201" name="Google Shape;201;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207" name="Google Shape;207;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 name="Google Shape;212;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213" name="Google Shape;213;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219" name="Google Shape;219;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225" name="Google Shape;225;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231" name="Google Shape;231;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 name="Google Shape;236;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237" name="Google Shape;237;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 name="Google Shape;24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243" name="Google Shape;24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 name="Google Shape;248;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249" name="Google Shape;249;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99" name="Google Shape;99;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 name="Google Shape;10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05" name="Google Shape;105;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11" name="Google Shape;11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17" name="Google Shape;117;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23" name="Google Shape;12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8" name="Google Shape;12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29" name="Google Shape;129;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solidFill>
                  <a:schemeClr val="dk1"/>
                </a:solidFill>
                <a:latin typeface="Calibri"/>
                <a:ea typeface="Calibri"/>
                <a:cs typeface="Calibri"/>
                <a:sym typeface="Calibri"/>
              </a:rPr>
              <a:t>QUIZ</a:t>
            </a:r>
            <a:endParaRPr/>
          </a:p>
        </p:txBody>
      </p:sp>
      <p:sp>
        <p:nvSpPr>
          <p:cNvPr id="135" name="Google Shape;135;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30"/>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0"/>
          <p:cNvSpPr txBox="1"/>
          <p:nvPr>
            <p:ph idx="1" type="body"/>
          </p:nvPr>
        </p:nvSpPr>
        <p:spPr>
          <a:xfrm>
            <a:off x="754380" y="973666"/>
            <a:ext cx="94640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18" name="Google Shape;18;p30"/>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30"/>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0"/>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39"/>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39"/>
          <p:cNvSpPr txBox="1"/>
          <p:nvPr>
            <p:ph idx="1" type="body"/>
          </p:nvPr>
        </p:nvSpPr>
        <p:spPr>
          <a:xfrm rot="5400000">
            <a:off x="4326043" y="-2597997"/>
            <a:ext cx="2320714" cy="946404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75" name="Google Shape;75;p39"/>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39"/>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9"/>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40"/>
          <p:cNvSpPr txBox="1"/>
          <p:nvPr>
            <p:ph type="title"/>
          </p:nvPr>
        </p:nvSpPr>
        <p:spPr>
          <a:xfrm rot="5400000">
            <a:off x="7485592" y="561551"/>
            <a:ext cx="3099647" cy="236601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40"/>
          <p:cNvSpPr txBox="1"/>
          <p:nvPr>
            <p:ph idx="1" type="body"/>
          </p:nvPr>
        </p:nvSpPr>
        <p:spPr>
          <a:xfrm rot="5400000">
            <a:off x="2684991" y="-1735879"/>
            <a:ext cx="3099647" cy="696087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81" name="Google Shape;81;p40"/>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40"/>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40"/>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p31"/>
          <p:cNvSpPr txBox="1"/>
          <p:nvPr>
            <p:ph type="ctrTitle"/>
          </p:nvPr>
        </p:nvSpPr>
        <p:spPr>
          <a:xfrm>
            <a:off x="1371600" y="598593"/>
            <a:ext cx="8229600" cy="1273387"/>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1"/>
          <p:cNvSpPr txBox="1"/>
          <p:nvPr>
            <p:ph idx="1" type="subTitle"/>
          </p:nvPr>
        </p:nvSpPr>
        <p:spPr>
          <a:xfrm>
            <a:off x="1371600" y="1921087"/>
            <a:ext cx="8229600" cy="883073"/>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533"/>
              </a:spcBef>
              <a:spcAft>
                <a:spcPts val="0"/>
              </a:spcAft>
              <a:buClr>
                <a:schemeClr val="dk1"/>
              </a:buClr>
              <a:buSzPts val="1280"/>
              <a:buNone/>
              <a:defRPr sz="1280"/>
            </a:lvl1pPr>
            <a:lvl2pPr lvl="1" algn="ctr">
              <a:lnSpc>
                <a:spcPct val="90000"/>
              </a:lnSpc>
              <a:spcBef>
                <a:spcPts val="267"/>
              </a:spcBef>
              <a:spcAft>
                <a:spcPts val="0"/>
              </a:spcAft>
              <a:buClr>
                <a:schemeClr val="dk1"/>
              </a:buClr>
              <a:buSzPts val="1067"/>
              <a:buNone/>
              <a:defRPr sz="1067"/>
            </a:lvl2pPr>
            <a:lvl3pPr lvl="2" algn="ctr">
              <a:lnSpc>
                <a:spcPct val="90000"/>
              </a:lnSpc>
              <a:spcBef>
                <a:spcPts val="267"/>
              </a:spcBef>
              <a:spcAft>
                <a:spcPts val="0"/>
              </a:spcAft>
              <a:buClr>
                <a:schemeClr val="dk1"/>
              </a:buClr>
              <a:buSzPts val="960"/>
              <a:buNone/>
              <a:defRPr sz="960"/>
            </a:lvl3pPr>
            <a:lvl4pPr lvl="3" algn="ctr">
              <a:lnSpc>
                <a:spcPct val="90000"/>
              </a:lnSpc>
              <a:spcBef>
                <a:spcPts val="267"/>
              </a:spcBef>
              <a:spcAft>
                <a:spcPts val="0"/>
              </a:spcAft>
              <a:buClr>
                <a:schemeClr val="dk1"/>
              </a:buClr>
              <a:buSzPts val="853"/>
              <a:buNone/>
              <a:defRPr sz="853"/>
            </a:lvl4pPr>
            <a:lvl5pPr lvl="4" algn="ctr">
              <a:lnSpc>
                <a:spcPct val="90000"/>
              </a:lnSpc>
              <a:spcBef>
                <a:spcPts val="267"/>
              </a:spcBef>
              <a:spcAft>
                <a:spcPts val="0"/>
              </a:spcAft>
              <a:buClr>
                <a:schemeClr val="dk1"/>
              </a:buClr>
              <a:buSzPts val="853"/>
              <a:buNone/>
              <a:defRPr sz="853"/>
            </a:lvl5pPr>
            <a:lvl6pPr lvl="5" algn="ctr">
              <a:lnSpc>
                <a:spcPct val="90000"/>
              </a:lnSpc>
              <a:spcBef>
                <a:spcPts val="267"/>
              </a:spcBef>
              <a:spcAft>
                <a:spcPts val="0"/>
              </a:spcAft>
              <a:buClr>
                <a:schemeClr val="dk1"/>
              </a:buClr>
              <a:buSzPts val="853"/>
              <a:buNone/>
              <a:defRPr sz="853"/>
            </a:lvl6pPr>
            <a:lvl7pPr lvl="6" algn="ctr">
              <a:lnSpc>
                <a:spcPct val="90000"/>
              </a:lnSpc>
              <a:spcBef>
                <a:spcPts val="267"/>
              </a:spcBef>
              <a:spcAft>
                <a:spcPts val="0"/>
              </a:spcAft>
              <a:buClr>
                <a:schemeClr val="dk1"/>
              </a:buClr>
              <a:buSzPts val="853"/>
              <a:buNone/>
              <a:defRPr sz="853"/>
            </a:lvl7pPr>
            <a:lvl8pPr lvl="7" algn="ctr">
              <a:lnSpc>
                <a:spcPct val="90000"/>
              </a:lnSpc>
              <a:spcBef>
                <a:spcPts val="267"/>
              </a:spcBef>
              <a:spcAft>
                <a:spcPts val="0"/>
              </a:spcAft>
              <a:buClr>
                <a:schemeClr val="dk1"/>
              </a:buClr>
              <a:buSzPts val="853"/>
              <a:buNone/>
              <a:defRPr sz="853"/>
            </a:lvl8pPr>
            <a:lvl9pPr lvl="8" algn="ctr">
              <a:lnSpc>
                <a:spcPct val="90000"/>
              </a:lnSpc>
              <a:spcBef>
                <a:spcPts val="267"/>
              </a:spcBef>
              <a:spcAft>
                <a:spcPts val="0"/>
              </a:spcAft>
              <a:buClr>
                <a:schemeClr val="dk1"/>
              </a:buClr>
              <a:buSzPts val="853"/>
              <a:buNone/>
              <a:defRPr sz="853"/>
            </a:lvl9pPr>
          </a:lstStyle>
          <a:p/>
        </p:txBody>
      </p:sp>
      <p:sp>
        <p:nvSpPr>
          <p:cNvPr id="24" name="Google Shape;24;p31"/>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1"/>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1"/>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32"/>
          <p:cNvSpPr txBox="1"/>
          <p:nvPr>
            <p:ph type="title"/>
          </p:nvPr>
        </p:nvSpPr>
        <p:spPr>
          <a:xfrm>
            <a:off x="748665" y="911860"/>
            <a:ext cx="9464040" cy="152146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32"/>
          <p:cNvSpPr txBox="1"/>
          <p:nvPr>
            <p:ph idx="1" type="body"/>
          </p:nvPr>
        </p:nvSpPr>
        <p:spPr>
          <a:xfrm>
            <a:off x="748665" y="2447714"/>
            <a:ext cx="9464040" cy="8001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rgbClr val="888888"/>
              </a:buClr>
              <a:buSzPts val="1280"/>
              <a:buNone/>
              <a:defRPr sz="1280">
                <a:solidFill>
                  <a:srgbClr val="888888"/>
                </a:solidFill>
              </a:defRPr>
            </a:lvl1pPr>
            <a:lvl2pPr indent="-228600" lvl="1" marL="914400" algn="l">
              <a:lnSpc>
                <a:spcPct val="90000"/>
              </a:lnSpc>
              <a:spcBef>
                <a:spcPts val="267"/>
              </a:spcBef>
              <a:spcAft>
                <a:spcPts val="0"/>
              </a:spcAft>
              <a:buClr>
                <a:srgbClr val="888888"/>
              </a:buClr>
              <a:buSzPts val="1067"/>
              <a:buNone/>
              <a:defRPr sz="1067">
                <a:solidFill>
                  <a:srgbClr val="888888"/>
                </a:solidFill>
              </a:defRPr>
            </a:lvl2pPr>
            <a:lvl3pPr indent="-228600" lvl="2" marL="1371600" algn="l">
              <a:lnSpc>
                <a:spcPct val="90000"/>
              </a:lnSpc>
              <a:spcBef>
                <a:spcPts val="267"/>
              </a:spcBef>
              <a:spcAft>
                <a:spcPts val="0"/>
              </a:spcAft>
              <a:buClr>
                <a:srgbClr val="888888"/>
              </a:buClr>
              <a:buSzPts val="960"/>
              <a:buNone/>
              <a:defRPr sz="960">
                <a:solidFill>
                  <a:srgbClr val="888888"/>
                </a:solidFill>
              </a:defRPr>
            </a:lvl3pPr>
            <a:lvl4pPr indent="-228600" lvl="3" marL="1828800" algn="l">
              <a:lnSpc>
                <a:spcPct val="90000"/>
              </a:lnSpc>
              <a:spcBef>
                <a:spcPts val="267"/>
              </a:spcBef>
              <a:spcAft>
                <a:spcPts val="0"/>
              </a:spcAft>
              <a:buClr>
                <a:srgbClr val="888888"/>
              </a:buClr>
              <a:buSzPts val="853"/>
              <a:buNone/>
              <a:defRPr sz="853">
                <a:solidFill>
                  <a:srgbClr val="888888"/>
                </a:solidFill>
              </a:defRPr>
            </a:lvl4pPr>
            <a:lvl5pPr indent="-228600" lvl="4" marL="2286000" algn="l">
              <a:lnSpc>
                <a:spcPct val="90000"/>
              </a:lnSpc>
              <a:spcBef>
                <a:spcPts val="267"/>
              </a:spcBef>
              <a:spcAft>
                <a:spcPts val="0"/>
              </a:spcAft>
              <a:buClr>
                <a:srgbClr val="888888"/>
              </a:buClr>
              <a:buSzPts val="853"/>
              <a:buNone/>
              <a:defRPr sz="853">
                <a:solidFill>
                  <a:srgbClr val="888888"/>
                </a:solidFill>
              </a:defRPr>
            </a:lvl5pPr>
            <a:lvl6pPr indent="-228600" lvl="5" marL="2743200" algn="l">
              <a:lnSpc>
                <a:spcPct val="90000"/>
              </a:lnSpc>
              <a:spcBef>
                <a:spcPts val="267"/>
              </a:spcBef>
              <a:spcAft>
                <a:spcPts val="0"/>
              </a:spcAft>
              <a:buClr>
                <a:srgbClr val="888888"/>
              </a:buClr>
              <a:buSzPts val="853"/>
              <a:buNone/>
              <a:defRPr sz="853">
                <a:solidFill>
                  <a:srgbClr val="888888"/>
                </a:solidFill>
              </a:defRPr>
            </a:lvl6pPr>
            <a:lvl7pPr indent="-228600" lvl="6" marL="3200400" algn="l">
              <a:lnSpc>
                <a:spcPct val="90000"/>
              </a:lnSpc>
              <a:spcBef>
                <a:spcPts val="267"/>
              </a:spcBef>
              <a:spcAft>
                <a:spcPts val="0"/>
              </a:spcAft>
              <a:buClr>
                <a:srgbClr val="888888"/>
              </a:buClr>
              <a:buSzPts val="853"/>
              <a:buNone/>
              <a:defRPr sz="853">
                <a:solidFill>
                  <a:srgbClr val="888888"/>
                </a:solidFill>
              </a:defRPr>
            </a:lvl7pPr>
            <a:lvl8pPr indent="-228600" lvl="7" marL="3657600" algn="l">
              <a:lnSpc>
                <a:spcPct val="90000"/>
              </a:lnSpc>
              <a:spcBef>
                <a:spcPts val="267"/>
              </a:spcBef>
              <a:spcAft>
                <a:spcPts val="0"/>
              </a:spcAft>
              <a:buClr>
                <a:srgbClr val="888888"/>
              </a:buClr>
              <a:buSzPts val="853"/>
              <a:buNone/>
              <a:defRPr sz="853">
                <a:solidFill>
                  <a:srgbClr val="888888"/>
                </a:solidFill>
              </a:defRPr>
            </a:lvl8pPr>
            <a:lvl9pPr indent="-228600" lvl="8" marL="4114800" algn="l">
              <a:lnSpc>
                <a:spcPct val="90000"/>
              </a:lnSpc>
              <a:spcBef>
                <a:spcPts val="267"/>
              </a:spcBef>
              <a:spcAft>
                <a:spcPts val="0"/>
              </a:spcAft>
              <a:buClr>
                <a:srgbClr val="888888"/>
              </a:buClr>
              <a:buSzPts val="853"/>
              <a:buNone/>
              <a:defRPr sz="853">
                <a:solidFill>
                  <a:srgbClr val="888888"/>
                </a:solidFill>
              </a:defRPr>
            </a:lvl9pPr>
          </a:lstStyle>
          <a:p/>
        </p:txBody>
      </p:sp>
      <p:sp>
        <p:nvSpPr>
          <p:cNvPr id="30" name="Google Shape;30;p32"/>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32"/>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32"/>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33"/>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33"/>
          <p:cNvSpPr txBox="1"/>
          <p:nvPr>
            <p:ph idx="1" type="body"/>
          </p:nvPr>
        </p:nvSpPr>
        <p:spPr>
          <a:xfrm>
            <a:off x="754380" y="973666"/>
            <a:ext cx="46634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36" name="Google Shape;36;p33"/>
          <p:cNvSpPr txBox="1"/>
          <p:nvPr>
            <p:ph idx="2" type="body"/>
          </p:nvPr>
        </p:nvSpPr>
        <p:spPr>
          <a:xfrm>
            <a:off x="5554980" y="973666"/>
            <a:ext cx="46634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37" name="Google Shape;37;p33"/>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33"/>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3"/>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34"/>
          <p:cNvSpPr txBox="1"/>
          <p:nvPr>
            <p:ph type="title"/>
          </p:nvPr>
        </p:nvSpPr>
        <p:spPr>
          <a:xfrm>
            <a:off x="755809"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34"/>
          <p:cNvSpPr txBox="1"/>
          <p:nvPr>
            <p:ph idx="1" type="body"/>
          </p:nvPr>
        </p:nvSpPr>
        <p:spPr>
          <a:xfrm>
            <a:off x="755810" y="896620"/>
            <a:ext cx="4642008" cy="43942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1280"/>
              <a:buNone/>
              <a:defRPr b="1" sz="1280"/>
            </a:lvl1pPr>
            <a:lvl2pPr indent="-228600" lvl="1" marL="914400" algn="l">
              <a:lnSpc>
                <a:spcPct val="90000"/>
              </a:lnSpc>
              <a:spcBef>
                <a:spcPts val="267"/>
              </a:spcBef>
              <a:spcAft>
                <a:spcPts val="0"/>
              </a:spcAft>
              <a:buClr>
                <a:schemeClr val="dk1"/>
              </a:buClr>
              <a:buSzPts val="1067"/>
              <a:buNone/>
              <a:defRPr b="1" sz="1067"/>
            </a:lvl2pPr>
            <a:lvl3pPr indent="-228600" lvl="2" marL="1371600" algn="l">
              <a:lnSpc>
                <a:spcPct val="90000"/>
              </a:lnSpc>
              <a:spcBef>
                <a:spcPts val="267"/>
              </a:spcBef>
              <a:spcAft>
                <a:spcPts val="0"/>
              </a:spcAft>
              <a:buClr>
                <a:schemeClr val="dk1"/>
              </a:buClr>
              <a:buSzPts val="960"/>
              <a:buNone/>
              <a:defRPr b="1" sz="960"/>
            </a:lvl3pPr>
            <a:lvl4pPr indent="-228600" lvl="3" marL="1828800" algn="l">
              <a:lnSpc>
                <a:spcPct val="90000"/>
              </a:lnSpc>
              <a:spcBef>
                <a:spcPts val="267"/>
              </a:spcBef>
              <a:spcAft>
                <a:spcPts val="0"/>
              </a:spcAft>
              <a:buClr>
                <a:schemeClr val="dk1"/>
              </a:buClr>
              <a:buSzPts val="853"/>
              <a:buNone/>
              <a:defRPr b="1" sz="853"/>
            </a:lvl4pPr>
            <a:lvl5pPr indent="-228600" lvl="4" marL="2286000" algn="l">
              <a:lnSpc>
                <a:spcPct val="90000"/>
              </a:lnSpc>
              <a:spcBef>
                <a:spcPts val="267"/>
              </a:spcBef>
              <a:spcAft>
                <a:spcPts val="0"/>
              </a:spcAft>
              <a:buClr>
                <a:schemeClr val="dk1"/>
              </a:buClr>
              <a:buSzPts val="853"/>
              <a:buNone/>
              <a:defRPr b="1" sz="853"/>
            </a:lvl5pPr>
            <a:lvl6pPr indent="-228600" lvl="5" marL="2743200" algn="l">
              <a:lnSpc>
                <a:spcPct val="90000"/>
              </a:lnSpc>
              <a:spcBef>
                <a:spcPts val="267"/>
              </a:spcBef>
              <a:spcAft>
                <a:spcPts val="0"/>
              </a:spcAft>
              <a:buClr>
                <a:schemeClr val="dk1"/>
              </a:buClr>
              <a:buSzPts val="853"/>
              <a:buNone/>
              <a:defRPr b="1" sz="853"/>
            </a:lvl6pPr>
            <a:lvl7pPr indent="-228600" lvl="6" marL="3200400" algn="l">
              <a:lnSpc>
                <a:spcPct val="90000"/>
              </a:lnSpc>
              <a:spcBef>
                <a:spcPts val="267"/>
              </a:spcBef>
              <a:spcAft>
                <a:spcPts val="0"/>
              </a:spcAft>
              <a:buClr>
                <a:schemeClr val="dk1"/>
              </a:buClr>
              <a:buSzPts val="853"/>
              <a:buNone/>
              <a:defRPr b="1" sz="853"/>
            </a:lvl7pPr>
            <a:lvl8pPr indent="-228600" lvl="7" marL="3657600" algn="l">
              <a:lnSpc>
                <a:spcPct val="90000"/>
              </a:lnSpc>
              <a:spcBef>
                <a:spcPts val="267"/>
              </a:spcBef>
              <a:spcAft>
                <a:spcPts val="0"/>
              </a:spcAft>
              <a:buClr>
                <a:schemeClr val="dk1"/>
              </a:buClr>
              <a:buSzPts val="853"/>
              <a:buNone/>
              <a:defRPr b="1" sz="853"/>
            </a:lvl8pPr>
            <a:lvl9pPr indent="-228600" lvl="8" marL="4114800" algn="l">
              <a:lnSpc>
                <a:spcPct val="90000"/>
              </a:lnSpc>
              <a:spcBef>
                <a:spcPts val="267"/>
              </a:spcBef>
              <a:spcAft>
                <a:spcPts val="0"/>
              </a:spcAft>
              <a:buClr>
                <a:schemeClr val="dk1"/>
              </a:buClr>
              <a:buSzPts val="853"/>
              <a:buNone/>
              <a:defRPr b="1" sz="853"/>
            </a:lvl9pPr>
          </a:lstStyle>
          <a:p/>
        </p:txBody>
      </p:sp>
      <p:sp>
        <p:nvSpPr>
          <p:cNvPr id="43" name="Google Shape;43;p34"/>
          <p:cNvSpPr txBox="1"/>
          <p:nvPr>
            <p:ph idx="2" type="body"/>
          </p:nvPr>
        </p:nvSpPr>
        <p:spPr>
          <a:xfrm>
            <a:off x="755810" y="1336040"/>
            <a:ext cx="4642008" cy="19651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44" name="Google Shape;44;p34"/>
          <p:cNvSpPr txBox="1"/>
          <p:nvPr>
            <p:ph idx="3" type="body"/>
          </p:nvPr>
        </p:nvSpPr>
        <p:spPr>
          <a:xfrm>
            <a:off x="5554980" y="896620"/>
            <a:ext cx="4664869" cy="43942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1280"/>
              <a:buNone/>
              <a:defRPr b="1" sz="1280"/>
            </a:lvl1pPr>
            <a:lvl2pPr indent="-228600" lvl="1" marL="914400" algn="l">
              <a:lnSpc>
                <a:spcPct val="90000"/>
              </a:lnSpc>
              <a:spcBef>
                <a:spcPts val="267"/>
              </a:spcBef>
              <a:spcAft>
                <a:spcPts val="0"/>
              </a:spcAft>
              <a:buClr>
                <a:schemeClr val="dk1"/>
              </a:buClr>
              <a:buSzPts val="1067"/>
              <a:buNone/>
              <a:defRPr b="1" sz="1067"/>
            </a:lvl2pPr>
            <a:lvl3pPr indent="-228600" lvl="2" marL="1371600" algn="l">
              <a:lnSpc>
                <a:spcPct val="90000"/>
              </a:lnSpc>
              <a:spcBef>
                <a:spcPts val="267"/>
              </a:spcBef>
              <a:spcAft>
                <a:spcPts val="0"/>
              </a:spcAft>
              <a:buClr>
                <a:schemeClr val="dk1"/>
              </a:buClr>
              <a:buSzPts val="960"/>
              <a:buNone/>
              <a:defRPr b="1" sz="960"/>
            </a:lvl3pPr>
            <a:lvl4pPr indent="-228600" lvl="3" marL="1828800" algn="l">
              <a:lnSpc>
                <a:spcPct val="90000"/>
              </a:lnSpc>
              <a:spcBef>
                <a:spcPts val="267"/>
              </a:spcBef>
              <a:spcAft>
                <a:spcPts val="0"/>
              </a:spcAft>
              <a:buClr>
                <a:schemeClr val="dk1"/>
              </a:buClr>
              <a:buSzPts val="853"/>
              <a:buNone/>
              <a:defRPr b="1" sz="853"/>
            </a:lvl4pPr>
            <a:lvl5pPr indent="-228600" lvl="4" marL="2286000" algn="l">
              <a:lnSpc>
                <a:spcPct val="90000"/>
              </a:lnSpc>
              <a:spcBef>
                <a:spcPts val="267"/>
              </a:spcBef>
              <a:spcAft>
                <a:spcPts val="0"/>
              </a:spcAft>
              <a:buClr>
                <a:schemeClr val="dk1"/>
              </a:buClr>
              <a:buSzPts val="853"/>
              <a:buNone/>
              <a:defRPr b="1" sz="853"/>
            </a:lvl5pPr>
            <a:lvl6pPr indent="-228600" lvl="5" marL="2743200" algn="l">
              <a:lnSpc>
                <a:spcPct val="90000"/>
              </a:lnSpc>
              <a:spcBef>
                <a:spcPts val="267"/>
              </a:spcBef>
              <a:spcAft>
                <a:spcPts val="0"/>
              </a:spcAft>
              <a:buClr>
                <a:schemeClr val="dk1"/>
              </a:buClr>
              <a:buSzPts val="853"/>
              <a:buNone/>
              <a:defRPr b="1" sz="853"/>
            </a:lvl6pPr>
            <a:lvl7pPr indent="-228600" lvl="6" marL="3200400" algn="l">
              <a:lnSpc>
                <a:spcPct val="90000"/>
              </a:lnSpc>
              <a:spcBef>
                <a:spcPts val="267"/>
              </a:spcBef>
              <a:spcAft>
                <a:spcPts val="0"/>
              </a:spcAft>
              <a:buClr>
                <a:schemeClr val="dk1"/>
              </a:buClr>
              <a:buSzPts val="853"/>
              <a:buNone/>
              <a:defRPr b="1" sz="853"/>
            </a:lvl7pPr>
            <a:lvl8pPr indent="-228600" lvl="7" marL="3657600" algn="l">
              <a:lnSpc>
                <a:spcPct val="90000"/>
              </a:lnSpc>
              <a:spcBef>
                <a:spcPts val="267"/>
              </a:spcBef>
              <a:spcAft>
                <a:spcPts val="0"/>
              </a:spcAft>
              <a:buClr>
                <a:schemeClr val="dk1"/>
              </a:buClr>
              <a:buSzPts val="853"/>
              <a:buNone/>
              <a:defRPr b="1" sz="853"/>
            </a:lvl8pPr>
            <a:lvl9pPr indent="-228600" lvl="8" marL="4114800" algn="l">
              <a:lnSpc>
                <a:spcPct val="90000"/>
              </a:lnSpc>
              <a:spcBef>
                <a:spcPts val="267"/>
              </a:spcBef>
              <a:spcAft>
                <a:spcPts val="0"/>
              </a:spcAft>
              <a:buClr>
                <a:schemeClr val="dk1"/>
              </a:buClr>
              <a:buSzPts val="853"/>
              <a:buNone/>
              <a:defRPr b="1" sz="853"/>
            </a:lvl9pPr>
          </a:lstStyle>
          <a:p/>
        </p:txBody>
      </p:sp>
      <p:sp>
        <p:nvSpPr>
          <p:cNvPr id="45" name="Google Shape;45;p34"/>
          <p:cNvSpPr txBox="1"/>
          <p:nvPr>
            <p:ph idx="4" type="body"/>
          </p:nvPr>
        </p:nvSpPr>
        <p:spPr>
          <a:xfrm>
            <a:off x="5554980" y="1336040"/>
            <a:ext cx="4664869" cy="19651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46" name="Google Shape;46;p34"/>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34"/>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34"/>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35"/>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35"/>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5"/>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35"/>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36"/>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36"/>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36"/>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37"/>
          <p:cNvSpPr txBox="1"/>
          <p:nvPr>
            <p:ph type="title"/>
          </p:nvPr>
        </p:nvSpPr>
        <p:spPr>
          <a:xfrm>
            <a:off x="755810" y="243840"/>
            <a:ext cx="3539013" cy="8534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707"/>
              <a:buFont typeface="Calibri"/>
              <a:buNone/>
              <a:defRPr sz="170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37"/>
          <p:cNvSpPr txBox="1"/>
          <p:nvPr>
            <p:ph idx="1" type="body"/>
          </p:nvPr>
        </p:nvSpPr>
        <p:spPr>
          <a:xfrm>
            <a:off x="4664869" y="526627"/>
            <a:ext cx="5554980" cy="2599267"/>
          </a:xfrm>
          <a:prstGeom prst="rect">
            <a:avLst/>
          </a:prstGeom>
          <a:noFill/>
          <a:ln>
            <a:noFill/>
          </a:ln>
        </p:spPr>
        <p:txBody>
          <a:bodyPr anchorCtr="0" anchor="t" bIns="45700" lIns="91425" spcFirstLastPara="1" rIns="91425" wrap="square" tIns="45700">
            <a:normAutofit/>
          </a:bodyPr>
          <a:lstStyle>
            <a:lvl1pPr indent="-336994" lvl="0" marL="457200" algn="l">
              <a:lnSpc>
                <a:spcPct val="90000"/>
              </a:lnSpc>
              <a:spcBef>
                <a:spcPts val="533"/>
              </a:spcBef>
              <a:spcAft>
                <a:spcPts val="0"/>
              </a:spcAft>
              <a:buClr>
                <a:schemeClr val="dk1"/>
              </a:buClr>
              <a:buSzPts val="1707"/>
              <a:buChar char="•"/>
              <a:defRPr sz="1707"/>
            </a:lvl1pPr>
            <a:lvl2pPr indent="-323405" lvl="1" marL="914400" algn="l">
              <a:lnSpc>
                <a:spcPct val="90000"/>
              </a:lnSpc>
              <a:spcBef>
                <a:spcPts val="267"/>
              </a:spcBef>
              <a:spcAft>
                <a:spcPts val="0"/>
              </a:spcAft>
              <a:buClr>
                <a:schemeClr val="dk1"/>
              </a:buClr>
              <a:buSzPts val="1493"/>
              <a:buChar char="•"/>
              <a:defRPr sz="1493"/>
            </a:lvl2pPr>
            <a:lvl3pPr indent="-309880" lvl="2" marL="1371600" algn="l">
              <a:lnSpc>
                <a:spcPct val="90000"/>
              </a:lnSpc>
              <a:spcBef>
                <a:spcPts val="267"/>
              </a:spcBef>
              <a:spcAft>
                <a:spcPts val="0"/>
              </a:spcAft>
              <a:buClr>
                <a:schemeClr val="dk1"/>
              </a:buClr>
              <a:buSzPts val="1280"/>
              <a:buChar char="•"/>
              <a:defRPr sz="1280"/>
            </a:lvl3pPr>
            <a:lvl4pPr indent="-296354" lvl="3" marL="1828800" algn="l">
              <a:lnSpc>
                <a:spcPct val="90000"/>
              </a:lnSpc>
              <a:spcBef>
                <a:spcPts val="267"/>
              </a:spcBef>
              <a:spcAft>
                <a:spcPts val="0"/>
              </a:spcAft>
              <a:buClr>
                <a:schemeClr val="dk1"/>
              </a:buClr>
              <a:buSzPts val="1067"/>
              <a:buChar char="•"/>
              <a:defRPr sz="1067"/>
            </a:lvl4pPr>
            <a:lvl5pPr indent="-296354" lvl="4" marL="2286000" algn="l">
              <a:lnSpc>
                <a:spcPct val="90000"/>
              </a:lnSpc>
              <a:spcBef>
                <a:spcPts val="267"/>
              </a:spcBef>
              <a:spcAft>
                <a:spcPts val="0"/>
              </a:spcAft>
              <a:buClr>
                <a:schemeClr val="dk1"/>
              </a:buClr>
              <a:buSzPts val="1067"/>
              <a:buChar char="•"/>
              <a:defRPr sz="1067"/>
            </a:lvl5pPr>
            <a:lvl6pPr indent="-296354" lvl="5" marL="2743200" algn="l">
              <a:lnSpc>
                <a:spcPct val="90000"/>
              </a:lnSpc>
              <a:spcBef>
                <a:spcPts val="267"/>
              </a:spcBef>
              <a:spcAft>
                <a:spcPts val="0"/>
              </a:spcAft>
              <a:buClr>
                <a:schemeClr val="dk1"/>
              </a:buClr>
              <a:buSzPts val="1067"/>
              <a:buChar char="•"/>
              <a:defRPr sz="1067"/>
            </a:lvl6pPr>
            <a:lvl7pPr indent="-296354" lvl="6" marL="3200400" algn="l">
              <a:lnSpc>
                <a:spcPct val="90000"/>
              </a:lnSpc>
              <a:spcBef>
                <a:spcPts val="267"/>
              </a:spcBef>
              <a:spcAft>
                <a:spcPts val="0"/>
              </a:spcAft>
              <a:buClr>
                <a:schemeClr val="dk1"/>
              </a:buClr>
              <a:buSzPts val="1067"/>
              <a:buChar char="•"/>
              <a:defRPr sz="1067"/>
            </a:lvl7pPr>
            <a:lvl8pPr indent="-296354" lvl="7" marL="3657600" algn="l">
              <a:lnSpc>
                <a:spcPct val="90000"/>
              </a:lnSpc>
              <a:spcBef>
                <a:spcPts val="267"/>
              </a:spcBef>
              <a:spcAft>
                <a:spcPts val="0"/>
              </a:spcAft>
              <a:buClr>
                <a:schemeClr val="dk1"/>
              </a:buClr>
              <a:buSzPts val="1067"/>
              <a:buChar char="•"/>
              <a:defRPr sz="1067"/>
            </a:lvl8pPr>
            <a:lvl9pPr indent="-296354" lvl="8" marL="4114800" algn="l">
              <a:lnSpc>
                <a:spcPct val="90000"/>
              </a:lnSpc>
              <a:spcBef>
                <a:spcPts val="267"/>
              </a:spcBef>
              <a:spcAft>
                <a:spcPts val="0"/>
              </a:spcAft>
              <a:buClr>
                <a:schemeClr val="dk1"/>
              </a:buClr>
              <a:buSzPts val="1067"/>
              <a:buChar char="•"/>
              <a:defRPr sz="1067"/>
            </a:lvl9pPr>
          </a:lstStyle>
          <a:p/>
        </p:txBody>
      </p:sp>
      <p:sp>
        <p:nvSpPr>
          <p:cNvPr id="61" name="Google Shape;61;p37"/>
          <p:cNvSpPr txBox="1"/>
          <p:nvPr>
            <p:ph idx="2" type="body"/>
          </p:nvPr>
        </p:nvSpPr>
        <p:spPr>
          <a:xfrm>
            <a:off x="755810" y="1097280"/>
            <a:ext cx="3539013" cy="20328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853"/>
              <a:buNone/>
              <a:defRPr sz="853"/>
            </a:lvl1pPr>
            <a:lvl2pPr indent="-228600" lvl="1" marL="914400" algn="l">
              <a:lnSpc>
                <a:spcPct val="90000"/>
              </a:lnSpc>
              <a:spcBef>
                <a:spcPts val="267"/>
              </a:spcBef>
              <a:spcAft>
                <a:spcPts val="0"/>
              </a:spcAft>
              <a:buClr>
                <a:schemeClr val="dk1"/>
              </a:buClr>
              <a:buSzPts val="747"/>
              <a:buNone/>
              <a:defRPr sz="747"/>
            </a:lvl2pPr>
            <a:lvl3pPr indent="-228600" lvl="2" marL="1371600" algn="l">
              <a:lnSpc>
                <a:spcPct val="90000"/>
              </a:lnSpc>
              <a:spcBef>
                <a:spcPts val="267"/>
              </a:spcBef>
              <a:spcAft>
                <a:spcPts val="0"/>
              </a:spcAft>
              <a:buClr>
                <a:schemeClr val="dk1"/>
              </a:buClr>
              <a:buSzPts val="640"/>
              <a:buNone/>
              <a:defRPr sz="640"/>
            </a:lvl3pPr>
            <a:lvl4pPr indent="-228600" lvl="3" marL="1828800" algn="l">
              <a:lnSpc>
                <a:spcPct val="90000"/>
              </a:lnSpc>
              <a:spcBef>
                <a:spcPts val="267"/>
              </a:spcBef>
              <a:spcAft>
                <a:spcPts val="0"/>
              </a:spcAft>
              <a:buClr>
                <a:schemeClr val="dk1"/>
              </a:buClr>
              <a:buSzPts val="533"/>
              <a:buNone/>
              <a:defRPr sz="533"/>
            </a:lvl4pPr>
            <a:lvl5pPr indent="-228600" lvl="4" marL="2286000" algn="l">
              <a:lnSpc>
                <a:spcPct val="90000"/>
              </a:lnSpc>
              <a:spcBef>
                <a:spcPts val="267"/>
              </a:spcBef>
              <a:spcAft>
                <a:spcPts val="0"/>
              </a:spcAft>
              <a:buClr>
                <a:schemeClr val="dk1"/>
              </a:buClr>
              <a:buSzPts val="533"/>
              <a:buNone/>
              <a:defRPr sz="533"/>
            </a:lvl5pPr>
            <a:lvl6pPr indent="-228600" lvl="5" marL="2743200" algn="l">
              <a:lnSpc>
                <a:spcPct val="90000"/>
              </a:lnSpc>
              <a:spcBef>
                <a:spcPts val="267"/>
              </a:spcBef>
              <a:spcAft>
                <a:spcPts val="0"/>
              </a:spcAft>
              <a:buClr>
                <a:schemeClr val="dk1"/>
              </a:buClr>
              <a:buSzPts val="533"/>
              <a:buNone/>
              <a:defRPr sz="533"/>
            </a:lvl6pPr>
            <a:lvl7pPr indent="-228600" lvl="6" marL="3200400" algn="l">
              <a:lnSpc>
                <a:spcPct val="90000"/>
              </a:lnSpc>
              <a:spcBef>
                <a:spcPts val="267"/>
              </a:spcBef>
              <a:spcAft>
                <a:spcPts val="0"/>
              </a:spcAft>
              <a:buClr>
                <a:schemeClr val="dk1"/>
              </a:buClr>
              <a:buSzPts val="533"/>
              <a:buNone/>
              <a:defRPr sz="533"/>
            </a:lvl7pPr>
            <a:lvl8pPr indent="-228600" lvl="7" marL="3657600" algn="l">
              <a:lnSpc>
                <a:spcPct val="90000"/>
              </a:lnSpc>
              <a:spcBef>
                <a:spcPts val="267"/>
              </a:spcBef>
              <a:spcAft>
                <a:spcPts val="0"/>
              </a:spcAft>
              <a:buClr>
                <a:schemeClr val="dk1"/>
              </a:buClr>
              <a:buSzPts val="533"/>
              <a:buNone/>
              <a:defRPr sz="533"/>
            </a:lvl8pPr>
            <a:lvl9pPr indent="-228600" lvl="8" marL="4114800" algn="l">
              <a:lnSpc>
                <a:spcPct val="90000"/>
              </a:lnSpc>
              <a:spcBef>
                <a:spcPts val="267"/>
              </a:spcBef>
              <a:spcAft>
                <a:spcPts val="0"/>
              </a:spcAft>
              <a:buClr>
                <a:schemeClr val="dk1"/>
              </a:buClr>
              <a:buSzPts val="533"/>
              <a:buNone/>
              <a:defRPr sz="533"/>
            </a:lvl9pPr>
          </a:lstStyle>
          <a:p/>
        </p:txBody>
      </p:sp>
      <p:sp>
        <p:nvSpPr>
          <p:cNvPr id="62" name="Google Shape;62;p37"/>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37"/>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37"/>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38"/>
          <p:cNvSpPr txBox="1"/>
          <p:nvPr>
            <p:ph type="title"/>
          </p:nvPr>
        </p:nvSpPr>
        <p:spPr>
          <a:xfrm>
            <a:off x="755810" y="243840"/>
            <a:ext cx="3539013" cy="8534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707"/>
              <a:buFont typeface="Calibri"/>
              <a:buNone/>
              <a:defRPr sz="170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38"/>
          <p:cNvSpPr/>
          <p:nvPr>
            <p:ph idx="2" type="pic"/>
          </p:nvPr>
        </p:nvSpPr>
        <p:spPr>
          <a:xfrm>
            <a:off x="4664869" y="526627"/>
            <a:ext cx="5554980" cy="259926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533"/>
              </a:spcBef>
              <a:spcAft>
                <a:spcPts val="0"/>
              </a:spcAft>
              <a:buClr>
                <a:schemeClr val="dk1"/>
              </a:buClr>
              <a:buSzPts val="1707"/>
              <a:buFont typeface="Arial"/>
              <a:buNone/>
              <a:defRPr b="0" i="0" sz="1707" u="none" cap="none" strike="noStrike">
                <a:solidFill>
                  <a:schemeClr val="dk1"/>
                </a:solidFill>
                <a:latin typeface="Calibri"/>
                <a:ea typeface="Calibri"/>
                <a:cs typeface="Calibri"/>
                <a:sym typeface="Calibri"/>
              </a:defRPr>
            </a:lvl1pPr>
            <a:lvl2pPr lvl="1" marR="0" rtl="0" algn="l">
              <a:lnSpc>
                <a:spcPct val="90000"/>
              </a:lnSpc>
              <a:spcBef>
                <a:spcPts val="267"/>
              </a:spcBef>
              <a:spcAft>
                <a:spcPts val="0"/>
              </a:spcAft>
              <a:buClr>
                <a:schemeClr val="dk1"/>
              </a:buClr>
              <a:buSzPts val="1493"/>
              <a:buFont typeface="Arial"/>
              <a:buNone/>
              <a:defRPr b="0" i="0" sz="1493" u="none" cap="none" strike="noStrike">
                <a:solidFill>
                  <a:schemeClr val="dk1"/>
                </a:solidFill>
                <a:latin typeface="Calibri"/>
                <a:ea typeface="Calibri"/>
                <a:cs typeface="Calibri"/>
                <a:sym typeface="Calibri"/>
              </a:defRPr>
            </a:lvl2pPr>
            <a:lvl3pPr lvl="2" marR="0" rtl="0" algn="l">
              <a:lnSpc>
                <a:spcPct val="90000"/>
              </a:lnSpc>
              <a:spcBef>
                <a:spcPts val="267"/>
              </a:spcBef>
              <a:spcAft>
                <a:spcPts val="0"/>
              </a:spcAft>
              <a:buClr>
                <a:schemeClr val="dk1"/>
              </a:buClr>
              <a:buSzPts val="1280"/>
              <a:buFont typeface="Arial"/>
              <a:buNone/>
              <a:defRPr b="0" i="0" sz="1280" u="none" cap="none" strike="noStrike">
                <a:solidFill>
                  <a:schemeClr val="dk1"/>
                </a:solidFill>
                <a:latin typeface="Calibri"/>
                <a:ea typeface="Calibri"/>
                <a:cs typeface="Calibri"/>
                <a:sym typeface="Calibri"/>
              </a:defRPr>
            </a:lvl3pPr>
            <a:lvl4pPr lvl="3"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4pPr>
            <a:lvl5pPr lvl="4"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5pPr>
            <a:lvl6pPr lvl="5"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6pPr>
            <a:lvl7pPr lvl="6"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7pPr>
            <a:lvl8pPr lvl="7"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8pPr>
            <a:lvl9pPr lvl="8"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9pPr>
          </a:lstStyle>
          <a:p/>
        </p:txBody>
      </p:sp>
      <p:sp>
        <p:nvSpPr>
          <p:cNvPr id="68" name="Google Shape;68;p38"/>
          <p:cNvSpPr txBox="1"/>
          <p:nvPr>
            <p:ph idx="1" type="body"/>
          </p:nvPr>
        </p:nvSpPr>
        <p:spPr>
          <a:xfrm>
            <a:off x="755810" y="1097280"/>
            <a:ext cx="3539013" cy="20328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853"/>
              <a:buNone/>
              <a:defRPr sz="853"/>
            </a:lvl1pPr>
            <a:lvl2pPr indent="-228600" lvl="1" marL="914400" algn="l">
              <a:lnSpc>
                <a:spcPct val="90000"/>
              </a:lnSpc>
              <a:spcBef>
                <a:spcPts val="267"/>
              </a:spcBef>
              <a:spcAft>
                <a:spcPts val="0"/>
              </a:spcAft>
              <a:buClr>
                <a:schemeClr val="dk1"/>
              </a:buClr>
              <a:buSzPts val="747"/>
              <a:buNone/>
              <a:defRPr sz="747"/>
            </a:lvl2pPr>
            <a:lvl3pPr indent="-228600" lvl="2" marL="1371600" algn="l">
              <a:lnSpc>
                <a:spcPct val="90000"/>
              </a:lnSpc>
              <a:spcBef>
                <a:spcPts val="267"/>
              </a:spcBef>
              <a:spcAft>
                <a:spcPts val="0"/>
              </a:spcAft>
              <a:buClr>
                <a:schemeClr val="dk1"/>
              </a:buClr>
              <a:buSzPts val="640"/>
              <a:buNone/>
              <a:defRPr sz="640"/>
            </a:lvl3pPr>
            <a:lvl4pPr indent="-228600" lvl="3" marL="1828800" algn="l">
              <a:lnSpc>
                <a:spcPct val="90000"/>
              </a:lnSpc>
              <a:spcBef>
                <a:spcPts val="267"/>
              </a:spcBef>
              <a:spcAft>
                <a:spcPts val="0"/>
              </a:spcAft>
              <a:buClr>
                <a:schemeClr val="dk1"/>
              </a:buClr>
              <a:buSzPts val="533"/>
              <a:buNone/>
              <a:defRPr sz="533"/>
            </a:lvl4pPr>
            <a:lvl5pPr indent="-228600" lvl="4" marL="2286000" algn="l">
              <a:lnSpc>
                <a:spcPct val="90000"/>
              </a:lnSpc>
              <a:spcBef>
                <a:spcPts val="267"/>
              </a:spcBef>
              <a:spcAft>
                <a:spcPts val="0"/>
              </a:spcAft>
              <a:buClr>
                <a:schemeClr val="dk1"/>
              </a:buClr>
              <a:buSzPts val="533"/>
              <a:buNone/>
              <a:defRPr sz="533"/>
            </a:lvl5pPr>
            <a:lvl6pPr indent="-228600" lvl="5" marL="2743200" algn="l">
              <a:lnSpc>
                <a:spcPct val="90000"/>
              </a:lnSpc>
              <a:spcBef>
                <a:spcPts val="267"/>
              </a:spcBef>
              <a:spcAft>
                <a:spcPts val="0"/>
              </a:spcAft>
              <a:buClr>
                <a:schemeClr val="dk1"/>
              </a:buClr>
              <a:buSzPts val="533"/>
              <a:buNone/>
              <a:defRPr sz="533"/>
            </a:lvl6pPr>
            <a:lvl7pPr indent="-228600" lvl="6" marL="3200400" algn="l">
              <a:lnSpc>
                <a:spcPct val="90000"/>
              </a:lnSpc>
              <a:spcBef>
                <a:spcPts val="267"/>
              </a:spcBef>
              <a:spcAft>
                <a:spcPts val="0"/>
              </a:spcAft>
              <a:buClr>
                <a:schemeClr val="dk1"/>
              </a:buClr>
              <a:buSzPts val="533"/>
              <a:buNone/>
              <a:defRPr sz="533"/>
            </a:lvl7pPr>
            <a:lvl8pPr indent="-228600" lvl="7" marL="3657600" algn="l">
              <a:lnSpc>
                <a:spcPct val="90000"/>
              </a:lnSpc>
              <a:spcBef>
                <a:spcPts val="267"/>
              </a:spcBef>
              <a:spcAft>
                <a:spcPts val="0"/>
              </a:spcAft>
              <a:buClr>
                <a:schemeClr val="dk1"/>
              </a:buClr>
              <a:buSzPts val="533"/>
              <a:buNone/>
              <a:defRPr sz="533"/>
            </a:lvl8pPr>
            <a:lvl9pPr indent="-228600" lvl="8" marL="4114800" algn="l">
              <a:lnSpc>
                <a:spcPct val="90000"/>
              </a:lnSpc>
              <a:spcBef>
                <a:spcPts val="267"/>
              </a:spcBef>
              <a:spcAft>
                <a:spcPts val="0"/>
              </a:spcAft>
              <a:buClr>
                <a:schemeClr val="dk1"/>
              </a:buClr>
              <a:buSzPts val="533"/>
              <a:buNone/>
              <a:defRPr sz="533"/>
            </a:lvl9pPr>
          </a:lstStyle>
          <a:p/>
        </p:txBody>
      </p:sp>
      <p:sp>
        <p:nvSpPr>
          <p:cNvPr id="69" name="Google Shape;69;p38"/>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38"/>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38"/>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9"/>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2347"/>
              <a:buFont typeface="Calibri"/>
              <a:buNone/>
              <a:defRPr b="0" i="0" sz="2347"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9"/>
          <p:cNvSpPr txBox="1"/>
          <p:nvPr>
            <p:ph idx="1" type="body"/>
          </p:nvPr>
        </p:nvSpPr>
        <p:spPr>
          <a:xfrm>
            <a:off x="754380" y="973666"/>
            <a:ext cx="9464040" cy="2320714"/>
          </a:xfrm>
          <a:prstGeom prst="rect">
            <a:avLst/>
          </a:prstGeom>
          <a:noFill/>
          <a:ln>
            <a:noFill/>
          </a:ln>
        </p:spPr>
        <p:txBody>
          <a:bodyPr anchorCtr="0" anchor="t" bIns="45700" lIns="91425" spcFirstLastPara="1" rIns="91425" wrap="square" tIns="45700">
            <a:normAutofit/>
          </a:bodyPr>
          <a:lstStyle>
            <a:lvl1pPr indent="-323405" lvl="0" marL="457200" marR="0" rtl="0" algn="l">
              <a:lnSpc>
                <a:spcPct val="90000"/>
              </a:lnSpc>
              <a:spcBef>
                <a:spcPts val="533"/>
              </a:spcBef>
              <a:spcAft>
                <a:spcPts val="0"/>
              </a:spcAft>
              <a:buClr>
                <a:schemeClr val="dk1"/>
              </a:buClr>
              <a:buSzPts val="1493"/>
              <a:buFont typeface="Arial"/>
              <a:buChar char="•"/>
              <a:defRPr b="0" i="0" sz="1493" u="none" cap="none" strike="noStrike">
                <a:solidFill>
                  <a:schemeClr val="dk1"/>
                </a:solidFill>
                <a:latin typeface="Calibri"/>
                <a:ea typeface="Calibri"/>
                <a:cs typeface="Calibri"/>
                <a:sym typeface="Calibri"/>
              </a:defRPr>
            </a:lvl1pPr>
            <a:lvl2pPr indent="-309880" lvl="1" marL="914400" marR="0" rtl="0" algn="l">
              <a:lnSpc>
                <a:spcPct val="90000"/>
              </a:lnSpc>
              <a:spcBef>
                <a:spcPts val="267"/>
              </a:spcBef>
              <a:spcAft>
                <a:spcPts val="0"/>
              </a:spcAft>
              <a:buClr>
                <a:schemeClr val="dk1"/>
              </a:buClr>
              <a:buSzPts val="1280"/>
              <a:buFont typeface="Arial"/>
              <a:buChar char="•"/>
              <a:defRPr b="0" i="0" sz="1280" u="none" cap="none" strike="noStrike">
                <a:solidFill>
                  <a:schemeClr val="dk1"/>
                </a:solidFill>
                <a:latin typeface="Calibri"/>
                <a:ea typeface="Calibri"/>
                <a:cs typeface="Calibri"/>
                <a:sym typeface="Calibri"/>
              </a:defRPr>
            </a:lvl2pPr>
            <a:lvl3pPr indent="-296354" lvl="2" marL="1371600" marR="0" rtl="0" algn="l">
              <a:lnSpc>
                <a:spcPct val="90000"/>
              </a:lnSpc>
              <a:spcBef>
                <a:spcPts val="267"/>
              </a:spcBef>
              <a:spcAft>
                <a:spcPts val="0"/>
              </a:spcAft>
              <a:buClr>
                <a:schemeClr val="dk1"/>
              </a:buClr>
              <a:buSzPts val="1067"/>
              <a:buFont typeface="Arial"/>
              <a:buChar char="•"/>
              <a:defRPr b="0" i="0" sz="1067" u="none" cap="none" strike="noStrike">
                <a:solidFill>
                  <a:schemeClr val="dk1"/>
                </a:solidFill>
                <a:latin typeface="Calibri"/>
                <a:ea typeface="Calibri"/>
                <a:cs typeface="Calibri"/>
                <a:sym typeface="Calibri"/>
              </a:defRPr>
            </a:lvl3pPr>
            <a:lvl4pPr indent="-289560" lvl="3" marL="18288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4pPr>
            <a:lvl5pPr indent="-289560" lvl="4" marL="22860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5pPr>
            <a:lvl6pPr indent="-289560" lvl="5" marL="27432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6pPr>
            <a:lvl7pPr indent="-289560" lvl="6" marL="32004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7pPr>
            <a:lvl8pPr indent="-289559" lvl="7" marL="36576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8pPr>
            <a:lvl9pPr indent="-289559" lvl="8" marL="41148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9pPr>
          </a:lstStyle>
          <a:p/>
        </p:txBody>
      </p:sp>
      <p:sp>
        <p:nvSpPr>
          <p:cNvPr id="12" name="Google Shape;12;p29"/>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64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29"/>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64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29"/>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40"/>
              <a:buFont typeface="Arial"/>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txBox="1"/>
          <p:nvPr>
            <p:ph idx="1" type="body"/>
          </p:nvPr>
        </p:nvSpPr>
        <p:spPr>
          <a:xfrm>
            <a:off x="214231" y="239275"/>
            <a:ext cx="10497300" cy="3030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STABILEȘTE CU ELEVII REGULILE PROGRAMULUI „FII MAI ÎNDRĂZNEȚ!”</a:t>
            </a:r>
            <a:endParaRPr b="1" sz="4000"/>
          </a:p>
          <a:p>
            <a:pPr indent="0" lvl="0" marL="0" rtl="0" algn="l">
              <a:lnSpc>
                <a:spcPct val="90000"/>
              </a:lnSpc>
              <a:spcBef>
                <a:spcPts val="533"/>
              </a:spcBef>
              <a:spcAft>
                <a:spcPts val="0"/>
              </a:spcAft>
              <a:buClr>
                <a:schemeClr val="dk1"/>
              </a:buClr>
              <a:buSzPts val="1100"/>
              <a:buFont typeface="Arial"/>
              <a:buNone/>
            </a:pPr>
            <a:r>
              <a:rPr lang="en-US" sz="4000"/>
              <a:t>Alege o descriere corectă pentru fiecare regulă.</a:t>
            </a:r>
            <a:endParaRPr sz="4000"/>
          </a:p>
          <a:p>
            <a:pPr indent="0" lvl="0" marL="0" rtl="0" algn="l">
              <a:lnSpc>
                <a:spcPct val="90000"/>
              </a:lnSpc>
              <a:spcBef>
                <a:spcPts val="533"/>
              </a:spcBef>
              <a:spcAft>
                <a:spcPts val="0"/>
              </a:spcAft>
              <a:buClr>
                <a:schemeClr val="dk1"/>
              </a:buClr>
              <a:buSzPts val="4000"/>
              <a:buNone/>
            </a:pPr>
            <a:r>
              <a:t/>
            </a:r>
            <a:endParaRPr b="1" sz="4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rPr b="1" lang="en-US" sz="4000"/>
              <a:t>Acesta este un răspuns incorect!</a:t>
            </a:r>
            <a:endParaRPr b="1" sz="4000"/>
          </a:p>
          <a:p>
            <a:pPr indent="0" lvl="0" marL="0" rtl="0" algn="l">
              <a:lnSpc>
                <a:spcPct val="90000"/>
              </a:lnSpc>
              <a:spcBef>
                <a:spcPts val="533"/>
              </a:spcBef>
              <a:spcAft>
                <a:spcPts val="0"/>
              </a:spcAft>
              <a:buClr>
                <a:schemeClr val="dk1"/>
              </a:buClr>
              <a:buSzPts val="1100"/>
              <a:buNone/>
            </a:pPr>
            <a:r>
              <a:rPr lang="en-US" sz="4000"/>
              <a:t>Imaginează-ți o persoană foarte îndrăzneață și volubilă. Specifică caracteristicile sale și apoi redă-le. Amintește-ți că dacă imiți cât mai mult aceste calități, cu atât mai repede se va schimba percepția despre sine.</a:t>
            </a:r>
            <a:endParaRPr sz="40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Fii specific, asta înseamnă:</a:t>
            </a:r>
            <a:endParaRPr b="1" sz="4000"/>
          </a:p>
          <a:p>
            <a:pPr indent="-482600" lvl="0" marL="457200" rtl="0" algn="l">
              <a:lnSpc>
                <a:spcPct val="90000"/>
              </a:lnSpc>
              <a:spcBef>
                <a:spcPts val="533"/>
              </a:spcBef>
              <a:spcAft>
                <a:spcPts val="0"/>
              </a:spcAft>
              <a:buSzPts val="4000"/>
              <a:buAutoNum type="arabicPeriod"/>
            </a:pPr>
            <a:r>
              <a:rPr lang="en-US" sz="4000"/>
              <a:t>Focalizează întotdeauna toată atenția asupra ta.</a:t>
            </a:r>
            <a:endParaRPr sz="4000"/>
          </a:p>
          <a:p>
            <a:pPr indent="-482600" lvl="0" marL="457200" rtl="0" algn="l">
              <a:lnSpc>
                <a:spcPct val="90000"/>
              </a:lnSpc>
              <a:spcBef>
                <a:spcPts val="0"/>
              </a:spcBef>
              <a:spcAft>
                <a:spcPts val="0"/>
              </a:spcAft>
              <a:buSzPts val="4000"/>
              <a:buAutoNum type="arabicPeriod"/>
            </a:pPr>
            <a:r>
              <a:rPr lang="en-US" sz="4000"/>
              <a:t>Concentrează-te asupra situației.</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Acesta este un răspuns incorect!</a:t>
            </a:r>
            <a:endParaRPr b="1" sz="4000"/>
          </a:p>
          <a:p>
            <a:pPr indent="0" lvl="0" marL="0" rtl="0" algn="l">
              <a:lnSpc>
                <a:spcPct val="90000"/>
              </a:lnSpc>
              <a:spcBef>
                <a:spcPts val="533"/>
              </a:spcBef>
              <a:spcAft>
                <a:spcPts val="0"/>
              </a:spcAft>
              <a:buClr>
                <a:schemeClr val="dk1"/>
              </a:buClr>
              <a:buSzPct val="27500"/>
              <a:buNone/>
            </a:pPr>
            <a:r>
              <a:rPr lang="en-US" sz="4000"/>
              <a:t>O persoană timidă tinde să concentreze atenția asupra sa. Are adesea impresia că se află în centrul atenției altor oameni care gândesc și vorbesc rău despre ea. Se impune o evaluare unilaterală a situației. Numai concentrarea pe evenimente specifice îți va permite să afli motivele reale pentru comportamentul altora.</a:t>
            </a:r>
            <a:endParaRPr b="1" sz="40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Acesta este răspunsul corect!</a:t>
            </a:r>
            <a:endParaRPr b="1" sz="4000"/>
          </a:p>
          <a:p>
            <a:pPr indent="0" lvl="0" marL="0" rtl="0" algn="l">
              <a:lnSpc>
                <a:spcPct val="90000"/>
              </a:lnSpc>
              <a:spcBef>
                <a:spcPts val="533"/>
              </a:spcBef>
              <a:spcAft>
                <a:spcPts val="0"/>
              </a:spcAft>
              <a:buClr>
                <a:schemeClr val="dk1"/>
              </a:buClr>
              <a:buSzPct val="27500"/>
              <a:buNone/>
            </a:pPr>
            <a:r>
              <a:rPr lang="en-US" sz="4000"/>
              <a:t>O persoană timidă tinde să concentreze atenția asupra sa. Are adesea impresia că se află în centrul atenției altor oameni care gândesc și vorbesc rău despre ea. Se impune o evaluare unilaterală a situației. Numai concentrarea pe evenimente specifice îți va permite să afli motivele reale pentru comportamentul altora.</a:t>
            </a:r>
            <a:endParaRPr b="1" sz="40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None/>
            </a:pPr>
            <a:r>
              <a:rPr b="1" lang="en-US" sz="4000"/>
              <a:t>Distragi atenția atunci când ești în compania unor persoane necunoscute, ceea ce înseamnă:</a:t>
            </a:r>
            <a:endParaRPr b="1" sz="4000"/>
          </a:p>
          <a:p>
            <a:pPr indent="-482600" lvl="0" marL="457200" rtl="0" algn="l">
              <a:lnSpc>
                <a:spcPct val="90000"/>
              </a:lnSpc>
              <a:spcBef>
                <a:spcPts val="533"/>
              </a:spcBef>
              <a:spcAft>
                <a:spcPts val="0"/>
              </a:spcAft>
              <a:buSzPts val="4000"/>
              <a:buAutoNum type="arabicPeriod"/>
            </a:pPr>
            <a:r>
              <a:rPr lang="en-US" sz="4000"/>
              <a:t>Încerci să direcționezi atenția către alte persoane sau situații.</a:t>
            </a:r>
            <a:endParaRPr sz="4000"/>
          </a:p>
          <a:p>
            <a:pPr indent="-482600" lvl="0" marL="457200" rtl="0" algn="l">
              <a:lnSpc>
                <a:spcPct val="90000"/>
              </a:lnSpc>
              <a:spcBef>
                <a:spcPts val="0"/>
              </a:spcBef>
              <a:spcAft>
                <a:spcPts val="0"/>
              </a:spcAft>
              <a:buSzPts val="4000"/>
              <a:buAutoNum type="arabicPeriod"/>
            </a:pPr>
            <a:r>
              <a:rPr lang="en-US" sz="4000"/>
              <a:t>Încerci să distragi atenția celeilalte persoane de la tine.</a:t>
            </a:r>
            <a:endParaRPr b="1" sz="40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1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Acesta este răspunsul corect!</a:t>
            </a:r>
            <a:endParaRPr b="1" sz="4000"/>
          </a:p>
          <a:p>
            <a:pPr indent="0" lvl="0" marL="0" rtl="0" algn="l">
              <a:lnSpc>
                <a:spcPct val="90000"/>
              </a:lnSpc>
              <a:spcBef>
                <a:spcPts val="533"/>
              </a:spcBef>
              <a:spcAft>
                <a:spcPts val="0"/>
              </a:spcAft>
              <a:buClr>
                <a:schemeClr val="dk1"/>
              </a:buClr>
              <a:buSzPct val="27500"/>
              <a:buNone/>
            </a:pPr>
            <a:r>
              <a:rPr lang="en-US" sz="4000"/>
              <a:t>Când ești în compania unor persoane pe care nu le cunoști, nu crezi tot timpul că vei face cu siguranță compromisuri. Dacă te porți nefiresc, atunci vei primi cu siguranță atenția mult mai repede. Prin urmare, încearcă să îți îndrepți atenția către ceilalți, de ex. sugerează că felul de mâncare care tocmai a fost servit este delicios. Conversația va merge rapid pe calea pe care ai ales-o.</a:t>
            </a:r>
            <a:endParaRPr b="1" sz="4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Acesta este un răspuns incorect!</a:t>
            </a:r>
            <a:endParaRPr b="1" sz="4000"/>
          </a:p>
          <a:p>
            <a:pPr indent="0" lvl="0" marL="0" rtl="0" algn="l">
              <a:lnSpc>
                <a:spcPct val="90000"/>
              </a:lnSpc>
              <a:spcBef>
                <a:spcPts val="533"/>
              </a:spcBef>
              <a:spcAft>
                <a:spcPts val="0"/>
              </a:spcAft>
              <a:buClr>
                <a:schemeClr val="dk1"/>
              </a:buClr>
              <a:buSzPct val="27500"/>
              <a:buNone/>
            </a:pPr>
            <a:r>
              <a:rPr lang="en-US" sz="4000"/>
              <a:t>Când ești în compania unor persoane pe care nu le cunoști, nu crezi tot timpul că vei face cu siguranță compromisuri. Dacă te porți nefiresc, atunci vei primi cu siguranță atenția mult mai repede. Prin urmare, încearcă să îți îndrepți atenția către ceilalți, de ex. sugerează că felul de mâncare care tocmai a fost servit este delicios. Conversația va merge rapid pe calea pe care ai ales-o.</a:t>
            </a:r>
            <a:endParaRPr sz="4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Stai liniștit, asta înseamnă:</a:t>
            </a:r>
            <a:endParaRPr b="1" sz="4000"/>
          </a:p>
          <a:p>
            <a:pPr indent="-482600" lvl="0" marL="457200" rtl="0" algn="l">
              <a:lnSpc>
                <a:spcPct val="90000"/>
              </a:lnSpc>
              <a:spcBef>
                <a:spcPts val="533"/>
              </a:spcBef>
              <a:spcAft>
                <a:spcPts val="0"/>
              </a:spcAft>
              <a:buSzPts val="4000"/>
              <a:buAutoNum type="arabicPeriod"/>
            </a:pPr>
            <a:r>
              <a:rPr lang="en-US" sz="4000"/>
              <a:t>Să arăți că ești mereu calm.</a:t>
            </a:r>
            <a:endParaRPr sz="4000"/>
          </a:p>
          <a:p>
            <a:pPr indent="-482600" lvl="0" marL="457200" rtl="0" algn="l">
              <a:lnSpc>
                <a:spcPct val="90000"/>
              </a:lnSpc>
              <a:spcBef>
                <a:spcPts val="0"/>
              </a:spcBef>
              <a:spcAft>
                <a:spcPts val="0"/>
              </a:spcAft>
              <a:buSzPts val="4000"/>
              <a:buAutoNum type="arabicPeriod"/>
            </a:pPr>
            <a:r>
              <a:rPr lang="en-US" sz="4000"/>
              <a:t>Să cauți modalități de a face față emoțiilor dificile.</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1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rPr b="1" lang="en-US" sz="4000"/>
              <a:t>Acesta este un răspuns incorect!</a:t>
            </a:r>
            <a:endParaRPr b="1" sz="4000"/>
          </a:p>
          <a:p>
            <a:pPr indent="0" lvl="0" marL="0" rtl="0" algn="l">
              <a:lnSpc>
                <a:spcPct val="90000"/>
              </a:lnSpc>
              <a:spcBef>
                <a:spcPts val="533"/>
              </a:spcBef>
              <a:spcAft>
                <a:spcPts val="0"/>
              </a:spcAft>
              <a:buClr>
                <a:schemeClr val="dk1"/>
              </a:buClr>
              <a:buSzPts val="1100"/>
              <a:buNone/>
            </a:pPr>
            <a:r>
              <a:rPr lang="en-US" sz="4000"/>
              <a:t>În situații de criză, o persoană timidă gândirea tulburată și simte panică. Te poți apăra împotriva acestui lucru folosind modalitățile corecte de a face față emoțiilor dificile și metodelor simple de relaxare.</a:t>
            </a:r>
            <a:endParaRPr b="1" sz="40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rPr b="1" lang="en-US" sz="4000"/>
              <a:t>Acesta este răspunsul corect!</a:t>
            </a:r>
            <a:endParaRPr b="1" sz="4000"/>
          </a:p>
          <a:p>
            <a:pPr indent="0" lvl="0" marL="0" rtl="0" algn="l">
              <a:lnSpc>
                <a:spcPct val="90000"/>
              </a:lnSpc>
              <a:spcBef>
                <a:spcPts val="533"/>
              </a:spcBef>
              <a:spcAft>
                <a:spcPts val="0"/>
              </a:spcAft>
              <a:buClr>
                <a:schemeClr val="dk1"/>
              </a:buClr>
              <a:buSzPts val="1100"/>
              <a:buNone/>
            </a:pPr>
            <a:r>
              <a:rPr lang="en-US" sz="4000"/>
              <a:t>În situații de criză, o persoană timidă are gândirea tulburată și simte panică. Te poți apăra împotriva acestui lucru folosind modalitățile corecte de a face față emoțiilor dificile și metodelor simple de relaxare.</a:t>
            </a:r>
            <a:endParaRPr b="1" sz="4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None/>
            </a:pPr>
            <a:r>
              <a:rPr b="1" lang="en-US" sz="4000"/>
              <a:t>Încearcă să efectuezi un autodiagnostic precis:</a:t>
            </a:r>
            <a:endParaRPr b="1" sz="4000"/>
          </a:p>
          <a:p>
            <a:pPr indent="-482600" lvl="0" marL="914400" rtl="0" algn="l">
              <a:lnSpc>
                <a:spcPct val="90000"/>
              </a:lnSpc>
              <a:spcBef>
                <a:spcPts val="533"/>
              </a:spcBef>
              <a:spcAft>
                <a:spcPts val="0"/>
              </a:spcAft>
              <a:buSzPts val="4000"/>
              <a:buAutoNum type="arabicPeriod"/>
            </a:pPr>
            <a:r>
              <a:rPr lang="en-US" sz="4000"/>
              <a:t>Indică situațiile în care alte persoane se comportă urât față de tine</a:t>
            </a:r>
            <a:endParaRPr sz="4000"/>
          </a:p>
          <a:p>
            <a:pPr indent="-482600" lvl="0" marL="914400" rtl="0" algn="l">
              <a:lnSpc>
                <a:spcPct val="90000"/>
              </a:lnSpc>
              <a:spcBef>
                <a:spcPts val="0"/>
              </a:spcBef>
              <a:spcAft>
                <a:spcPts val="0"/>
              </a:spcAft>
              <a:buSzPts val="4000"/>
              <a:buAutoNum type="arabicPeriod"/>
            </a:pPr>
            <a:r>
              <a:rPr lang="en-US" sz="4000"/>
              <a:t>Indică situațiile în care simți amenințare, incertitudine și intimidare</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Vezi beneficiile deciziilor tale, ceea ce înseamnă:</a:t>
            </a:r>
            <a:endParaRPr b="1" sz="4000"/>
          </a:p>
          <a:p>
            <a:pPr indent="-482600" lvl="0" marL="457200" rtl="0" algn="l">
              <a:lnSpc>
                <a:spcPct val="90000"/>
              </a:lnSpc>
              <a:spcBef>
                <a:spcPts val="533"/>
              </a:spcBef>
              <a:spcAft>
                <a:spcPts val="0"/>
              </a:spcAft>
              <a:buSzPts val="4000"/>
              <a:buAutoNum type="arabicPeriod"/>
            </a:pPr>
            <a:r>
              <a:rPr lang="en-US" sz="4000"/>
              <a:t>Să faci față provocărilor și să gândești pozitiv.</a:t>
            </a:r>
            <a:endParaRPr sz="4000"/>
          </a:p>
          <a:p>
            <a:pPr indent="-482600" lvl="0" marL="457200" rtl="0" algn="l">
              <a:lnSpc>
                <a:spcPct val="90000"/>
              </a:lnSpc>
              <a:spcBef>
                <a:spcPts val="0"/>
              </a:spcBef>
              <a:spcAft>
                <a:spcPts val="0"/>
              </a:spcAft>
              <a:buSzPts val="4000"/>
              <a:buAutoNum type="arabicPeriod"/>
            </a:pPr>
            <a:r>
              <a:rPr lang="en-US" sz="4000"/>
              <a:t>Să stai departe de situațiile dificile.</a:t>
            </a:r>
            <a:endParaRPr sz="4000"/>
          </a:p>
          <a:p>
            <a:pPr indent="0" lvl="0" marL="0" rtl="0" algn="l">
              <a:lnSpc>
                <a:spcPct val="90000"/>
              </a:lnSpc>
              <a:spcBef>
                <a:spcPts val="533"/>
              </a:spcBef>
              <a:spcAft>
                <a:spcPts val="0"/>
              </a:spcAft>
              <a:buNone/>
            </a:pPr>
            <a:r>
              <a:t/>
            </a:r>
            <a:endParaRPr sz="4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Acesta este răspunsul corect!</a:t>
            </a:r>
            <a:endParaRPr b="1" sz="4000"/>
          </a:p>
          <a:p>
            <a:pPr indent="0" lvl="0" marL="0" rtl="0" algn="l">
              <a:lnSpc>
                <a:spcPct val="90000"/>
              </a:lnSpc>
              <a:spcBef>
                <a:spcPts val="533"/>
              </a:spcBef>
              <a:spcAft>
                <a:spcPts val="0"/>
              </a:spcAft>
              <a:buClr>
                <a:schemeClr val="dk1"/>
              </a:buClr>
              <a:buSzPts val="1100"/>
              <a:buNone/>
            </a:pPr>
            <a:r>
              <a:rPr lang="en-US" sz="4000"/>
              <a:t>Găsește un obiectiv și depune eforturi pentru a-l atinge în mod constant. Crede în puterea ta și în ceea ce faci. Gândește-te și la consecințele pozitive ale deciziilor și sarcinilor tale.</a:t>
            </a:r>
            <a:endParaRPr sz="40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rPr b="1" lang="en-US" sz="4000"/>
              <a:t>Acesta este un răspuns incorect!</a:t>
            </a:r>
            <a:endParaRPr b="1" sz="4000"/>
          </a:p>
          <a:p>
            <a:pPr indent="0" lvl="0" marL="0" rtl="0" algn="l">
              <a:lnSpc>
                <a:spcPct val="90000"/>
              </a:lnSpc>
              <a:spcBef>
                <a:spcPts val="533"/>
              </a:spcBef>
              <a:spcAft>
                <a:spcPts val="0"/>
              </a:spcAft>
              <a:buClr>
                <a:schemeClr val="dk1"/>
              </a:buClr>
              <a:buSzPts val="1100"/>
              <a:buNone/>
            </a:pPr>
            <a:r>
              <a:rPr lang="en-US" sz="4000"/>
              <a:t>Găsește un obiectiv și depune eforturi pentru a-l atinge în mod constant. Crede în puterea ta și în sensul a ceea ce faci. Gândește-te și la consecințele pozitive ale deciziilor și sarcinilor tale.</a:t>
            </a:r>
            <a:endParaRPr b="1" sz="4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2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Îndeplinești sarcini, ceea ce înseamnă că:</a:t>
            </a:r>
            <a:endParaRPr b="1" sz="4000"/>
          </a:p>
          <a:p>
            <a:pPr indent="-482600" lvl="0" marL="457200" rtl="0" algn="l">
              <a:lnSpc>
                <a:spcPct val="90000"/>
              </a:lnSpc>
              <a:spcBef>
                <a:spcPts val="533"/>
              </a:spcBef>
              <a:spcAft>
                <a:spcPts val="0"/>
              </a:spcAft>
              <a:buSzPts val="4000"/>
              <a:buAutoNum type="arabicPeriod"/>
            </a:pPr>
            <a:r>
              <a:rPr lang="en-US" sz="4000"/>
              <a:t>Te pregătești în mod sistematic pentru a îndeplini sarcini dificile pentru tine</a:t>
            </a:r>
            <a:endParaRPr sz="4000"/>
          </a:p>
          <a:p>
            <a:pPr indent="-482600" lvl="0" marL="457200" rtl="0" algn="l">
              <a:lnSpc>
                <a:spcPct val="90000"/>
              </a:lnSpc>
              <a:spcBef>
                <a:spcPts val="0"/>
              </a:spcBef>
              <a:spcAft>
                <a:spcPts val="0"/>
              </a:spcAft>
              <a:buSzPts val="4000"/>
              <a:buAutoNum type="arabicPeriod"/>
            </a:pPr>
            <a:r>
              <a:rPr lang="en-US" sz="4000"/>
              <a:t>Acționezi spontan în situații de sarcină.</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rPr b="1" lang="en-US" sz="4000"/>
              <a:t>Acesta este răspunsul corect!</a:t>
            </a:r>
            <a:endParaRPr b="1" sz="4000"/>
          </a:p>
          <a:p>
            <a:pPr indent="0" lvl="0" marL="0" rtl="0" algn="l">
              <a:lnSpc>
                <a:spcPct val="90000"/>
              </a:lnSpc>
              <a:spcBef>
                <a:spcPts val="533"/>
              </a:spcBef>
              <a:spcAft>
                <a:spcPts val="0"/>
              </a:spcAft>
              <a:buClr>
                <a:schemeClr val="dk1"/>
              </a:buClr>
              <a:buSzPts val="1100"/>
              <a:buNone/>
            </a:pPr>
            <a:r>
              <a:rPr lang="en-US" sz="4000"/>
              <a:t>Înainte de a începe sarcina, pregătește-te pentru aceasta în prealabil. De exemplu, dacă trebuie să vorbești în public, ia notițe și apoi exersează citirea cu voce tare în fața oglinzii. Nu amâna munca asta până mâine.</a:t>
            </a:r>
            <a:endParaRPr sz="40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2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rPr b="1" lang="en-US" sz="4000"/>
              <a:t>Acesta este un răspuns incorect!</a:t>
            </a:r>
            <a:endParaRPr b="1" sz="4000"/>
          </a:p>
          <a:p>
            <a:pPr indent="0" lvl="0" marL="0" rtl="0" algn="l">
              <a:lnSpc>
                <a:spcPct val="90000"/>
              </a:lnSpc>
              <a:spcBef>
                <a:spcPts val="533"/>
              </a:spcBef>
              <a:spcAft>
                <a:spcPts val="0"/>
              </a:spcAft>
              <a:buClr>
                <a:schemeClr val="dk1"/>
              </a:buClr>
              <a:buSzPts val="1100"/>
              <a:buNone/>
            </a:pPr>
            <a:r>
              <a:rPr lang="en-US" sz="4000"/>
              <a:t>Înainte de a începe sarcina, fii pregătit pentru aceasta în prealabil. De exemplu, dacă trebuie să vorbești în public, ia notițe și apoi exersează citirea cu voce tare în fața oglinzii. Nu amâna munca asta până mâine.</a:t>
            </a:r>
            <a:endParaRPr sz="40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2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Gândește-te la tine, asta înseamnă să:</a:t>
            </a:r>
            <a:endParaRPr b="1" sz="4000"/>
          </a:p>
          <a:p>
            <a:pPr indent="-482600" lvl="0" marL="457200" rtl="0" algn="l">
              <a:lnSpc>
                <a:spcPct val="90000"/>
              </a:lnSpc>
              <a:spcBef>
                <a:spcPts val="533"/>
              </a:spcBef>
              <a:spcAft>
                <a:spcPts val="0"/>
              </a:spcAft>
              <a:buSzPts val="4000"/>
              <a:buAutoNum type="arabicPeriod"/>
            </a:pPr>
            <a:r>
              <a:rPr lang="en-US" sz="4000"/>
              <a:t>Te concentrezi asupra punctelor slabe.</a:t>
            </a:r>
            <a:endParaRPr sz="4000"/>
          </a:p>
          <a:p>
            <a:pPr indent="-482600" lvl="0" marL="457200" rtl="0" algn="l">
              <a:lnSpc>
                <a:spcPct val="90000"/>
              </a:lnSpc>
              <a:spcBef>
                <a:spcPts val="0"/>
              </a:spcBef>
              <a:spcAft>
                <a:spcPts val="0"/>
              </a:spcAft>
              <a:buSzPts val="4000"/>
              <a:buAutoNum type="arabicPeriod"/>
            </a:pPr>
            <a:r>
              <a:rPr lang="en-US" sz="4000"/>
              <a:t>te concentrezi asupra punctelor tale forte.</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2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Acesta este un răspuns incorect!</a:t>
            </a:r>
            <a:endParaRPr b="1" sz="4000"/>
          </a:p>
          <a:p>
            <a:pPr indent="0" lvl="0" marL="0" rtl="0" algn="l">
              <a:lnSpc>
                <a:spcPct val="90000"/>
              </a:lnSpc>
              <a:spcBef>
                <a:spcPts val="533"/>
              </a:spcBef>
              <a:spcAft>
                <a:spcPts val="0"/>
              </a:spcAft>
              <a:buClr>
                <a:schemeClr val="dk1"/>
              </a:buClr>
              <a:buSzPct val="27500"/>
              <a:buNone/>
            </a:pPr>
            <a:r>
              <a:rPr lang="en-US" sz="4000"/>
              <a:t>Uită-te la tine și la problema ta dintr-o perspectivă diferită. Gândește-te bine la tine, poartă un dialog pozitiv cu tine însuți, ai grijă de tine. Convinge-te că ești o persoană valoroasă și conștiincioasă. Respinge gândurile negative despre tine și cel mai bine este să îți scrii punctele forte în 10 puncte.</a:t>
            </a:r>
            <a:endParaRPr b="1" sz="40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2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Acesta este răspunsul corect!</a:t>
            </a:r>
            <a:endParaRPr b="1" sz="4000"/>
          </a:p>
          <a:p>
            <a:pPr indent="0" lvl="0" marL="0" rtl="0" algn="l">
              <a:lnSpc>
                <a:spcPct val="90000"/>
              </a:lnSpc>
              <a:spcBef>
                <a:spcPts val="533"/>
              </a:spcBef>
              <a:spcAft>
                <a:spcPts val="0"/>
              </a:spcAft>
              <a:buClr>
                <a:schemeClr val="dk1"/>
              </a:buClr>
              <a:buSzPct val="27500"/>
              <a:buNone/>
            </a:pPr>
            <a:r>
              <a:rPr lang="en-US" sz="4000"/>
              <a:t>Uită-te la tine și la problema ta dintr-o perspectivă diferită. Gândește-te bine la tine, poartă un dialog pozitiv cu tine însuți, îngrijește-te. Convinge-te că ești o persoană valoroasă și conștiincioasă. Respinge gândurile negative despre tine și cel mai bine este să îți scrii punctele forte în 10 puncte.</a:t>
            </a:r>
            <a:endParaRPr b="1" sz="4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Acesta este un răspuns incorect!</a:t>
            </a:r>
            <a:endParaRPr b="1" sz="4000"/>
          </a:p>
          <a:p>
            <a:pPr indent="0" lvl="0" marL="0" rtl="0" algn="l">
              <a:lnSpc>
                <a:spcPct val="90000"/>
              </a:lnSpc>
              <a:spcBef>
                <a:spcPts val="533"/>
              </a:spcBef>
              <a:spcAft>
                <a:spcPts val="0"/>
              </a:spcAft>
              <a:buClr>
                <a:schemeClr val="dk1"/>
              </a:buClr>
              <a:buSzPct val="27500"/>
              <a:buNone/>
            </a:pPr>
            <a:r>
              <a:rPr lang="en-US" sz="4000"/>
              <a:t>Este rar ca o persoană să fie timidă în orice situație. Uneori, oamenii se blochează când trebuie să vorbească în public, dar sunt persoane deschise într-un cerc restrâns de prieteni. Deci, nu te eticheta „Sunt timid”. Trebuie să observi în ce situații specifice te simți amenințat.</a:t>
            </a:r>
            <a:endParaRPr sz="4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533"/>
              </a:spcBef>
              <a:spcAft>
                <a:spcPts val="0"/>
              </a:spcAft>
              <a:buClr>
                <a:schemeClr val="dk1"/>
              </a:buClr>
              <a:buSzPct val="27500"/>
              <a:buFont typeface="Arial"/>
              <a:buNone/>
            </a:pPr>
            <a:r>
              <a:rPr b="1" lang="en-US" sz="4000"/>
              <a:t>Acesta este răspunsul corect!</a:t>
            </a:r>
            <a:endParaRPr b="1" sz="4000"/>
          </a:p>
          <a:p>
            <a:pPr indent="0" lvl="0" marL="0" rtl="0" algn="l">
              <a:lnSpc>
                <a:spcPct val="90000"/>
              </a:lnSpc>
              <a:spcBef>
                <a:spcPts val="533"/>
              </a:spcBef>
              <a:spcAft>
                <a:spcPts val="0"/>
              </a:spcAft>
              <a:buClr>
                <a:schemeClr val="dk1"/>
              </a:buClr>
              <a:buSzPct val="27500"/>
              <a:buNone/>
            </a:pPr>
            <a:r>
              <a:rPr lang="en-US" sz="4000"/>
              <a:t>Este rar ca o persoană să fie timidă în orice situație. Uneori, oamenii se blochează când trebuie să vorbească în public, dar sunt persoane deschise într-un cerc restrâns de prieteni. Deci, nu te eticheta „Sunt timid”. Trebuie să observi în ce situații specifice te simți amenințat.</a:t>
            </a:r>
            <a:endParaRPr sz="4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Stabilește un plan pentru schimbări săptămânale de comportament, adică:</a:t>
            </a:r>
            <a:endParaRPr b="1" sz="4000"/>
          </a:p>
          <a:p>
            <a:pPr indent="-482600" lvl="0" marL="457200" rtl="0" algn="l">
              <a:lnSpc>
                <a:spcPct val="90000"/>
              </a:lnSpc>
              <a:spcBef>
                <a:spcPts val="533"/>
              </a:spcBef>
              <a:spcAft>
                <a:spcPts val="0"/>
              </a:spcAft>
              <a:buSzPts val="4000"/>
              <a:buAutoNum type="arabicPeriod"/>
            </a:pPr>
            <a:r>
              <a:rPr lang="en-US" sz="4000"/>
              <a:t>Aplică metoda „pașii mici”</a:t>
            </a:r>
            <a:endParaRPr sz="4000"/>
          </a:p>
          <a:p>
            <a:pPr indent="-482600" lvl="0" marL="457200" rtl="0" algn="l">
              <a:lnSpc>
                <a:spcPct val="90000"/>
              </a:lnSpc>
              <a:spcBef>
                <a:spcPts val="0"/>
              </a:spcBef>
              <a:spcAft>
                <a:spcPts val="0"/>
              </a:spcAft>
              <a:buSzPts val="4000"/>
              <a:buAutoNum type="arabicPeriod"/>
            </a:pPr>
            <a:r>
              <a:rPr lang="en-US" sz="4000"/>
              <a:t>Schimbă-te și stabilește o țintă serioasă</a:t>
            </a:r>
            <a:endParaRPr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Acesta este răspunsul corect!</a:t>
            </a:r>
            <a:endParaRPr b="1" sz="4000"/>
          </a:p>
          <a:p>
            <a:pPr indent="0" lvl="0" marL="0" rtl="0" algn="l">
              <a:lnSpc>
                <a:spcPct val="90000"/>
              </a:lnSpc>
              <a:spcBef>
                <a:spcPts val="533"/>
              </a:spcBef>
              <a:spcAft>
                <a:spcPts val="0"/>
              </a:spcAft>
              <a:buClr>
                <a:schemeClr val="dk1"/>
              </a:buClr>
              <a:buSzPts val="1100"/>
              <a:buNone/>
            </a:pPr>
            <a:r>
              <a:rPr lang="en-US" sz="4000"/>
              <a:t>Folosește metoda pașilor mici, dar fă din ce în ce mai mulți. Nu schimba imediat totul, deoarece se poate agrava timiditatea.</a:t>
            </a:r>
            <a:endParaRPr b="1" sz="4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Clr>
                <a:schemeClr val="dk1"/>
              </a:buClr>
              <a:buSzPts val="1100"/>
              <a:buFont typeface="Arial"/>
              <a:buNone/>
            </a:pPr>
            <a:r>
              <a:rPr b="1" lang="en-US" sz="4000"/>
              <a:t>Acesta este un răspuns incorect!</a:t>
            </a:r>
            <a:endParaRPr b="1" sz="4000"/>
          </a:p>
          <a:p>
            <a:pPr indent="0" lvl="0" marL="0" rtl="0" algn="l">
              <a:lnSpc>
                <a:spcPct val="90000"/>
              </a:lnSpc>
              <a:spcBef>
                <a:spcPts val="533"/>
              </a:spcBef>
              <a:spcAft>
                <a:spcPts val="0"/>
              </a:spcAft>
              <a:buClr>
                <a:schemeClr val="dk1"/>
              </a:buClr>
              <a:buSzPts val="1100"/>
              <a:buNone/>
            </a:pPr>
            <a:r>
              <a:rPr lang="en-US" sz="4000"/>
              <a:t>Folosește metoda pașilor mici, dar fă din ce în ce mai mulți. Nu schimba imediat totul, pentru că eșecul nu poate </a:t>
            </a:r>
            <a:r>
              <a:rPr lang="en-US" sz="4000"/>
              <a:t>decât </a:t>
            </a:r>
            <a:r>
              <a:rPr lang="en-US" sz="4000"/>
              <a:t>agrava timiditatea.</a:t>
            </a:r>
            <a:endParaRPr b="1" sz="4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533"/>
              </a:spcBef>
              <a:spcAft>
                <a:spcPts val="0"/>
              </a:spcAft>
              <a:buNone/>
            </a:pPr>
            <a:r>
              <a:rPr b="1" lang="en-US" sz="4000"/>
              <a:t>Joacă rolul unui actor, adică</a:t>
            </a:r>
            <a:endParaRPr b="1" sz="4000"/>
          </a:p>
          <a:p>
            <a:pPr indent="-482600" lvl="0" marL="457200" rtl="0" algn="l">
              <a:lnSpc>
                <a:spcPct val="90000"/>
              </a:lnSpc>
              <a:spcBef>
                <a:spcPts val="533"/>
              </a:spcBef>
              <a:spcAft>
                <a:spcPts val="0"/>
              </a:spcAft>
              <a:buSzPts val="4000"/>
              <a:buAutoNum type="arabicPeriod"/>
            </a:pPr>
            <a:r>
              <a:rPr b="1" lang="en-US" sz="4000"/>
              <a:t>Joacă rolurile doar ale unei persoane îndrăznețe și încrezătoare în sine</a:t>
            </a:r>
            <a:endParaRPr b="1" sz="4000"/>
          </a:p>
          <a:p>
            <a:pPr indent="-482600" lvl="0" marL="457200" rtl="0" algn="l">
              <a:lnSpc>
                <a:spcPct val="90000"/>
              </a:lnSpc>
              <a:spcBef>
                <a:spcPts val="0"/>
              </a:spcBef>
              <a:spcAft>
                <a:spcPts val="0"/>
              </a:spcAft>
              <a:buSzPts val="4000"/>
              <a:buAutoNum type="arabicPeriod"/>
            </a:pPr>
            <a:r>
              <a:rPr b="1" lang="en-US" sz="4000"/>
              <a:t>Joacă rolul oricărei persoane.</a:t>
            </a:r>
            <a:endParaRPr b="1" sz="4000"/>
          </a:p>
          <a:p>
            <a:pPr indent="0" lvl="0" marL="0" rtl="0" algn="l">
              <a:lnSpc>
                <a:spcPct val="90000"/>
              </a:lnSpc>
              <a:spcBef>
                <a:spcPts val="533"/>
              </a:spcBef>
              <a:spcAft>
                <a:spcPts val="0"/>
              </a:spcAft>
              <a:buNone/>
            </a:pPr>
            <a:r>
              <a:t/>
            </a:r>
            <a:endParaRPr b="1" sz="40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533"/>
              </a:spcBef>
              <a:spcAft>
                <a:spcPts val="0"/>
              </a:spcAft>
              <a:buClr>
                <a:schemeClr val="dk1"/>
              </a:buClr>
              <a:buSzPts val="1100"/>
              <a:buFont typeface="Arial"/>
              <a:buNone/>
            </a:pPr>
            <a:r>
              <a:rPr b="1" lang="en-US" sz="4000"/>
              <a:t>Acesta este răspunsul corect!</a:t>
            </a:r>
            <a:endParaRPr b="1" sz="4000"/>
          </a:p>
          <a:p>
            <a:pPr indent="0" lvl="0" marL="0" rtl="0" algn="l">
              <a:lnSpc>
                <a:spcPct val="90000"/>
              </a:lnSpc>
              <a:spcBef>
                <a:spcPts val="533"/>
              </a:spcBef>
              <a:spcAft>
                <a:spcPts val="0"/>
              </a:spcAft>
              <a:buClr>
                <a:schemeClr val="dk1"/>
              </a:buClr>
              <a:buSzPts val="1100"/>
              <a:buNone/>
            </a:pPr>
            <a:r>
              <a:rPr lang="en-US" sz="4000"/>
              <a:t>Imaginează-ți o persoană foarte îndrăzneață și volubilă. Specifică caracteristicile sale și apoi redă-le. Amintește-ți că dacă imiți cât mai mult aceste calități, cu atât mai repede ți se va schimba percepția despre sine.</a:t>
            </a:r>
            <a:endParaRPr b="1" sz="40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2020-09-21T19:05:29Z</dcterms:created>
  <dc:creator>Κόβας Κωνσταντίνος</dc:creator>
</cp:coreProperties>
</file>