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583.xml"/>
  <Override ContentType="application/vnd.openxmlformats-officedocument.presentationml.notesSlide+xml" PartName="/ppt/notesSlides/notesSlide672.xml"/>
  <Override ContentType="application/vnd.openxmlformats-officedocument.presentationml.notesSlide+xml" PartName="/ppt/notesSlides/notesSlide397.xml"/>
  <Override ContentType="application/vnd.openxmlformats-officedocument.presentationml.notesSlide+xml" PartName="/ppt/notesSlides/notesSlide575.xml"/>
  <Override ContentType="application/vnd.openxmlformats-officedocument.presentationml.notesSlide+xml" PartName="/ppt/notesSlides/notesSlide680.xml"/>
  <Override ContentType="application/vnd.openxmlformats-officedocument.presentationml.notesSlide+xml" PartName="/ppt/notesSlides/notesSlide761.xml"/>
  <Override ContentType="application/vnd.openxmlformats-officedocument.presentationml.notesSlide+xml" PartName="/ppt/notesSlides/notesSlide591.xml"/>
  <Override ContentType="application/vnd.openxmlformats-officedocument.presentationml.notesSlide+xml" PartName="/ppt/notesSlides/notesSlide486.xml"/>
  <Override ContentType="application/vnd.openxmlformats-officedocument.presentationml.notesSlide+xml" PartName="/ppt/notesSlides/notesSlide656.xml"/>
  <Override ContentType="application/vnd.openxmlformats-officedocument.presentationml.notesSlide+xml" PartName="/ppt/notesSlides/notesSlide494.xml"/>
  <Override ContentType="application/vnd.openxmlformats-officedocument.presentationml.notesSlide+xml" PartName="/ppt/notesSlides/notesSlide559.xml"/>
  <Override ContentType="application/vnd.openxmlformats-officedocument.presentationml.notesSlide+xml" PartName="/ppt/notesSlides/notesSlide745.xml"/>
  <Override ContentType="application/vnd.openxmlformats-officedocument.presentationml.notesSlide+xml" PartName="/ppt/notesSlides/notesSlide931.xml"/>
  <Override ContentType="application/vnd.openxmlformats-officedocument.presentationml.notesSlide+xml" PartName="/ppt/notesSlides/notesSlide842.xml"/>
  <Override ContentType="application/vnd.openxmlformats-officedocument.presentationml.notesSlide+xml" PartName="/ppt/notesSlides/notesSlide753.xml"/>
  <Override ContentType="application/vnd.openxmlformats-officedocument.presentationml.notesSlide+xml" PartName="/ppt/notesSlides/notesSlide567.xml"/>
  <Override ContentType="application/vnd.openxmlformats-officedocument.presentationml.notesSlide+xml" PartName="/ppt/notesSlides/notesSlide389.xml"/>
  <Override ContentType="application/vnd.openxmlformats-officedocument.presentationml.notesSlide+xml" PartName="/ppt/notesSlides/notesSlide478.xml"/>
  <Override ContentType="application/vnd.openxmlformats-officedocument.presentationml.notesSlide+xml" PartName="/ppt/notesSlides/notesSlide850.xml"/>
  <Override ContentType="application/vnd.openxmlformats-officedocument.presentationml.notesSlide+xml" PartName="/ppt/notesSlides/notesSlide664.xml"/>
  <Override ContentType="application/vnd.openxmlformats-officedocument.presentationml.notesSlide+xml" PartName="/ppt/notesSlides/notesSlide407.xml"/>
  <Override ContentType="application/vnd.openxmlformats-officedocument.presentationml.notesSlide+xml" PartName="/ppt/notesSlides/notesSlide423.xml"/>
  <Override ContentType="application/vnd.openxmlformats-officedocument.presentationml.notesSlide+xml" PartName="/ppt/notesSlides/notesSlide148.xml"/>
  <Override ContentType="application/vnd.openxmlformats-officedocument.presentationml.notesSlide+xml" PartName="/ppt/notesSlides/notesSlide520.xml"/>
  <Override ContentType="application/vnd.openxmlformats-officedocument.presentationml.notesSlide+xml" PartName="/ppt/notesSlides/notesSlide39.xml"/>
  <Override ContentType="application/vnd.openxmlformats-officedocument.presentationml.notesSlide+xml" PartName="/ppt/notesSlides/notesSlide737.xml"/>
  <Override ContentType="application/vnd.openxmlformats-officedocument.presentationml.notesSlide+xml" PartName="/ppt/notesSlides/notesSlide834.xml"/>
  <Override ContentType="application/vnd.openxmlformats-officedocument.presentationml.notesSlide+xml" PartName="/ppt/notesSlides/notesSlide818.xml"/>
  <Override ContentType="application/vnd.openxmlformats-officedocument.presentationml.notesSlide+xml" PartName="/ppt/notesSlides/notesSlide326.xml"/>
  <Override ContentType="application/vnd.openxmlformats-officedocument.presentationml.notesSlide+xml" PartName="/ppt/notesSlides/notesSlide110.xml"/>
  <Override ContentType="application/vnd.openxmlformats-officedocument.presentationml.notesSlide+xml" PartName="/ppt/notesSlides/notesSlide601.xml"/>
  <Override ContentType="application/vnd.openxmlformats-officedocument.presentationml.notesSlide+xml" PartName="/ppt/notesSlides/notesSlide504.xml"/>
  <Override ContentType="application/vnd.openxmlformats-officedocument.presentationml.notesSlide+xml" PartName="/ppt/notesSlides/notesSlide915.xml"/>
  <Override ContentType="application/vnd.openxmlformats-officedocument.presentationml.notesSlide+xml" PartName="/ppt/notesSlides/notesSlide229.xml"/>
  <Override ContentType="application/vnd.openxmlformats-officedocument.presentationml.notesSlide+xml" PartName="/ppt/notesSlides/notesSlide180.xml"/>
  <Override ContentType="application/vnd.openxmlformats-officedocument.presentationml.notesSlide+xml" PartName="/ppt/notesSlides/notesSlide172.xml"/>
  <Override ContentType="application/vnd.openxmlformats-officedocument.presentationml.notesSlide+xml" PartName="/ppt/notesSlides/notesSlide261.xml"/>
  <Override ContentType="application/vnd.openxmlformats-officedocument.presentationml.notesSlide+xml" PartName="/ppt/notesSlides/notesSlide9.xml"/>
  <Override ContentType="application/vnd.openxmlformats-officedocument.presentationml.notesSlide+xml" PartName="/ppt/notesSlides/notesSlide63.xml"/>
  <Override ContentType="application/vnd.openxmlformats-officedocument.presentationml.notesSlide+xml" PartName="/ppt/notesSlides/notesSlide342.xml"/>
  <Override ContentType="application/vnd.openxmlformats-officedocument.presentationml.notesSlide+xml" PartName="/ppt/notesSlides/notesSlide270.xml"/>
  <Override ContentType="application/vnd.openxmlformats-officedocument.presentationml.notesSlide+xml" PartName="/ppt/notesSlides/notesSlide977.xml"/>
  <Override ContentType="application/vnd.openxmlformats-officedocument.presentationml.notesSlide+xml" PartName="/ppt/notesSlides/notesSlide889.xml"/>
  <Override ContentType="application/vnd.openxmlformats-officedocument.presentationml.notesSlide+xml" PartName="/ppt/notesSlides/notesSlide253.xml"/>
  <Override ContentType="application/vnd.openxmlformats-officedocument.presentationml.notesSlide+xml" PartName="/ppt/notesSlides/notesSlide48.xml"/>
  <Override ContentType="application/vnd.openxmlformats-officedocument.presentationml.notesSlide+xml" PartName="/ppt/notesSlides/notesSlide238.xml"/>
  <Override ContentType="application/vnd.openxmlformats-officedocument.presentationml.notesSlide+xml" PartName="/ppt/notesSlides/notesSlide157.xml"/>
  <Override ContentType="application/vnd.openxmlformats-officedocument.presentationml.notesSlide+xml" PartName="/ppt/notesSlides/notesSlide513.xml"/>
  <Override ContentType="application/vnd.openxmlformats-officedocument.presentationml.notesSlide+xml" PartName="/ppt/notesSlides/notesSlide101.xml"/>
  <Override ContentType="application/vnd.openxmlformats-officedocument.presentationml.notesSlide+xml" PartName="/ppt/notesSlides/notesSlide432.xml"/>
  <Override ContentType="application/vnd.openxmlformats-officedocument.presentationml.notesSlide+xml" PartName="/ppt/notesSlides/notesSlide351.xml"/>
  <Override ContentType="application/vnd.openxmlformats-officedocument.presentationml.notesSlide+xml" PartName="/ppt/notesSlides/notesSlide319.xml"/>
  <Override ContentType="application/vnd.openxmlformats-officedocument.presentationml.notesSlide+xml" PartName="/ppt/notesSlides/notesSlide334.xml"/>
  <Override ContentType="application/vnd.openxmlformats-officedocument.presentationml.notesSlide+xml" PartName="/ppt/notesSlides/notesSlide648.xml"/>
  <Override ContentType="application/vnd.openxmlformats-officedocument.presentationml.notesSlide+xml" PartName="/ppt/notesSlides/notesSlide985.xml"/>
  <Override ContentType="application/vnd.openxmlformats-officedocument.presentationml.notesSlide+xml" PartName="/ppt/notesSlides/notesSlide923.xml"/>
  <Override ContentType="application/vnd.openxmlformats-officedocument.presentationml.notesSlide+xml" PartName="/ppt/notesSlides/notesSlide71.xml"/>
  <Override ContentType="application/vnd.openxmlformats-officedocument.presentationml.notesSlide+xml" PartName="/ppt/notesSlides/notesSlide729.xml"/>
  <Override ContentType="application/vnd.openxmlformats-officedocument.presentationml.notesSlide+xml" PartName="/ppt/notesSlides/notesSlide906.xml"/>
  <Override ContentType="application/vnd.openxmlformats-officedocument.presentationml.notesSlide+xml" PartName="/ppt/notesSlides/notesSlide415.xml"/>
  <Override ContentType="application/vnd.openxmlformats-officedocument.presentationml.notesSlide+xml" PartName="/ppt/notesSlides/notesSlide558.xml"/>
  <Override ContentType="application/vnd.openxmlformats-officedocument.presentationml.notesSlide+xml" PartName="/ppt/notesSlides/notesSlide647.xml"/>
  <Override ContentType="application/vnd.openxmlformats-officedocument.presentationml.notesSlide+xml" PartName="/ppt/notesSlides/notesSlide833.xml"/>
  <Override ContentType="application/vnd.openxmlformats-officedocument.presentationml.notesSlide+xml" PartName="/ppt/notesSlides/notesSlide736.xml"/>
  <Override ContentType="application/vnd.openxmlformats-officedocument.presentationml.notesSlide+xml" PartName="/ppt/notesSlides/notesSlide922.xml"/>
  <Override ContentType="application/vnd.openxmlformats-officedocument.presentationml.notesSlide+xml" PartName="/ppt/notesSlides/notesSlide663.xml"/>
  <Override ContentType="application/vnd.openxmlformats-officedocument.presentationml.notesSlide+xml" PartName="/ppt/notesSlides/notesSlide592.xml"/>
  <Override ContentType="application/vnd.openxmlformats-officedocument.presentationml.notesSlide+xml" PartName="/ppt/notesSlides/notesSlide574.xml"/>
  <Override ContentType="application/vnd.openxmlformats-officedocument.presentationml.notesSlide+xml" PartName="/ppt/notesSlides/notesSlide760.xml"/>
  <Override ContentType="application/vnd.openxmlformats-officedocument.presentationml.notesSlide+xml" PartName="/ppt/notesSlides/notesSlide388.xml"/>
  <Override ContentType="application/vnd.openxmlformats-officedocument.presentationml.notesSlide+xml" PartName="/ppt/notesSlides/notesSlide825.xml"/>
  <Override ContentType="application/vnd.openxmlformats-officedocument.presentationml.notesSlide+xml" PartName="/ppt/notesSlides/notesSlide408.xml"/>
  <Override ContentType="application/vnd.openxmlformats-officedocument.presentationml.notesSlide+xml" PartName="/ppt/notesSlides/notesSlide495.xml"/>
  <Override ContentType="application/vnd.openxmlformats-officedocument.presentationml.notesSlide+xml" PartName="/ppt/notesSlides/notesSlide681.xml"/>
  <Override ContentType="application/vnd.openxmlformats-officedocument.presentationml.notesSlide+xml" PartName="/ppt/notesSlides/notesSlide584.xml"/>
  <Override ContentType="application/vnd.openxmlformats-officedocument.presentationml.notesSlide+xml" PartName="/ppt/notesSlides/notesSlide770.xml"/>
  <Override ContentType="application/vnd.openxmlformats-officedocument.presentationml.notesSlide+xml" PartName="/ppt/notesSlides/notesSlide246.xml"/>
  <Override ContentType="application/vnd.openxmlformats-officedocument.presentationml.notesSlide+xml" PartName="/ppt/notesSlides/notesSlide521.xml"/>
  <Override ContentType="application/vnd.openxmlformats-officedocument.presentationml.notesSlide+xml" PartName="/ppt/notesSlides/notesSlide819.xml"/>
  <Override ContentType="application/vnd.openxmlformats-officedocument.presentationml.notesSlide+xml" PartName="/ppt/notesSlides/notesSlide56.xml"/>
  <Override ContentType="application/vnd.openxmlformats-officedocument.presentationml.notesSlide+xml" PartName="/ppt/notesSlides/notesSlide754.xml"/>
  <Override ContentType="application/vnd.openxmlformats-officedocument.presentationml.notesSlide+xml" PartName="/ppt/notesSlides/notesSlide479.xml"/>
  <Override ContentType="application/vnd.openxmlformats-officedocument.presentationml.notesSlide+xml" PartName="/ppt/notesSlides/notesSlide916.xml"/>
  <Override ContentType="application/vnd.openxmlformats-officedocument.presentationml.notesSlide+xml" PartName="/ppt/notesSlides/notesSlide503.xml"/>
  <Override ContentType="application/vnd.openxmlformats-officedocument.presentationml.notesSlide+xml" PartName="/ppt/notesSlides/notesSlide485.xml"/>
  <Override ContentType="application/vnd.openxmlformats-officedocument.presentationml.notesSlide+xml" PartName="/ppt/notesSlides/notesSlide896.xml"/>
  <Override ContentType="application/vnd.openxmlformats-officedocument.presentationml.notesSlide+xml" PartName="/ppt/notesSlides/notesSlide657.xml"/>
  <Override ContentType="application/vnd.openxmlformats-officedocument.presentationml.notesSlide+xml" PartName="/ppt/notesSlides/notesSlide932.xml"/>
  <Override ContentType="application/vnd.openxmlformats-officedocument.presentationml.notesSlide+xml" PartName="/ppt/notesSlides/notesSlide424.xml"/>
  <Override ContentType="application/vnd.openxmlformats-officedocument.presentationml.notesSlide+xml" PartName="/ppt/notesSlides/notesSlide149.xml"/>
  <Override ContentType="application/vnd.openxmlformats-officedocument.presentationml.notesSlide+xml" PartName="/ppt/notesSlides/notesSlide252.xml"/>
  <Override ContentType="application/vnd.openxmlformats-officedocument.presentationml.notesSlide+xml" PartName="/ppt/notesSlides/notesSlide62.xml"/>
  <Override ContentType="application/vnd.openxmlformats-officedocument.presentationml.notesSlide+xml" PartName="/ppt/notesSlides/notesSlide341.xml"/>
  <Override ContentType="application/vnd.openxmlformats-officedocument.presentationml.notesSlide+xml" PartName="/ppt/notesSlides/notesSlide897.xml"/>
  <Override ContentType="application/vnd.openxmlformats-officedocument.presentationml.notesSlide+xml" PartName="/ppt/notesSlides/notesSlide139.xml"/>
  <Override ContentType="application/vnd.openxmlformats-officedocument.presentationml.notesSlide+xml" PartName="/ppt/notesSlides/notesSlide414.xml"/>
  <Override ContentType="application/vnd.openxmlformats-officedocument.presentationml.notesSlide+xml" PartName="/ppt/notesSlides/notesSlide228.xml"/>
  <Override ContentType="application/vnd.openxmlformats-officedocument.presentationml.notesSlide+xml" PartName="/ppt/notesSlides/notesSlide55.xml"/>
  <Override ContentType="application/vnd.openxmlformats-officedocument.presentationml.notesSlide+xml" PartName="/ppt/notesSlides/notesSlide156.xml"/>
  <Override ContentType="application/vnd.openxmlformats-officedocument.presentationml.notesSlide+xml" PartName="/ppt/notesSlides/notesSlide245.xml"/>
  <Override ContentType="application/vnd.openxmlformats-officedocument.presentationml.notesSlide+xml" PartName="/ppt/notesSlides/notesSlide72.xml"/>
  <Override ContentType="application/vnd.openxmlformats-officedocument.presentationml.notesSlide+xml" PartName="/ppt/notesSlides/notesSlide431.xml"/>
  <Override ContentType="application/vnd.openxmlformats-officedocument.presentationml.notesSlide+xml" PartName="/ppt/notesSlides/notesSlide190.xml"/>
  <Override ContentType="application/vnd.openxmlformats-officedocument.presentationml.notesSlide+xml" PartName="/ppt/notesSlides/notesSlide969.xml"/>
  <Override ContentType="application/vnd.openxmlformats-officedocument.presentationml.notesSlide+xml" PartName="/ppt/notesSlides/notesSlide262.xml"/>
  <Override ContentType="application/vnd.openxmlformats-officedocument.presentationml.notesSlide+xml" PartName="/ppt/notesSlides/notesSlide8.xml"/>
  <Override ContentType="application/vnd.openxmlformats-officedocument.presentationml.notesSlide+xml" PartName="/ppt/notesSlides/notesSlide986.xml"/>
  <Override ContentType="application/vnd.openxmlformats-officedocument.presentationml.notesSlide+xml" PartName="/ppt/notesSlides/notesSlide38.xml"/>
  <Override ContentType="application/vnd.openxmlformats-officedocument.presentationml.notesSlide+xml" PartName="/ppt/notesSlides/notesSlide173.xml"/>
  <Override ContentType="application/vnd.openxmlformats-officedocument.presentationml.notesSlide+xml" PartName="/ppt/notesSlides/notesSlide335.xml"/>
  <Override ContentType="application/vnd.openxmlformats-officedocument.presentationml.notesSlide+xml" PartName="/ppt/notesSlides/notesSlide318.xml"/>
  <Override ContentType="application/vnd.openxmlformats-officedocument.presentationml.notesSlide+xml" PartName="/ppt/notesSlides/notesSlide352.xml"/>
  <Override ContentType="application/vnd.openxmlformats-officedocument.presentationml.notesSlide+xml" PartName="/ppt/notesSlides/notesSlide809.xml"/>
  <Override ContentType="application/vnd.openxmlformats-officedocument.presentationml.notesSlide+xml" PartName="/ppt/notesSlides/notesSlide49.xml"/>
  <Override ContentType="application/vnd.openxmlformats-officedocument.presentationml.notesSlide+xml" PartName="/ppt/notesSlides/notesSlide299.xml"/>
  <Override ContentType="application/vnd.openxmlformats-officedocument.presentationml.notesSlide+xml" PartName="/ppt/notesSlides/notesSlide568.xml"/>
  <Override ContentType="application/vnd.openxmlformats-officedocument.presentationml.notesSlide+xml" PartName="/ppt/notesSlides/notesSlide102.xml"/>
  <Override ContentType="application/vnd.openxmlformats-officedocument.presentationml.notesSlide+xml" PartName="/ppt/notesSlides/notesSlide843.xml"/>
  <Override ContentType="application/vnd.openxmlformats-officedocument.presentationml.notesSlide+xml" PartName="/ppt/notesSlides/notesSlide610.xml"/>
  <Override ContentType="application/vnd.openxmlformats-officedocument.presentationml.notesSlide+xml" PartName="/ppt/notesSlides/notesSlide826.xml"/>
  <Override ContentType="application/vnd.openxmlformats-officedocument.presentationml.notesSlide+xml" PartName="/ppt/notesSlides/notesSlide816.xml"/>
  <Override ContentType="application/vnd.openxmlformats-officedocument.presentationml.notesSlide+xml" PartName="/ppt/notesSlides/notesSlide743.xml"/>
  <Override ContentType="application/vnd.openxmlformats-officedocument.presentationml.notesSlide+xml" PartName="/ppt/notesSlides/notesSlide719.xml"/>
  <Override ContentType="application/vnd.openxmlformats-officedocument.presentationml.notesSlide+xml" PartName="/ppt/notesSlides/notesSlide239.xml"/>
  <Override ContentType="application/vnd.openxmlformats-officedocument.presentationml.notesSlide+xml" PartName="/ppt/notesSlides/notesSlide700.xml"/>
  <Override ContentType="application/vnd.openxmlformats-officedocument.presentationml.notesSlide+xml" PartName="/ppt/notesSlides/notesSlide100.xml"/>
  <Override ContentType="application/vnd.openxmlformats-officedocument.presentationml.notesSlide+xml" PartName="/ppt/notesSlides/notesSlide646.xml"/>
  <Override ContentType="application/vnd.openxmlformats-officedocument.presentationml.notesSlide+xml" PartName="/ppt/notesSlides/notesSlide832.xml"/>
  <Override ContentType="application/vnd.openxmlformats-officedocument.presentationml.notesSlide+xml" PartName="/ppt/notesSlides/notesSlide593.xml"/>
  <Override ContentType="application/vnd.openxmlformats-officedocument.presentationml.notesSlide+xml" PartName="/ppt/notesSlides/notesSlide603.xml"/>
  <Override ContentType="application/vnd.openxmlformats-officedocument.presentationml.notesSlide+xml" PartName="/ppt/notesSlides/notesSlide638.xml"/>
  <Override ContentType="application/vnd.openxmlformats-officedocument.presentationml.notesSlide+xml" PartName="/ppt/notesSlides/notesSlide824.xml"/>
  <Override ContentType="application/vnd.openxmlformats-officedocument.presentationml.notesSlide+xml" PartName="/ppt/notesSlides/notesSlide409.xml"/>
  <Override ContentType="application/vnd.openxmlformats-officedocument.presentationml.notesSlide+xml" PartName="/ppt/notesSlides/notesSlide417.xml"/>
  <Override ContentType="application/vnd.openxmlformats-officedocument.presentationml.notesSlide+xml" PartName="/ppt/notesSlides/notesSlide852.xml"/>
  <Override ContentType="application/vnd.openxmlformats-officedocument.presentationml.notesSlide+xml" PartName="/ppt/notesSlides/notesSlide263.xml"/>
  <Override ContentType="application/vnd.openxmlformats-officedocument.presentationml.notesSlide+xml" PartName="/ppt/notesSlides/notesSlide658.xml"/>
  <Override ContentType="application/vnd.openxmlformats-officedocument.presentationml.notesSlide+xml" PartName="/ppt/notesSlides/notesSlide166.xml"/>
  <Override ContentType="application/vnd.openxmlformats-officedocument.presentationml.notesSlide+xml" PartName="/ppt/notesSlides/notesSlide895.xml"/>
  <Override ContentType="application/vnd.openxmlformats-officedocument.presentationml.notesSlide+xml" PartName="/ppt/notesSlides/notesSlide771.xml"/>
  <Override ContentType="application/vnd.openxmlformats-officedocument.presentationml.notesSlide+xml" PartName="/ppt/notesSlides/notesSlide674.xml"/>
  <Override ContentType="application/vnd.openxmlformats-officedocument.presentationml.notesSlide+xml" PartName="/ppt/notesSlides/notesSlide522.xml"/>
  <Override ContentType="application/vnd.openxmlformats-officedocument.presentationml.notesSlide+xml" PartName="/ppt/notesSlides/notesSlide57.xml"/>
  <Override ContentType="application/vnd.openxmlformats-officedocument.presentationml.notesSlide+xml" PartName="/ppt/notesSlides/notesSlide565.xml"/>
  <Override ContentType="application/vnd.openxmlformats-officedocument.presentationml.notesSlide+xml" PartName="/ppt/notesSlides/notesSlide171.xml"/>
  <Override ContentType="application/vnd.openxmlformats-officedocument.presentationml.notesSlide+xml" PartName="/ppt/notesSlides/notesSlide344.xml"/>
  <Override ContentType="application/vnd.openxmlformats-officedocument.presentationml.notesSlide+xml" PartName="/ppt/notesSlides/notesSlide387.xml"/>
  <Override ContentType="application/vnd.openxmlformats-officedocument.presentationml.notesSlide+xml" PartName="/ppt/notesSlides/notesSlide37.xml"/>
  <Override ContentType="application/vnd.openxmlformats-officedocument.presentationml.notesSlide+xml" PartName="/ppt/notesSlides/notesSlide138.xml"/>
  <Override ContentType="application/vnd.openxmlformats-officedocument.presentationml.notesSlide+xml" PartName="/ppt/notesSlides/notesSlide163.xml"/>
  <Override ContentType="application/vnd.openxmlformats-officedocument.presentationml.notesSlide+xml" PartName="/ppt/notesSlides/notesSlide29.xml"/>
  <Override ContentType="application/vnd.openxmlformats-officedocument.presentationml.notesSlide+xml" PartName="/ppt/notesSlides/notesSlide502.xml"/>
  <Override ContentType="application/vnd.openxmlformats-officedocument.presentationml.notesSlide+xml" PartName="/ppt/notesSlides/notesSlide421.xml"/>
  <Override ContentType="application/vnd.openxmlformats-officedocument.presentationml.notesSlide+xml" PartName="/ppt/notesSlides/notesSlide430.xml"/>
  <Override ContentType="application/vnd.openxmlformats-officedocument.presentationml.notesSlide+xml" PartName="/ppt/notesSlides/notesSlide987.xml"/>
  <Override ContentType="application/vnd.openxmlformats-officedocument.presentationml.notesSlide+xml" PartName="/ppt/notesSlides/notesSlide120.xml"/>
  <Override ContentType="application/vnd.openxmlformats-officedocument.presentationml.notesSlide+xml" PartName="/ppt/notesSlides/notesSlide308.xml"/>
  <Override ContentType="application/vnd.openxmlformats-officedocument.presentationml.notesSlide+xml" PartName="/ppt/notesSlides/notesSlide600.xml"/>
  <Override ContentType="application/vnd.openxmlformats-officedocument.presentationml.notesSlide+xml" PartName="/ppt/notesSlides/notesSlide925.xml"/>
  <Override ContentType="application/vnd.openxmlformats-officedocument.presentationml.notesSlide+xml" PartName="/ppt/notesSlides/notesSlide236.xml"/>
  <Override ContentType="application/vnd.openxmlformats-officedocument.presentationml.notesSlide+xml" PartName="/ppt/notesSlides/notesSlide244.xml"/>
  <Override ContentType="application/vnd.openxmlformats-officedocument.presentationml.notesSlide+xml" PartName="/ppt/notesSlides/notesSlide201.xml"/>
  <Override ContentType="application/vnd.openxmlformats-officedocument.presentationml.notesSlide+xml" PartName="/ppt/notesSlides/notesSlide917.xml"/>
  <Override ContentType="application/vnd.openxmlformats-officedocument.presentationml.notesSlide+xml" PartName="/ppt/notesSlides/notesSlide887.xml"/>
  <Override ContentType="application/vnd.openxmlformats-officedocument.presentationml.notesSlide+xml" PartName="/ppt/notesSlides/notesSlide844.xml"/>
  <Override ContentType="application/vnd.openxmlformats-officedocument.presentationml.notesSlide+xml" PartName="/ppt/notesSlides/notesSlide191.xml"/>
  <Override ContentType="application/vnd.openxmlformats-officedocument.presentationml.notesSlide+xml" PartName="/ppt/notesSlides/notesSlide488.xml"/>
  <Override ContentType="application/vnd.openxmlformats-officedocument.presentationml.notesSlide+xml" PartName="/ppt/notesSlides/notesSlide968.xml"/>
  <Override ContentType="application/vnd.openxmlformats-officedocument.presentationml.notesSlide+xml" PartName="/ppt/notesSlides/notesSlide7.xml"/>
  <Override ContentType="application/vnd.openxmlformats-officedocument.presentationml.notesSlide+xml" PartName="/ppt/notesSlides/notesSlide65.xml"/>
  <Override ContentType="application/vnd.openxmlformats-officedocument.presentationml.notesSlide+xml" PartName="/ppt/notesSlides/notesSlide492.xml"/>
  <Override ContentType="application/vnd.openxmlformats-officedocument.presentationml.notesSlide+xml" PartName="/ppt/notesSlides/notesSlide665.xml"/>
  <Override ContentType="application/vnd.openxmlformats-officedocument.presentationml.notesSlide+xml" PartName="/ppt/notesSlides/notesSlide317.xml"/>
  <Override ContentType="application/vnd.openxmlformats-officedocument.presentationml.notesSlide+xml" PartName="/ppt/notesSlides/notesSlide336.xml"/>
  <Override ContentType="application/vnd.openxmlformats-officedocument.presentationml.notesSlide+xml" PartName="/ppt/notesSlides/notesSlide272.xml"/>
  <Override ContentType="application/vnd.openxmlformats-officedocument.presentationml.notesSlide+xml" PartName="/ppt/notesSlides/notesSlide671.xml"/>
  <Override ContentType="application/vnd.openxmlformats-officedocument.presentationml.notesSlide+xml" PartName="/ppt/notesSlides/notesSlide379.xml"/>
  <Override ContentType="application/vnd.openxmlformats-officedocument.presentationml.notesSlide+xml" PartName="/ppt/notesSlides/notesSlide789.xml"/>
  <Override ContentType="application/vnd.openxmlformats-officedocument.presentationml.notesSlide+xml" PartName="/ppt/notesSlides/notesSlide573.xml"/>
  <Override ContentType="application/vnd.openxmlformats-officedocument.presentationml.notesSlide+xml" PartName="/ppt/notesSlides/notesSlide746.xml"/>
  <Override ContentType="application/vnd.openxmlformats-officedocument.presentationml.notesSlide+xml" PartName="/ppt/notesSlides/notesSlide530.xml"/>
  <Override ContentType="application/vnd.openxmlformats-officedocument.presentationml.notesSlide+xml" PartName="/ppt/notesSlides/notesSlide701.xml"/>
  <Override ContentType="application/vnd.openxmlformats-officedocument.presentationml.notesSlide+xml" PartName="/ppt/notesSlides/notesSlide930.xml"/>
  <Override ContentType="application/vnd.openxmlformats-officedocument.presentationml.notesSlide+xml" PartName="/ppt/notesSlides/notesSlide523.xml"/>
  <Override ContentType="application/vnd.openxmlformats-officedocument.presentationml.notesSlide+xml" PartName="/ppt/notesSlides/notesSlide752.xml"/>
  <Override ContentType="application/vnd.openxmlformats-officedocument.presentationml.notesSlide+xml" PartName="/ppt/notesSlides/notesSlide566.xml"/>
  <Override ContentType="application/vnd.openxmlformats-officedocument.presentationml.notesSlide+xml" PartName="/ppt/notesSlides/notesSlide159.xml"/>
  <Override ContentType="application/vnd.openxmlformats-officedocument.presentationml.notesSlide+xml" PartName="/ppt/notesSlides/notesSlide639.xml"/>
  <Override ContentType="application/vnd.openxmlformats-officedocument.presentationml.notesSlide+xml" PartName="/ppt/notesSlides/notesSlide894.xml"/>
  <Override ContentType="application/vnd.openxmlformats-officedocument.presentationml.notesSlide+xml" PartName="/ppt/notesSlides/notesSlide673.xml"/>
  <Override ContentType="application/vnd.openxmlformats-officedocument.presentationml.notesSlide+xml" PartName="/ppt/notesSlides/notesSlide487.xml"/>
  <Override ContentType="application/vnd.openxmlformats-officedocument.presentationml.notesSlide+xml" PartName="/ppt/notesSlides/notesSlide337.xml"/>
  <Override ContentType="application/vnd.openxmlformats-officedocument.presentationml.notesSlide+xml" PartName="/ppt/notesSlides/notesSlide718.xml"/>
  <Override ContentType="application/vnd.openxmlformats-officedocument.presentationml.notesSlide+xml" PartName="/ppt/notesSlides/notesSlide744.xml"/>
  <Override ContentType="application/vnd.openxmlformats-officedocument.presentationml.notesSlide+xml" PartName="/ppt/notesSlides/notesSlide594.xml"/>
  <Override ContentType="application/vnd.openxmlformats-officedocument.presentationml.notesSlide+xml" PartName="/ppt/notesSlides/notesSlide343.xml"/>
  <Override ContentType="application/vnd.openxmlformats-officedocument.presentationml.notesSlide+xml" PartName="/ppt/notesSlides/notesSlide645.xml"/>
  <Override ContentType="application/vnd.openxmlformats-officedocument.presentationml.notesSlide+xml" PartName="/ppt/notesSlides/notesSlide738.xml"/>
  <Override ContentType="application/vnd.openxmlformats-officedocument.presentationml.notesSlide+xml" PartName="/ppt/notesSlides/notesSlide165.xml"/>
  <Override ContentType="application/vnd.openxmlformats-officedocument.presentationml.notesSlide+xml" PartName="/ppt/notesSlides/notesSlide602.xml"/>
  <Override ContentType="application/vnd.openxmlformats-officedocument.presentationml.notesSlide+xml" PartName="/ppt/notesSlides/notesSlide386.xml"/>
  <Override ContentType="application/vnd.openxmlformats-officedocument.presentationml.notesSlide+xml" PartName="/ppt/notesSlides/notesSlide851.xml"/>
  <Override ContentType="application/vnd.openxmlformats-officedocument.presentationml.notesSlide+xml" PartName="/ppt/notesSlides/notesSlide823.xml"/>
  <Override ContentType="application/vnd.openxmlformats-officedocument.presentationml.notesSlide+xml" PartName="/ppt/notesSlides/notesSlide264.xml"/>
  <Override ContentType="application/vnd.openxmlformats-officedocument.presentationml.notesSlide+xml" PartName="/ppt/notesSlides/notesSlide170.xml"/>
  <Override ContentType="application/vnd.openxmlformats-officedocument.presentationml.notesSlide+xml" PartName="/ppt/notesSlides/notesSlide988.xml"/>
  <Override ContentType="application/vnd.openxmlformats-officedocument.presentationml.notesSlide+xml" PartName="/ppt/notesSlides/notesSlide817.xml"/>
  <Override ContentType="application/vnd.openxmlformats-officedocument.presentationml.notesSlide+xml" PartName="/ppt/notesSlides/notesSlide58.xml"/>
  <Override ContentType="application/vnd.openxmlformats-officedocument.presentationml.notesSlide+xml" PartName="/ppt/notesSlides/notesSlide772.xml"/>
  <Override ContentType="application/vnd.openxmlformats-officedocument.presentationml.notesSlide+xml" PartName="/ppt/notesSlides/notesSlide309.xml"/>
  <Override ContentType="application/vnd.openxmlformats-officedocument.presentationml.notesSlide+xml" PartName="/ppt/notesSlides/notesSlide316.xml"/>
  <Override ContentType="application/vnd.openxmlformats-officedocument.presentationml.notesSlide+xml" PartName="/ppt/notesSlides/notesSlide70.xml"/>
  <Override ContentType="application/vnd.openxmlformats-officedocument.presentationml.notesSlide+xml" PartName="/ppt/notesSlides/notesSlide243.xml"/>
  <Override ContentType="application/vnd.openxmlformats-officedocument.presentationml.notesSlide+xml" PartName="/ppt/notesSlides/notesSlide501.xml"/>
  <Override ContentType="application/vnd.openxmlformats-officedocument.presentationml.notesSlide+xml" PartName="/ppt/notesSlides/notesSlide918.xml"/>
  <Override ContentType="application/vnd.openxmlformats-officedocument.presentationml.notesSlide+xml" PartName="/ppt/notesSlides/notesSlide200.xml"/>
  <Override ContentType="application/vnd.openxmlformats-officedocument.presentationml.notesSlide+xml" PartName="/ppt/notesSlides/notesSlide888.xml"/>
  <Override ContentType="application/vnd.openxmlformats-officedocument.presentationml.notesSlide+xml" PartName="/ppt/notesSlides/notesSlide845.xml"/>
  <Override ContentType="application/vnd.openxmlformats-officedocument.presentationml.notesSlide+xml" PartName="/ppt/notesSlides/notesSlide350.xml"/>
  <Override ContentType="application/vnd.openxmlformats-officedocument.presentationml.notesSlide+xml" PartName="/ppt/notesSlides/notesSlide739.xml"/>
  <Override ContentType="application/vnd.openxmlformats-officedocument.presentationml.notesSlide+xml" PartName="/ppt/notesSlides/notesSlide164.xml"/>
  <Override ContentType="application/vnd.openxmlformats-officedocument.presentationml.notesSlide+xml" PartName="/ppt/notesSlides/notesSlide422.xml"/>
  <Override ContentType="application/vnd.openxmlformats-officedocument.presentationml.notesSlide+xml" PartName="/ppt/notesSlides/notesSlide64.xml"/>
  <Override ContentType="application/vnd.openxmlformats-officedocument.presentationml.notesSlide+xml" PartName="/ppt/notesSlides/notesSlide121.xml"/>
  <Override ContentType="application/vnd.openxmlformats-officedocument.presentationml.notesSlide+xml" PartName="/ppt/notesSlides/notesSlide666.xml"/>
  <Override ContentType="application/vnd.openxmlformats-officedocument.presentationml.notesSlide+xml" PartName="/ppt/notesSlides/notesSlide6.xml"/>
  <Override ContentType="application/vnd.openxmlformats-officedocument.presentationml.notesSlide+xml" PartName="/ppt/notesSlides/notesSlide271.xml"/>
  <Override ContentType="application/vnd.openxmlformats-officedocument.presentationml.notesSlide+xml" PartName="/ppt/notesSlides/notesSlide924.xml"/>
  <Override ContentType="application/vnd.openxmlformats-officedocument.presentationml.notesSlide+xml" PartName="/ppt/notesSlides/notesSlide416.xml"/>
  <Override ContentType="application/vnd.openxmlformats-officedocument.presentationml.notesSlide+xml" PartName="/ppt/notesSlides/notesSlide459.xml"/>
  <Override ContentType="application/vnd.openxmlformats-officedocument.presentationml.notesSlide+xml" PartName="/ppt/notesSlides/notesSlide237.xml"/>
  <Override ContentType="application/vnd.openxmlformats-officedocument.presentationml.notesSlide+xml" PartName="/ppt/notesSlides/notesSlide572.xml"/>
  <Override ContentType="application/vnd.openxmlformats-officedocument.presentationml.notesSlide+xml" PartName="/ppt/notesSlides/notesSlide450.xml"/>
  <Override ContentType="application/vnd.openxmlformats-officedocument.presentationml.notesSlide+xml" PartName="/ppt/notesSlides/notesSlide493.xml"/>
  <Override ContentType="application/vnd.openxmlformats-officedocument.presentationml.notesSlide+xml" PartName="/ppt/notesSlides/notesSlide36.xml"/>
  <Override ContentType="application/vnd.openxmlformats-officedocument.presentationml.notesSlide+xml" PartName="/ppt/notesSlides/notesSlide192.xml"/>
  <Override ContentType="application/vnd.openxmlformats-officedocument.presentationml.notesSlide+xml" PartName="/ppt/notesSlides/notesSlide751.xml"/>
  <Override ContentType="application/vnd.openxmlformats-officedocument.presentationml.notesSlide+xml" PartName="/ppt/notesSlides/notesSlide158.xml"/>
  <Override ContentType="application/vnd.openxmlformats-officedocument.presentationml.notesSlide+xml" PartName="/ppt/notesSlides/notesSlide967.xml"/>
  <Override ContentType="application/vnd.openxmlformats-officedocument.presentationml.notesSlide+xml" PartName="/ppt/notesSlides/notesSlide168.xml"/>
  <Override ContentType="application/vnd.openxmlformats-officedocument.presentationml.notesSlide+xml" PartName="/ppt/notesSlides/notesSlide354.xml"/>
  <Override ContentType="application/vnd.openxmlformats-officedocument.presentationml.notesSlide+xml" PartName="/ppt/notesSlides/notesSlide540.xml"/>
  <Override ContentType="application/vnd.openxmlformats-officedocument.presentationml.notesSlide+xml" PartName="/ppt/notesSlides/notesSlide257.xml"/>
  <Override ContentType="application/vnd.openxmlformats-officedocument.presentationml.notesSlide+xml" PartName="/ppt/notesSlides/notesSlide265.xml"/>
  <Override ContentType="application/vnd.openxmlformats-officedocument.presentationml.notesSlide+xml" PartName="/ppt/notesSlides/notesSlide443.xml"/>
  <Override ContentType="application/vnd.openxmlformats-officedocument.presentationml.notesSlide+xml" PartName="/ppt/notesSlides/notesSlide59.xml"/>
  <Override ContentType="application/vnd.openxmlformats-officedocument.presentationml.notesSlide+xml" PartName="/ppt/notesSlides/notesSlide524.xml"/>
  <Override ContentType="application/vnd.openxmlformats-officedocument.presentationml.notesSlide+xml" PartName="/ppt/notesSlides/notesSlide338.xml"/>
  <Override ContentType="application/vnd.openxmlformats-officedocument.presentationml.notesSlide+xml" PartName="/ppt/notesSlides/notesSlide91.xml"/>
  <Override ContentType="application/vnd.openxmlformats-officedocument.presentationml.notesSlide+xml" PartName="/ppt/notesSlides/notesSlide613.xml"/>
  <Override ContentType="application/vnd.openxmlformats-officedocument.presentationml.notesSlide+xml" PartName="/ppt/notesSlides/notesSlide451.xml"/>
  <Override ContentType="application/vnd.openxmlformats-officedocument.presentationml.notesSlide+xml" PartName="/ppt/notesSlides/notesSlide427.xml"/>
  <Override ContentType="application/vnd.openxmlformats-officedocument.presentationml.notesSlide+xml" PartName="/ppt/notesSlides/notesSlide710.xml"/>
  <Override ContentType="application/vnd.openxmlformats-officedocument.presentationml.notesSlide+xml" PartName="/ppt/notesSlides/notesSlide699.xml"/>
  <Override ContentType="application/vnd.openxmlformats-officedocument.presentationml.notesSlide+xml" PartName="/ppt/notesSlides/notesSlide885.xml"/>
  <Override ContentType="application/vnd.openxmlformats-officedocument.presentationml.notesSlide+xml" PartName="/ppt/notesSlides/notesSlide796.xml"/>
  <Override ContentType="application/vnd.openxmlformats-officedocument.presentationml.notesSlide+xml" PartName="/ppt/notesSlides/notesSlide982.xml"/>
  <Override ContentType="application/vnd.openxmlformats-officedocument.presentationml.notesSlide+xml" PartName="/ppt/notesSlides/notesSlide725.xml"/>
  <Override ContentType="application/vnd.openxmlformats-officedocument.presentationml.notesSlide+xml" PartName="/ppt/notesSlides/notesSlide628.xml"/>
  <Override ContentType="application/vnd.openxmlformats-officedocument.presentationml.notesSlide+xml" PartName="/ppt/notesSlides/notesSlide644.xml"/>
  <Override ContentType="application/vnd.openxmlformats-officedocument.presentationml.notesSlide+xml" PartName="/ppt/notesSlides/notesSlide741.xml"/>
  <Override ContentType="application/vnd.openxmlformats-officedocument.presentationml.notesSlide+xml" PartName="/ppt/notesSlides/notesSlide369.xml"/>
  <Override ContentType="application/vnd.openxmlformats-officedocument.presentationml.notesSlide+xml" PartName="/ppt/notesSlides/notesSlide250.xml"/>
  <Override ContentType="application/vnd.openxmlformats-officedocument.presentationml.notesSlide+xml" PartName="/ppt/notesSlides/notesSlide466.xml"/>
  <Override ContentType="application/vnd.openxmlformats-officedocument.presentationml.notesSlide+xml" PartName="/ppt/notesSlides/notesSlide137.xml"/>
  <Override ContentType="application/vnd.openxmlformats-officedocument.presentationml.notesSlide+xml" PartName="/ppt/notesSlides/notesSlide498.xml"/>
  <Override ContentType="application/vnd.openxmlformats-officedocument.presentationml.notesSlide+xml" PartName="/ppt/notesSlides/notesSlide870.xml"/>
  <Override ContentType="application/vnd.openxmlformats-officedocument.presentationml.notesSlide+xml" PartName="/ppt/notesSlides/notesSlide516.xml"/>
  <Override ContentType="application/vnd.openxmlformats-officedocument.presentationml.notesSlide+xml" PartName="/ppt/notesSlides/notesSlide595.xml"/>
  <Override ContentType="application/vnd.openxmlformats-officedocument.presentationml.notesSlide+xml" PartName="/ppt/notesSlides/notesSlide44.xml"/>
  <Override ContentType="application/vnd.openxmlformats-officedocument.presentationml.notesSlide+xml" PartName="/ppt/notesSlides/notesSlide153.xml"/>
  <Override ContentType="application/vnd.openxmlformats-officedocument.presentationml.notesSlide+xml" PartName="/ppt/notesSlides/notesSlide184.xml"/>
  <Override ContentType="application/vnd.openxmlformats-officedocument.presentationml.notesSlide+xml" PartName="/ppt/notesSlides/notesSlide75.xml"/>
  <Override ContentType="application/vnd.openxmlformats-officedocument.presentationml.notesSlide+xml" PartName="/ppt/notesSlides/notesSlide958.xml"/>
  <Override ContentType="application/vnd.openxmlformats-officedocument.presentationml.notesSlide+xml" PartName="/ppt/notesSlides/notesSlide281.xml"/>
  <Override ContentType="application/vnd.openxmlformats-officedocument.presentationml.notesSlide+xml" PartName="/ppt/notesSlides/notesSlide829.xml"/>
  <Override ContentType="application/vnd.openxmlformats-officedocument.presentationml.notesSlide+xml" PartName="/ppt/notesSlides/notesSlide927.xml"/>
  <Override ContentType="application/vnd.openxmlformats-officedocument.presentationml.notesSlide+xml" PartName="/ppt/notesSlides/notesSlide20.xml"/>
  <Override ContentType="application/vnd.openxmlformats-officedocument.presentationml.notesSlide+xml" PartName="/ppt/notesSlides/notesSlide210.xml"/>
  <Override ContentType="application/vnd.openxmlformats-officedocument.presentationml.notesSlide+xml" PartName="/ppt/notesSlides/notesSlide315.xml"/>
  <Override ContentType="application/vnd.openxmlformats-officedocument.presentationml.notesSlide+xml" PartName="/ppt/notesSlides/notesSlide129.xml"/>
  <Override ContentType="application/vnd.openxmlformats-officedocument.presentationml.notesSlide+xml" PartName="/ppt/notesSlides/notesSlide659.xml"/>
  <Override ContentType="application/vnd.openxmlformats-officedocument.presentationml.notesSlide+xml" PartName="/ppt/notesSlides/notesSlide394.xml"/>
  <Override ContentType="application/vnd.openxmlformats-officedocument.presentationml.notesSlide+xml" PartName="/ppt/notesSlides/notesSlide60.xml"/>
  <Override ContentType="application/vnd.openxmlformats-officedocument.presentationml.notesSlide+xml" PartName="/ppt/notesSlides/notesSlide296.xml"/>
  <Override ContentType="application/vnd.openxmlformats-officedocument.presentationml.notesSlide+xml" PartName="/ppt/notesSlides/notesSlide757.xml"/>
  <Override ContentType="application/vnd.openxmlformats-officedocument.presentationml.notesSlide+xml" PartName="/ppt/notesSlides/notesSlide385.xml"/>
  <Override ContentType="application/vnd.openxmlformats-officedocument.presentationml.notesSlide+xml" PartName="/ppt/notesSlides/notesSlide571.xml"/>
  <Override ContentType="application/vnd.openxmlformats-officedocument.presentationml.notesSlide+xml" PartName="/ppt/notesSlides/notesSlide539.xml"/>
  <Override ContentType="application/vnd.openxmlformats-officedocument.presentationml.notesSlide+xml" PartName="/ppt/notesSlides/notesSlide780.xml"/>
  <Override ContentType="application/vnd.openxmlformats-officedocument.presentationml.notesSlide+xml" PartName="/ppt/notesSlides/notesSlide814.xml"/>
  <Override ContentType="application/vnd.openxmlformats-officedocument.presentationml.notesSlide+xml" PartName="/ppt/notesSlides/notesSlide114.xml"/>
  <Override ContentType="application/vnd.openxmlformats-officedocument.presentationml.notesSlide+xml" PartName="/ppt/notesSlides/notesSlide35.xml"/>
  <Override ContentType="application/vnd.openxmlformats-officedocument.presentationml.notesSlide+xml" PartName="/ppt/notesSlides/notesSlide652.xml"/>
  <Override ContentType="application/vnd.openxmlformats-officedocument.presentationml.notesSlide+xml" PartName="/ppt/notesSlides/notesSlide667.xml"/>
  <Override ContentType="application/vnd.openxmlformats-officedocument.presentationml.notesSlide+xml" PartName="/ppt/notesSlides/notesSlide942.xml"/>
  <Override ContentType="application/vnd.openxmlformats-officedocument.presentationml.notesSlide+xml" PartName="/ppt/notesSlides/notesSlide323.xml"/>
  <Override ContentType="application/vnd.openxmlformats-officedocument.presentationml.notesSlide+xml" PartName="/ppt/notesSlides/notesSlide684.xml"/>
  <Override ContentType="application/vnd.openxmlformats-officedocument.presentationml.notesSlide+xml" PartName="/ppt/notesSlides/notesSlide370.xml"/>
  <Override ContentType="application/vnd.openxmlformats-officedocument.presentationml.notesSlide+xml" PartName="/ppt/notesSlides/notesSlide458.xml"/>
  <Override ContentType="application/vnd.openxmlformats-officedocument.presentationml.notesSlide+xml" PartName="/ppt/notesSlides/notesSlide500.xml"/>
  <Override ContentType="application/vnd.openxmlformats-officedocument.presentationml.notesSlide+xml" PartName="/ppt/notesSlides/notesSlide225.xml"/>
  <Override ContentType="application/vnd.openxmlformats-officedocument.presentationml.notesSlide+xml" PartName="/ppt/notesSlides/notesSlide556.xml"/>
  <Override ContentType="application/vnd.openxmlformats-officedocument.presentationml.notesSlide+xml" PartName="/ppt/notesSlides/notesSlide242.xml"/>
  <Override ContentType="application/vnd.openxmlformats-officedocument.presentationml.notesSlide+xml" PartName="/ppt/notesSlides/notesSlide586.xml"/>
  <Override ContentType="application/vnd.openxmlformats-officedocument.presentationml.notesSlide+xml" PartName="/ppt/notesSlides/notesSlide329.xml"/>
  <Override ContentType="application/vnd.openxmlformats-officedocument.presentationml.notesSlide+xml" PartName="/ppt/notesSlides/notesSlide515.xml"/>
  <Override ContentType="application/vnd.openxmlformats-officedocument.presentationml.notesSlide+xml" PartName="/ppt/notesSlides/notesSlide868.xml"/>
  <Override ContentType="application/vnd.openxmlformats-officedocument.presentationml.notesSlide+xml" PartName="/ppt/notesSlides/notesSlide76.xml"/>
  <Override ContentType="application/vnd.openxmlformats-officedocument.presentationml.notesSlide+xml" PartName="/ppt/notesSlides/notesSlide442.xml"/>
  <Override ContentType="application/vnd.openxmlformats-officedocument.presentationml.notesSlide+xml" PartName="/ppt/notesSlides/notesSlide256.xml"/>
  <Override ContentType="application/vnd.openxmlformats-officedocument.presentationml.notesSlide+xml" PartName="/ppt/notesSlides/notesSlide981.xml"/>
  <Override ContentType="application/vnd.openxmlformats-officedocument.presentationml.notesSlide+xml" PartName="/ppt/notesSlides/notesSlide815.xml"/>
  <Override ContentType="application/vnd.openxmlformats-officedocument.presentationml.notesSlide+xml" PartName="/ppt/notesSlides/notesSlide912.xml"/>
  <Override ContentType="application/vnd.openxmlformats-officedocument.presentationml.notesSlide+xml" PartName="/ppt/notesSlides/notesSlide541.xml"/>
  <Override ContentType="application/vnd.openxmlformats-officedocument.presentationml.notesSlide+xml" PartName="/ppt/notesSlides/notesSlide629.xml"/>
  <Override ContentType="application/vnd.openxmlformats-officedocument.presentationml.notesSlide+xml" PartName="/ppt/notesSlides/notesSlide726.xml"/>
  <Override ContentType="application/vnd.openxmlformats-officedocument.presentationml.notesSlide+xml" PartName="/ppt/notesSlides/notesSlide266.xml"/>
  <Override ContentType="application/vnd.openxmlformats-officedocument.presentationml.notesSlide+xml" PartName="/ppt/notesSlides/notesSlide90.xml"/>
  <Override ContentType="application/vnd.openxmlformats-officedocument.presentationml.notesSlide+xml" PartName="/ppt/notesSlides/notesSlide452.xml"/>
  <Override ContentType="application/vnd.openxmlformats-officedocument.presentationml.notesSlide+xml" PartName="/ppt/notesSlides/notesSlide959.xml"/>
  <Override ContentType="application/vnd.openxmlformats-officedocument.presentationml.notesSlide+xml" PartName="/ppt/notesSlides/notesSlide152.xml"/>
  <Override ContentType="application/vnd.openxmlformats-officedocument.presentationml.notesSlide+xml" PartName="/ppt/notesSlides/notesSlide280.xml"/>
  <Override ContentType="application/vnd.openxmlformats-officedocument.presentationml.notesSlide+xml" PartName="/ppt/notesSlides/notesSlide183.xml"/>
  <Override ContentType="application/vnd.openxmlformats-officedocument.presentationml.notesSlide+xml" PartName="/ppt/notesSlides/notesSlide797.xml"/>
  <Override ContentType="application/vnd.openxmlformats-officedocument.presentationml.notesSlide+xml" PartName="/ppt/notesSlides/notesSlide61.xml"/>
  <Override ContentType="application/vnd.openxmlformats-officedocument.presentationml.notesSlide+xml" PartName="/ppt/notesSlides/notesSlide853.xml"/>
  <Override ContentType="application/vnd.openxmlformats-officedocument.presentationml.notesSlide+xml" PartName="/ppt/notesSlides/notesSlide167.xml"/>
  <Override ContentType="application/vnd.openxmlformats-officedocument.presentationml.notesSlide+xml" PartName="/ppt/notesSlides/notesSlide711.xml"/>
  <Override ContentType="application/vnd.openxmlformats-officedocument.presentationml.notesSlide+xml" PartName="/ppt/notesSlides/notesSlide314.xml"/>
  <Override ContentType="application/vnd.openxmlformats-officedocument.presentationml.notesSlide+xml" PartName="/ppt/notesSlides/notesSlide614.xml"/>
  <Override ContentType="application/vnd.openxmlformats-officedocument.presentationml.notesSlide+xml" PartName="/ppt/notesSlides/notesSlide339.xml"/>
  <Override ContentType="application/vnd.openxmlformats-officedocument.presentationml.notesSlide+xml" PartName="/ppt/notesSlides/notesSlide251.xml"/>
  <Override ContentType="application/vnd.openxmlformats-officedocument.presentationml.notesSlide+xml" PartName="/ppt/notesSlides/notesSlide742.xml"/>
  <Override ContentType="application/vnd.openxmlformats-officedocument.presentationml.notesSlide+xml" PartName="/ppt/notesSlides/notesSlide467.xml"/>
  <Override ContentType="application/vnd.openxmlformats-officedocument.presentationml.notesSlide+xml" PartName="/ppt/notesSlides/notesSlide295.xml"/>
  <Override ContentType="application/vnd.openxmlformats-officedocument.presentationml.notesSlide+xml" PartName="/ppt/notesSlides/notesSlide384.xml"/>
  <Override ContentType="application/vnd.openxmlformats-officedocument.presentationml.notesSlide+xml" PartName="/ppt/notesSlides/notesSlide510.xml"/>
  <Override ContentType="application/vnd.openxmlformats-officedocument.presentationml.notesSlide+xml" PartName="/ppt/notesSlides/notesSlide324.xml"/>
  <Override ContentType="application/vnd.openxmlformats-officedocument.presentationml.notesSlide+xml" PartName="/ppt/notesSlides/notesSlide871.xml"/>
  <Override ContentType="application/vnd.openxmlformats-officedocument.presentationml.notesSlide+xml" PartName="/ppt/notesSlides/notesSlide45.xml"/>
  <Override ContentType="application/vnd.openxmlformats-officedocument.presentationml.notesSlide+xml" PartName="/ppt/notesSlides/notesSlide685.xml"/>
  <Override ContentType="application/vnd.openxmlformats-officedocument.presentationml.notesSlide+xml" PartName="/ppt/notesSlides/notesSlide596.xml"/>
  <Override ContentType="application/vnd.openxmlformats-officedocument.presentationml.notesSlide+xml" PartName="/ppt/notesSlides/notesSlide570.xml"/>
  <Override ContentType="application/vnd.openxmlformats-officedocument.presentationml.notesSlide+xml" PartName="/ppt/notesSlides/notesSlide758.xml"/>
  <Override ContentType="application/vnd.openxmlformats-officedocument.presentationml.notesSlide+xml" PartName="/ppt/notesSlides/notesSlide113.xml"/>
  <Override ContentType="application/vnd.openxmlformats-officedocument.presentationml.notesSlide+xml" PartName="/ppt/notesSlides/notesSlide199.xml"/>
  <Override ContentType="application/vnd.openxmlformats-officedocument.presentationml.notesSlide+xml" PartName="/ppt/notesSlides/notesSlide457.xml"/>
  <Override ContentType="application/vnd.openxmlformats-officedocument.presentationml.notesSlide+xml" PartName="/ppt/notesSlides/notesSlide926.xml"/>
  <Override ContentType="application/vnd.openxmlformats-officedocument.presentationml.notesSlide+xml" PartName="/ppt/notesSlides/notesSlide668.xml"/>
  <Override ContentType="application/vnd.openxmlformats-officedocument.presentationml.notesSlide+xml" PartName="/ppt/notesSlides/notesSlide854.xml"/>
  <Override ContentType="application/vnd.openxmlformats-officedocument.presentationml.notesSlide+xml" PartName="/ppt/notesSlides/notesSlide580.xml"/>
  <Override ContentType="application/vnd.openxmlformats-officedocument.presentationml.notesSlide+xml" PartName="/ppt/notesSlides/notesSlide943.xml"/>
  <Override ContentType="application/vnd.openxmlformats-officedocument.presentationml.notesSlide+xml" PartName="/ppt/notesSlides/notesSlide911.xml"/>
  <Override ContentType="application/vnd.openxmlformats-officedocument.presentationml.notesSlide+xml" PartName="/ppt/notesSlides/notesSlide653.xml"/>
  <Override ContentType="application/vnd.openxmlformats-officedocument.presentationml.notesSlide+xml" PartName="/ppt/notesSlides/notesSlide395.xml"/>
  <Override ContentType="application/vnd.openxmlformats-officedocument.presentationml.notesSlide+xml" PartName="/ppt/notesSlides/notesSlide670.xml"/>
  <Override ContentType="application/vnd.openxmlformats-officedocument.presentationml.notesSlide+xml" PartName="/ppt/notesSlides/notesSlide128.xml"/>
  <Override ContentType="application/vnd.openxmlformats-officedocument.presentationml.notesSlide+xml" PartName="/ppt/notesSlides/notesSlide886.xml"/>
  <Override ContentType="application/vnd.openxmlformats-officedocument.presentationml.notesSlide+xml" PartName="/ppt/notesSlides/notesSlide224.xml"/>
  <Override ContentType="application/vnd.openxmlformats-officedocument.presentationml.notesSlide+xml" PartName="/ppt/notesSlides/notesSlide241.xml"/>
  <Override ContentType="application/vnd.openxmlformats-officedocument.presentationml.notesSlide+xml" PartName="/ppt/notesSlides/notesSlide585.xml"/>
  <Override ContentType="application/vnd.openxmlformats-officedocument.presentationml.notesSlide+xml" PartName="/ppt/notesSlides/notesSlide781.xml"/>
  <Override ContentType="application/vnd.openxmlformats-officedocument.presentationml.notesSlide+xml" PartName="/ppt/notesSlides/notesSlide869.xml"/>
  <Override ContentType="application/vnd.openxmlformats-officedocument.presentationml.notesSlide+xml" PartName="/ppt/notesSlides/notesSlide525.xml"/>
  <Override ContentType="application/vnd.openxmlformats-officedocument.presentationml.notesSlide+xml" PartName="/ppt/notesSlides/notesSlide800.xml"/>
  <Override ContentType="application/vnd.openxmlformats-officedocument.presentationml.notesSlide+xml" PartName="/ppt/notesSlides/notesSlide611.xml"/>
  <Override ContentType="application/vnd.openxmlformats-officedocument.presentationml.notesSlide+xml" PartName="/ppt/notesSlides/notesSlide240.xml"/>
  <Override ContentType="application/vnd.openxmlformats-officedocument.presentationml.notesSlide+xml" PartName="/ppt/notesSlides/notesSlide425.xml"/>
  <Override ContentType="application/vnd.openxmlformats-officedocument.presentationml.notesSlide+xml" PartName="/ppt/notesSlides/notesSlide557.xml"/>
  <Override ContentType="application/vnd.openxmlformats-officedocument.presentationml.notesSlide+xml" PartName="/ppt/notesSlides/notesSlide283.xml"/>
  <Override ContentType="application/vnd.openxmlformats-officedocument.presentationml.notesSlide+xml" PartName="/ppt/notesSlides/notesSlide380.xml"/>
  <Override ContentType="application/vnd.openxmlformats-officedocument.presentationml.notesSlide+xml" PartName="/ppt/notesSlides/notesSlide514.xml"/>
  <Override ContentType="application/vnd.openxmlformats-officedocument.presentationml.notesSlide+xml" PartName="/ppt/notesSlides/notesSlide328.xml"/>
  <Override ContentType="application/vnd.openxmlformats-officedocument.presentationml.notesSlide+xml" PartName="/ppt/notesSlides/notesSlide727.xml"/>
  <Override ContentType="application/vnd.openxmlformats-officedocument.presentationml.notesSlide+xml" PartName="/ppt/notesSlides/notesSlide913.xml"/>
  <Override ContentType="application/vnd.openxmlformats-officedocument.presentationml.notesSlide+xml" PartName="/ppt/notesSlides/notesSlide956.xml"/>
  <Override ContentType="application/vnd.openxmlformats-officedocument.presentationml.notesSlide+xml" PartName="/ppt/notesSlides/notesSlide73.xml"/>
  <Override ContentType="application/vnd.openxmlformats-officedocument.presentationml.notesSlide+xml" PartName="/ppt/notesSlides/notesSlide755.xml"/>
  <Override ContentType="application/vnd.openxmlformats-officedocument.presentationml.notesSlide+xml" PartName="/ppt/notesSlides/notesSlide182.xml"/>
  <Override ContentType="application/vnd.openxmlformats-officedocument.presentationml.notesSlide+xml" PartName="/ppt/notesSlides/notesSlide712.xml"/>
  <Override ContentType="application/vnd.openxmlformats-officedocument.presentationml.notesSlide+xml" PartName="/ppt/notesSlides/notesSlide30.xml"/>
  <Override ContentType="application/vnd.openxmlformats-officedocument.presentationml.notesSlide+xml" PartName="/ppt/notesSlides/notesSlide313.xml"/>
  <Override ContentType="application/vnd.openxmlformats-officedocument.presentationml.notesSlide+xml" PartName="/ppt/notesSlides/notesSlide453.xml"/>
  <Override ContentType="application/vnd.openxmlformats-officedocument.presentationml.notesSlide+xml" PartName="/ppt/notesSlides/notesSlide399.xml"/>
  <Override ContentType="application/vnd.openxmlformats-officedocument.presentationml.notesSlide+xml" PartName="/ppt/notesSlides/notesSlide410.xml"/>
  <Override ContentType="application/vnd.openxmlformats-officedocument.presentationml.notesSlide+xml" PartName="/ppt/notesSlides/notesSlide356.xml"/>
  <Override ContentType="application/vnd.openxmlformats-officedocument.presentationml.notesSlide+xml" PartName="/ppt/notesSlides/notesSlide496.xml"/>
  <Override ContentType="application/vnd.openxmlformats-officedocument.presentationml.notesSlide+xml" PartName="/ppt/notesSlides/notesSlide581.xml"/>
  <Override ContentType="application/vnd.openxmlformats-officedocument.presentationml.notesSlide+xml" PartName="/ppt/notesSlides/notesSlide840.xml"/>
  <Override ContentType="application/vnd.openxmlformats-officedocument.presentationml.notesSlide+xml" PartName="/ppt/notesSlides/notesSlide468.xml"/>
  <Override ContentType="application/vnd.openxmlformats-officedocument.presentationml.notesSlide+xml" PartName="/ppt/notesSlides/notesSlide928.xml"/>
  <Override ContentType="application/vnd.openxmlformats-officedocument.presentationml.notesSlide+xml" PartName="/ppt/notesSlides/notesSlide883.xml"/>
  <Override ContentType="application/vnd.openxmlformats-officedocument.presentationml.notesSlide+xml" PartName="/ppt/notesSlides/notesSlide441.xml"/>
  <Override ContentType="application/vnd.openxmlformats-officedocument.presentationml.notesSlide+xml" PartName="/ppt/notesSlides/notesSlide484.xml"/>
  <Override ContentType="application/vnd.openxmlformats-officedocument.presentationml.notesSlide+xml" PartName="/ppt/notesSlides/notesSlide798.xml"/>
  <Override ContentType="application/vnd.openxmlformats-officedocument.presentationml.notesSlide+xml" PartName="/ppt/notesSlides/notesSlide227.xml"/>
  <Override ContentType="application/vnd.openxmlformats-officedocument.presentationml.notesSlide+xml" PartName="/ppt/notesSlides/notesSlide198.xml"/>
  <Override ContentType="application/vnd.openxmlformats-officedocument.presentationml.notesSlide+xml" PartName="/ppt/notesSlides/notesSlide456.xml"/>
  <Override ContentType="application/vnd.openxmlformats-officedocument.presentationml.notesSlide+xml" PartName="/ppt/notesSlides/notesSlide481.xml"/>
  <Override ContentType="application/vnd.openxmlformats-officedocument.presentationml.notesSlide+xml" PartName="/ppt/notesSlides/notesSlide112.xml"/>
  <Override ContentType="application/vnd.openxmlformats-officedocument.presentationml.notesSlide+xml" PartName="/ppt/notesSlides/notesSlide155.xml"/>
  <Override ContentType="application/vnd.openxmlformats-officedocument.presentationml.notesSlide+xml" PartName="/ppt/notesSlides/notesSlide499.xml"/>
  <Override ContentType="application/vnd.openxmlformats-officedocument.presentationml.notesSlide+xml" PartName="/ppt/notesSlides/notesSlide898.xml"/>
  <Override ContentType="application/vnd.openxmlformats-officedocument.presentationml.notesSlide+xml" PartName="/ppt/notesSlides/notesSlide626.xml"/>
  <Override ContentType="application/vnd.openxmlformats-officedocument.presentationml.notesSlide+xml" PartName="/ppt/notesSlides/notesSlide812.xml"/>
  <Override ContentType="application/vnd.openxmlformats-officedocument.presentationml.notesSlide+xml" PartName="/ppt/notesSlides/notesSlide46.xml"/>
  <Override ContentType="application/vnd.openxmlformats-officedocument.presentationml.notesSlide+xml" PartName="/ppt/notesSlides/notesSlide855.xml"/>
  <Override ContentType="application/vnd.openxmlformats-officedocument.presentationml.notesSlide+xml" PartName="/ppt/notesSlides/notesSlide89.xml"/>
  <Override ContentType="application/vnd.openxmlformats-officedocument.presentationml.notesSlide+xml" PartName="/ppt/notesSlides/notesSlide669.xml"/>
  <Override ContentType="application/vnd.openxmlformats-officedocument.presentationml.notesSlide+xml" PartName="/ppt/notesSlides/notesSlide782.xml"/>
  <Override ContentType="application/vnd.openxmlformats-officedocument.presentationml.notesSlide+xml" PartName="/ppt/notesSlides/notesSlide511.xml"/>
  <Override ContentType="application/vnd.openxmlformats-officedocument.presentationml.notesSlide+xml" PartName="/ppt/notesSlides/notesSlide325.xml"/>
  <Override ContentType="application/vnd.openxmlformats-officedocument.presentationml.notesSlide+xml" PartName="/ppt/notesSlides/notesSlide368.xml"/>
  <Override ContentType="application/vnd.openxmlformats-officedocument.presentationml.notesSlide+xml" PartName="/ppt/notesSlides/notesSlide597.xml"/>
  <Override ContentType="application/vnd.openxmlformats-officedocument.presentationml.notesSlide+xml" PartName="/ppt/notesSlides/notesSlide554.xml"/>
  <Override ContentType="application/vnd.openxmlformats-officedocument.presentationml.notesSlide+xml" PartName="/ppt/notesSlides/notesSlide413.xml"/>
  <Override ContentType="application/vnd.openxmlformats-officedocument.presentationml.notesSlide+xml" PartName="/ppt/notesSlides/notesSlide18.xml"/>
  <Override ContentType="application/vnd.openxmlformats-officedocument.presentationml.notesSlide+xml" PartName="/ppt/notesSlides/notesSlide827.xml"/>
  <Override ContentType="application/vnd.openxmlformats-officedocument.presentationml.notesSlide+xml" PartName="/ppt/notesSlides/notesSlide569.xml"/>
  <Override ContentType="application/vnd.openxmlformats-officedocument.presentationml.notesSlide+xml" PartName="/ppt/notesSlides/notesSlide127.xml"/>
  <Override ContentType="application/vnd.openxmlformats-officedocument.presentationml.notesSlide+xml" PartName="/ppt/notesSlides/notesSlide526.xml"/>
  <Override ContentType="application/vnd.openxmlformats-officedocument.presentationml.notesSlide+xml" PartName="/ppt/notesSlides/notesSlide682.xml"/>
  <Override ContentType="application/vnd.openxmlformats-officedocument.presentationml.notesSlide+xml" PartName="/ppt/notesSlides/notesSlide983.xml"/>
  <Override ContentType="application/vnd.openxmlformats-officedocument.presentationml.notesSlide+xml" PartName="/ppt/notesSlides/notesSlide940.xml"/>
  <Override ContentType="application/vnd.openxmlformats-officedocument.presentationml.notesSlide+xml" PartName="/ppt/notesSlides/notesSlide654.xml"/>
  <Override ContentType="application/vnd.openxmlformats-officedocument.presentationml.notesSlide+xml" PartName="/ppt/notesSlides/notesSlide396.xml"/>
  <Override ContentType="application/vnd.openxmlformats-officedocument.presentationml.notesSlide+xml" PartName="/ppt/notesSlides/notesSlide310.xml"/>
  <Override ContentType="application/vnd.openxmlformats-officedocument.presentationml.notesSlide+xml" PartName="/ppt/notesSlides/notesSlide340.xml"/>
  <Override ContentType="application/vnd.openxmlformats-officedocument.presentationml.notesSlide+xml" PartName="/ppt/notesSlides/notesSlide697.xml"/>
  <Override ContentType="application/vnd.openxmlformats-officedocument.presentationml.notesSlide+xml" PartName="/ppt/notesSlides/notesSlide353.xml"/>
  <Override ContentType="application/vnd.openxmlformats-officedocument.presentationml.notesSlide+xml" PartName="/ppt/notesSlides/notesSlide255.xml"/>
  <Override ContentType="application/vnd.openxmlformats-officedocument.presentationml.notesSlide+xml" PartName="/ppt/notesSlides/notesSlide428.xml"/>
  <Override ContentType="application/vnd.openxmlformats-officedocument.presentationml.notesSlide+xml" PartName="/ppt/notesSlides/notesSlide212.xml"/>
  <Override ContentType="application/vnd.openxmlformats-officedocument.presentationml.notesSlide+xml" PartName="/ppt/notesSlides/notesSlide298.xml"/>
  <Override ContentType="application/vnd.openxmlformats-officedocument.presentationml.notesSlide+xml" PartName="/ppt/notesSlides/notesSlide383.xml"/>
  <Override ContentType="application/vnd.openxmlformats-officedocument.presentationml.notesSlide+xml" PartName="/ppt/notesSlides/notesSlide282.xml"/>
  <Override ContentType="application/vnd.openxmlformats-officedocument.presentationml.notesSlide+xml" PartName="/ppt/notesSlides/notesSlide655.xml"/>
  <Override ContentType="application/vnd.openxmlformats-officedocument.presentationml.notesSlide+xml" PartName="/ppt/notesSlides/notesSlide884.xml"/>
  <Override ContentType="application/vnd.openxmlformats-officedocument.presentationml.notesSlide+xml" PartName="/ppt/notesSlides/notesSlide841.xml"/>
  <Override ContentType="application/vnd.openxmlformats-officedocument.presentationml.notesSlide+xml" PartName="/ppt/notesSlides/notesSlide698.xml"/>
  <Override ContentType="application/vnd.openxmlformats-officedocument.presentationml.notesSlide+xml" PartName="/ppt/notesSlides/notesSlide728.xml"/>
  <Override ContentType="application/vnd.openxmlformats-officedocument.presentationml.notesSlide+xml" PartName="/ppt/notesSlides/notesSlide914.xml"/>
  <Override ContentType="application/vnd.openxmlformats-officedocument.presentationml.notesSlide+xml" PartName="/ppt/notesSlides/notesSlide957.xml"/>
  <Override ContentType="application/vnd.openxmlformats-officedocument.presentationml.notesSlide+xml" PartName="/ppt/notesSlides/notesSlide126.xml"/>
  <Override ContentType="application/vnd.openxmlformats-officedocument.presentationml.notesSlide+xml" PartName="/ppt/notesSlides/notesSlide355.xml"/>
  <Override ContentType="application/vnd.openxmlformats-officedocument.presentationml.notesSlide+xml" PartName="/ppt/notesSlides/notesSlide312.xml"/>
  <Override ContentType="application/vnd.openxmlformats-officedocument.presentationml.notesSlide+xml" PartName="/ppt/notesSlides/notesSlide169.xml"/>
  <Override ContentType="application/vnd.openxmlformats-officedocument.presentationml.notesSlide+xml" PartName="/ppt/notesSlides/notesSlide381.xml"/>
  <Override ContentType="application/vnd.openxmlformats-officedocument.presentationml.notesSlide+xml" PartName="/ppt/notesSlides/notesSlide398.xml"/>
  <Override ContentType="application/vnd.openxmlformats-officedocument.presentationml.notesSlide+xml" PartName="/ppt/notesSlides/notesSlide469.xml"/>
  <Override ContentType="application/vnd.openxmlformats-officedocument.presentationml.notesSlide+xml" PartName="/ppt/notesSlides/notesSlide426.xml"/>
  <Override ContentType="application/vnd.openxmlformats-officedocument.presentationml.notesSlide+xml" PartName="/ppt/notesSlides/notesSlide612.xml"/>
  <Override ContentType="application/vnd.openxmlformats-officedocument.presentationml.notesSlide+xml" PartName="/ppt/notesSlides/notesSlide929.xml"/>
  <Override ContentType="application/vnd.openxmlformats-officedocument.presentationml.notesSlide+xml" PartName="/ppt/notesSlides/notesSlide497.xml"/>
  <Override ContentType="application/vnd.openxmlformats-officedocument.presentationml.notesSlide+xml" PartName="/ppt/notesSlides/notesSlide327.xml"/>
  <Override ContentType="application/vnd.openxmlformats-officedocument.presentationml.notesSlide+xml" PartName="/ppt/notesSlides/notesSlide483.xml"/>
  <Override ContentType="application/vnd.openxmlformats-officedocument.presentationml.notesSlide+xml" PartName="/ppt/notesSlides/notesSlide440.xml"/>
  <Override ContentType="application/vnd.openxmlformats-officedocument.presentationml.notesSlide+xml" PartName="/ppt/notesSlides/notesSlide799.xml"/>
  <Override ContentType="application/vnd.openxmlformats-officedocument.presentationml.notesSlide+xml" PartName="/ppt/notesSlides/notesSlide31.xml"/>
  <Override ContentType="application/vnd.openxmlformats-officedocument.presentationml.notesSlide+xml" PartName="/ppt/notesSlides/notesSlide582.xml"/>
  <Override ContentType="application/vnd.openxmlformats-officedocument.presentationml.notesSlide+xml" PartName="/ppt/notesSlides/notesSlide74.xml"/>
  <Override ContentType="application/vnd.openxmlformats-officedocument.presentationml.notesSlide+xml" PartName="/ppt/notesSlides/notesSlide197.xml"/>
  <Override ContentType="application/vnd.openxmlformats-officedocument.presentationml.notesSlide+xml" PartName="/ppt/notesSlides/notesSlide154.xml"/>
  <Override ContentType="application/vnd.openxmlformats-officedocument.presentationml.notesSlide+xml" PartName="/ppt/notesSlides/notesSlide454.xml"/>
  <Override ContentType="application/vnd.openxmlformats-officedocument.presentationml.notesSlide+xml" PartName="/ppt/notesSlides/notesSlide627.xml"/>
  <Override ContentType="application/vnd.openxmlformats-officedocument.presentationml.notesSlide+xml" PartName="/ppt/notesSlides/notesSlide411.xml"/>
  <Override ContentType="application/vnd.openxmlformats-officedocument.presentationml.notesSlide+xml" PartName="/ppt/notesSlides/notesSlide111.xml"/>
  <Override ContentType="application/vnd.openxmlformats-officedocument.presentationml.notesSlide+xml" PartName="/ppt/notesSlides/notesSlide226.xml"/>
  <Override ContentType="application/vnd.openxmlformats-officedocument.presentationml.notesSlide+xml" PartName="/ppt/notesSlides/notesSlide269.xml"/>
  <Override ContentType="application/vnd.openxmlformats-officedocument.presentationml.notesSlide+xml" PartName="/ppt/notesSlides/notesSlide412.xml"/>
  <Override ContentType="application/vnd.openxmlformats-officedocument.presentationml.notesSlide+xml" PartName="/ppt/notesSlides/notesSlide181.xml"/>
  <Override ContentType="application/vnd.openxmlformats-officedocument.presentationml.notesSlide+xml" PartName="/ppt/notesSlides/notesSlide527.xml"/>
  <Override ContentType="application/vnd.openxmlformats-officedocument.presentationml.notesSlide+xml" PartName="/ppt/notesSlides/notesSlide713.xml"/>
  <Override ContentType="application/vnd.openxmlformats-officedocument.presentationml.notesSlide+xml" PartName="/ppt/notesSlides/notesSlide756.xml"/>
  <Override ContentType="application/vnd.openxmlformats-officedocument.presentationml.notesSlide+xml" PartName="/ppt/notesSlides/notesSlide828.xml"/>
  <Override ContentType="application/vnd.openxmlformats-officedocument.presentationml.notesSlide+xml" PartName="/ppt/notesSlides/notesSlide47.xml"/>
  <Override ContentType="application/vnd.openxmlformats-officedocument.presentationml.notesSlide+xml" PartName="/ppt/notesSlides/notesSlide482.xml"/>
  <Override ContentType="application/vnd.openxmlformats-officedocument.presentationml.notesSlide+xml" PartName="/ppt/notesSlides/notesSlide740.xml"/>
  <Override ContentType="application/vnd.openxmlformats-officedocument.presentationml.notesSlide+xml" PartName="/ppt/notesSlides/notesSlide783.xml"/>
  <Override ContentType="application/vnd.openxmlformats-officedocument.presentationml.notesSlide+xml" PartName="/ppt/notesSlides/notesSlide984.xml"/>
  <Override ContentType="application/vnd.openxmlformats-officedocument.presentationml.notesSlide+xml" PartName="/ppt/notesSlides/notesSlide683.xml"/>
  <Override ContentType="application/vnd.openxmlformats-officedocument.presentationml.notesSlide+xml" PartName="/ppt/notesSlides/notesSlide512.xml"/>
  <Override ContentType="application/vnd.openxmlformats-officedocument.presentationml.notesSlide+xml" PartName="/ppt/notesSlides/notesSlide297.xml"/>
  <Override ContentType="application/vnd.openxmlformats-officedocument.presentationml.notesSlide+xml" PartName="/ppt/notesSlides/notesSlide382.xml"/>
  <Override ContentType="application/vnd.openxmlformats-officedocument.presentationml.notesSlide+xml" PartName="/ppt/notesSlides/notesSlide555.xml"/>
  <Override ContentType="application/vnd.openxmlformats-officedocument.presentationml.notesSlide+xml" PartName="/ppt/notesSlides/notesSlide211.xml"/>
  <Override ContentType="application/vnd.openxmlformats-officedocument.presentationml.notesSlide+xml" PartName="/ppt/notesSlides/notesSlide598.xml"/>
  <Override ContentType="application/vnd.openxmlformats-officedocument.presentationml.notesSlide+xml" PartName="/ppt/notesSlides/notesSlide254.xml"/>
  <Override ContentType="application/vnd.openxmlformats-officedocument.presentationml.notesSlide+xml" PartName="/ppt/notesSlides/notesSlide856.xml"/>
  <Override ContentType="application/vnd.openxmlformats-officedocument.presentationml.notesSlide+xml" PartName="/ppt/notesSlides/notesSlide899.xml"/>
  <Override ContentType="application/vnd.openxmlformats-officedocument.presentationml.notesSlide+xml" PartName="/ppt/notesSlides/notesSlide19.xml"/>
  <Override ContentType="application/vnd.openxmlformats-officedocument.presentationml.notesSlide+xml" PartName="/ppt/notesSlides/notesSlide813.xml"/>
  <Override ContentType="application/vnd.openxmlformats-officedocument.presentationml.notesSlide+xml" PartName="/ppt/notesSlides/notesSlide640.xml"/>
  <Override ContentType="application/vnd.openxmlformats-officedocument.presentationml.notesSlide+xml" PartName="/ppt/notesSlides/notesSlide941.xml"/>
  <Override ContentType="application/vnd.openxmlformats-officedocument.presentationml.notesSlide+xml" PartName="/ppt/notesSlides/notesSlide222.xml"/>
  <Override ContentType="application/vnd.openxmlformats-officedocument.presentationml.notesSlide+xml" PartName="/ppt/notesSlides/notesSlide311.xml"/>
  <Override ContentType="application/vnd.openxmlformats-officedocument.presentationml.notesSlide+xml" PartName="/ppt/notesSlides/notesSlide125.xml"/>
  <Override ContentType="application/vnd.openxmlformats-officedocument.presentationml.notesSlide+xml" PartName="/ppt/notesSlides/notesSlide32.xml"/>
  <Override ContentType="application/vnd.openxmlformats-officedocument.presentationml.notesSlide+xml" PartName="/ppt/notesSlides/notesSlide117.xml"/>
  <Override ContentType="application/vnd.openxmlformats-officedocument.presentationml.notesSlide+xml" PartName="/ppt/notesSlides/notesSlide206.xml"/>
  <Override ContentType="application/vnd.openxmlformats-officedocument.presentationml.notesSlide+xml" PartName="/ppt/notesSlides/notesSlide230.xml"/>
  <Override ContentType="application/vnd.openxmlformats-officedocument.presentationml.notesSlide+xml" PartName="/ppt/notesSlides/notesSlide133.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16.xml"/>
  <Override ContentType="application/vnd.openxmlformats-officedocument.presentationml.notesSlide+xml" PartName="/ppt/notesSlides/notesSlide303.xml"/>
  <Override ContentType="application/vnd.openxmlformats-officedocument.presentationml.notesSlide+xml" PartName="/ppt/notesSlides/notesSlide400.xml"/>
  <Override ContentType="application/vnd.openxmlformats-officedocument.presentationml.notesSlide+xml" PartName="/ppt/notesSlides/notesSlide214.xml"/>
  <Override ContentType="application/vnd.openxmlformats-officedocument.presentationml.notesSlide+xml" PartName="/ppt/notesSlides/notesSlide1.xml"/>
  <Override ContentType="application/vnd.openxmlformats-officedocument.presentationml.notesSlide+xml" PartName="/ppt/notesSlides/notesSlide768.xml"/>
  <Override ContentType="application/vnd.openxmlformats-officedocument.presentationml.notesSlide+xml" PartName="/ppt/notesSlides/notesSlide390.xml"/>
  <Override ContentType="application/vnd.openxmlformats-officedocument.presentationml.notesSlide+xml" PartName="/ppt/notesSlides/notesSlide962.xml"/>
  <Override ContentType="application/vnd.openxmlformats-officedocument.presentationml.notesSlide+xml" PartName="/ppt/notesSlides/notesSlide687.xml"/>
  <Override ContentType="application/vnd.openxmlformats-officedocument.presentationml.notesSlide+xml" PartName="/ppt/notesSlides/notesSlide196.xml"/>
  <Override ContentType="application/vnd.openxmlformats-officedocument.presentationml.notesSlide+xml" PartName="/ppt/notesSlides/notesSlide849.xml"/>
  <Override ContentType="application/vnd.openxmlformats-officedocument.presentationml.notesSlide+xml" PartName="/ppt/notesSlides/notesSlide946.xml"/>
  <Override ContentType="application/vnd.openxmlformats-officedocument.presentationml.notesSlide+xml" PartName="/ppt/notesSlides/notesSlide784.xml"/>
  <Override ContentType="application/vnd.openxmlformats-officedocument.presentationml.notesSlide+xml" PartName="/ppt/notesSlides/notesSlide293.xml"/>
  <Override ContentType="application/vnd.openxmlformats-officedocument.presentationml.notesSlide+xml" PartName="/ppt/notesSlides/notesSlide552.xml"/>
  <Override ContentType="application/vnd.openxmlformats-officedocument.presentationml.notesSlide+xml" PartName="/ppt/notesSlides/notesSlide277.xml"/>
  <Override ContentType="application/vnd.openxmlformats-officedocument.presentationml.notesSlide+xml" PartName="/ppt/notesSlides/notesSlide455.xml"/>
  <Override ContentType="application/vnd.openxmlformats-officedocument.presentationml.notesSlide+xml" PartName="/ppt/notesSlides/notesSlide87.xml"/>
  <Override ContentType="application/vnd.openxmlformats-officedocument.presentationml.notesSlide+xml" PartName="/ppt/notesSlides/notesSlide471.xml"/>
  <Override ContentType="application/vnd.openxmlformats-officedocument.presentationml.notesSlide+xml" PartName="/ppt/notesSlides/notesSlide141.xml"/>
  <Override ContentType="application/vnd.openxmlformats-officedocument.presentationml.notesSlide+xml" PartName="/ppt/notesSlides/notesSlide374.xml"/>
  <Override ContentType="application/vnd.openxmlformats-officedocument.presentationml.notesSlide+xml" PartName="/ppt/notesSlides/notesSlide865.xml"/>
  <Override ContentType="application/vnd.openxmlformats-officedocument.presentationml.notesSlide+xml" PartName="/ppt/notesSlides/notesSlide803.xml"/>
  <Override ContentType="application/vnd.openxmlformats-officedocument.presentationml.notesSlide+xml" PartName="/ppt/notesSlides/notesSlide714.xml"/>
  <Override ContentType="application/vnd.openxmlformats-officedocument.presentationml.notesSlide+xml" PartName="/ppt/notesSlides/notesSlide609.xml"/>
  <Override ContentType="application/vnd.openxmlformats-officedocument.presentationml.notesSlide+xml" PartName="/ppt/notesSlides/notesSlide528.xml"/>
  <Override ContentType="application/vnd.openxmlformats-officedocument.presentationml.notesSlide+xml" PartName="/ppt/notesSlides/notesSlide633.xml"/>
  <Override ContentType="application/vnd.openxmlformats-officedocument.presentationml.notesSlide+xml" PartName="/ppt/notesSlides/notesSlide358.xml"/>
  <Override ContentType="application/vnd.openxmlformats-officedocument.presentationml.notesSlide+xml" PartName="/ppt/notesSlides/notesSlide616.xml"/>
  <Override ContentType="application/vnd.openxmlformats-officedocument.presentationml.notesSlide+xml" PartName="/ppt/notesSlides/notesSlide695.xml"/>
  <Override ContentType="application/vnd.openxmlformats-officedocument.presentationml.notesSlide+xml" PartName="/ppt/notesSlides/notesSlide447.xml"/>
  <Override ContentType="application/vnd.openxmlformats-officedocument.presentationml.notesSlide+xml" PartName="/ppt/notesSlides/notesSlide722.xml"/>
  <Override ContentType="application/vnd.openxmlformats-officedocument.presentationml.notesSlide+xml" PartName="/ppt/notesSlides/notesSlide439.xml"/>
  <Override ContentType="application/vnd.openxmlformats-officedocument.presentationml.notesSlide+xml" PartName="/ppt/notesSlides/notesSlide705.xml"/>
  <Override ContentType="application/vnd.openxmlformats-officedocument.presentationml.notesSlide+xml" PartName="/ppt/notesSlides/notesSlide462.xml"/>
  <Override ContentType="application/vnd.openxmlformats-officedocument.presentationml.notesSlide+xml" PartName="/ppt/notesSlides/notesSlide793.xml"/>
  <Override ContentType="application/vnd.openxmlformats-officedocument.presentationml.notesSlide+xml" PartName="/ppt/notesSlides/notesSlide776.xml"/>
  <Override ContentType="application/vnd.openxmlformats-officedocument.presentationml.notesSlide+xml" PartName="/ppt/notesSlides/notesSlide857.xml"/>
  <Override ContentType="application/vnd.openxmlformats-officedocument.presentationml.notesSlide+xml" PartName="/ppt/notesSlides/notesSlide95.xml"/>
  <Override ContentType="application/vnd.openxmlformats-officedocument.presentationml.notesSlide+xml" PartName="/ppt/notesSlides/notesSlide938.xml"/>
  <Override ContentType="application/vnd.openxmlformats-officedocument.presentationml.notesSlide+xml" PartName="/ppt/notesSlides/notesSlide970.xml"/>
  <Override ContentType="application/vnd.openxmlformats-officedocument.presentationml.notesSlide+xml" PartName="/ppt/notesSlides/notesSlide955.xml"/>
  <Override ContentType="application/vnd.openxmlformats-officedocument.presentationml.notesSlide+xml" PartName="/ppt/notesSlides/notesSlide349.xml"/>
  <Override ContentType="application/vnd.openxmlformats-officedocument.presentationml.notesSlide+xml" PartName="/ppt/notesSlides/notesSlide187.xml"/>
  <Override ContentType="application/vnd.openxmlformats-officedocument.presentationml.notesSlide+xml" PartName="/ppt/notesSlides/notesSlide624.xml"/>
  <Override ContentType="application/vnd.openxmlformats-officedocument.presentationml.notesSlide+xml" PartName="/ppt/notesSlides/notesSlide78.xml"/>
  <Override ContentType="application/vnd.openxmlformats-officedocument.presentationml.notesSlide+xml" PartName="/ppt/notesSlides/notesSlide366.xml"/>
  <Override ContentType="application/vnd.openxmlformats-officedocument.presentationml.notesSlide+xml" PartName="/ppt/notesSlides/notesSlide641.xml"/>
  <Override ContentType="application/vnd.openxmlformats-officedocument.presentationml.notesSlide+xml" PartName="/ppt/notesSlides/notesSlide285.xml"/>
  <Override ContentType="application/vnd.openxmlformats-officedocument.presentationml.notesSlide+xml" PartName="/ppt/notesSlides/notesSlide543.xml"/>
  <Override ContentType="application/vnd.openxmlformats-officedocument.presentationml.notesSlide+xml" PartName="/ppt/notesSlides/notesSlide874.xml"/>
  <Override ContentType="application/vnd.openxmlformats-officedocument.presentationml.notesSlide+xml" PartName="/ppt/notesSlides/notesSlide560.xml"/>
  <Override ContentType="application/vnd.openxmlformats-officedocument.presentationml.notesSlide+xml" PartName="/ppt/notesSlides/notesSlide268.xml"/>
  <Override ContentType="application/vnd.openxmlformats-officedocument.presentationml.notesSlide+xml" PartName="/ppt/notesSlides/notesSlide599.xml"/>
  <Override ContentType="application/vnd.openxmlformats-officedocument.presentationml.notesSlide+xml" PartName="/ppt/notesSlides/notesSlide302.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24.xml"/>
  <Override ContentType="application/vnd.openxmlformats-officedocument.presentationml.notesSlide+xml" PartName="/ppt/notesSlides/notesSlide213.xml"/>
  <Override ContentType="application/vnd.openxmlformats-officedocument.presentationml.notesSlide+xml" PartName="/ppt/notesSlides/notesSlide947.xml"/>
  <Override ContentType="application/vnd.openxmlformats-officedocument.presentationml.notesSlide+xml" PartName="/ppt/notesSlides/notesSlide223.xml"/>
  <Override ContentType="application/vnd.openxmlformats-officedocument.presentationml.notesSlide+xml" PartName="/ppt/notesSlides/notesSlide17.xml"/>
  <Override ContentType="application/vnd.openxmlformats-officedocument.presentationml.notesSlide+xml" PartName="/ppt/notesSlides/notesSlide858.xml"/>
  <Override ContentType="application/vnd.openxmlformats-officedocument.presentationml.notesSlide+xml" PartName="/ppt/notesSlides/notesSlide231.xml"/>
  <Override ContentType="application/vnd.openxmlformats-officedocument.presentationml.notesSlide+xml" PartName="/ppt/notesSlides/notesSlide94.xml"/>
  <Override ContentType="application/vnd.openxmlformats-officedocument.presentationml.notesSlide+xml" PartName="/ppt/notesSlides/notesSlide134.xml"/>
  <Override ContentType="application/vnd.openxmlformats-officedocument.presentationml.notesSlide+xml" PartName="/ppt/notesSlides/notesSlide320.xml"/>
  <Override ContentType="application/vnd.openxmlformats-officedocument.presentationml.notesSlide+xml" PartName="/ppt/notesSlides/notesSlide470.xml"/>
  <Override ContentType="application/vnd.openxmlformats-officedocument.presentationml.notesSlide+xml" PartName="/ppt/notesSlides/notesSlide195.xml"/>
  <Override ContentType="application/vnd.openxmlformats-officedocument.presentationml.notesSlide+xml" PartName="/ppt/notesSlides/notesSlide882.xml"/>
  <Override ContentType="application/vnd.openxmlformats-officedocument.presentationml.notesSlide+xml" PartName="/ppt/notesSlides/notesSlide535.xml"/>
  <Override ContentType="application/vnd.openxmlformats-officedocument.presentationml.notesSlide+xml" PartName="/ppt/notesSlides/notesSlide769.xml"/>
  <Override ContentType="application/vnd.openxmlformats-officedocument.presentationml.notesSlide+xml" PartName="/ppt/notesSlides/notesSlide373.xml"/>
  <Override ContentType="application/vnd.openxmlformats-officedocument.presentationml.notesSlide+xml" PartName="/ppt/notesSlides/notesSlide810.xml"/>
  <Override ContentType="application/vnd.openxmlformats-officedocument.presentationml.notesSlide+xml" PartName="/ppt/notesSlides/notesSlide391.xml"/>
  <Override ContentType="application/vnd.openxmlformats-officedocument.presentationml.notesSlide+xml" PartName="/ppt/notesSlides/notesSlide118.xml"/>
  <Override ContentType="application/vnd.openxmlformats-officedocument.presentationml.notesSlide+xml" PartName="/ppt/notesSlides/notesSlide632.xml"/>
  <Override ContentType="application/vnd.openxmlformats-officedocument.presentationml.notesSlide+xml" PartName="/ppt/notesSlides/notesSlide140.xml"/>
  <Override ContentType="application/vnd.openxmlformats-officedocument.presentationml.notesSlide+xml" PartName="/ppt/notesSlides/notesSlide88.xml"/>
  <Override ContentType="application/vnd.openxmlformats-officedocument.presentationml.notesSlide+xml" PartName="/ppt/notesSlides/notesSlide357.xml"/>
  <Override ContentType="application/vnd.openxmlformats-officedocument.presentationml.notesSlide+xml" PartName="/ppt/notesSlides/notesSlide848.xml"/>
  <Override ContentType="application/vnd.openxmlformats-officedocument.presentationml.notesSlide+xml" PartName="/ppt/notesSlides/notesSlide785.xml"/>
  <Override ContentType="application/vnd.openxmlformats-officedocument.presentationml.notesSlide+xml" PartName="/ppt/notesSlides/notesSlide294.xml"/>
  <Override ContentType="application/vnd.openxmlformats-officedocument.presentationml.notesSlide+xml" PartName="/ppt/notesSlides/notesSlide642.xml"/>
  <Override ContentType="application/vnd.openxmlformats-officedocument.presentationml.notesSlide+xml" PartName="/ppt/notesSlides/notesSlide900.xml"/>
  <Override ContentType="application/vnd.openxmlformats-officedocument.presentationml.notesSlide+xml" PartName="/ppt/notesSlides/notesSlide553.xml"/>
  <Override ContentType="application/vnd.openxmlformats-officedocument.presentationml.notesSlide+xml" PartName="/ppt/notesSlides/notesSlide367.xml"/>
  <Override ContentType="application/vnd.openxmlformats-officedocument.presentationml.notesSlide+xml" PartName="/ppt/notesSlides/notesSlide529.xml"/>
  <Override ContentType="application/vnd.openxmlformats-officedocument.presentationml.notesSlide+xml" PartName="/ppt/notesSlides/notesSlide715.xml"/>
  <Override ContentType="application/vnd.openxmlformats-officedocument.presentationml.notesSlide+xml" PartName="/ppt/notesSlides/notesSlide278.xml"/>
  <Override ContentType="application/vnd.openxmlformats-officedocument.presentationml.notesSlide+xml" PartName="/ppt/notesSlides/notesSlide864.xml"/>
  <Override ContentType="application/vnd.openxmlformats-officedocument.presentationml.notesSlide+xml" PartName="/ppt/notesSlides/notesSlide775.xml"/>
  <Override ContentType="application/vnd.openxmlformats-officedocument.presentationml.notesSlide+xml" PartName="/ppt/notesSlides/notesSlide792.xml"/>
  <Override ContentType="application/vnd.openxmlformats-officedocument.presentationml.notesSlide+xml" PartName="/ppt/notesSlides/notesSlide589.xml"/>
  <Override ContentType="application/vnd.openxmlformats-officedocument.presentationml.notesSlide+xml" PartName="/ppt/notesSlides/notesSlide881.xml"/>
  <Override ContentType="application/vnd.openxmlformats-officedocument.presentationml.notesSlide+xml" PartName="/ppt/notesSlides/notesSlide608.xml"/>
  <Override ContentType="application/vnd.openxmlformats-officedocument.presentationml.notesSlide+xml" PartName="/ppt/notesSlides/notesSlide536.xml"/>
  <Override ContentType="application/vnd.openxmlformats-officedocument.presentationml.notesSlide+xml" PartName="/ppt/notesSlides/notesSlide519.xml"/>
  <Override ContentType="application/vnd.openxmlformats-officedocument.presentationml.notesSlide+xml" PartName="/ppt/notesSlides/notesSlide811.xml"/>
  <Override ContentType="application/vnd.openxmlformats-officedocument.presentationml.notesSlide+xml" PartName="/ppt/notesSlides/notesSlide625.xml"/>
  <Override ContentType="application/vnd.openxmlformats-officedocument.presentationml.notesSlide+xml" PartName="/ppt/notesSlides/notesSlide696.xml"/>
  <Override ContentType="application/vnd.openxmlformats-officedocument.presentationml.notesSlide+xml" PartName="/ppt/notesSlides/notesSlide954.xml"/>
  <Override ContentType="application/vnd.openxmlformats-officedocument.presentationml.notesSlide+xml" PartName="/ppt/notesSlides/notesSlide284.xml"/>
  <Override ContentType="application/vnd.openxmlformats-officedocument.presentationml.notesSlide+xml" PartName="/ppt/notesSlides/notesSlide937.xml"/>
  <Override ContentType="application/vnd.openxmlformats-officedocument.presentationml.notesSlide+xml" PartName="/ppt/notesSlides/notesSlide267.xml"/>
  <Override ContentType="application/vnd.openxmlformats-officedocument.presentationml.notesSlide+xml" PartName="/ppt/notesSlides/notesSlide704.xml"/>
  <Override ContentType="application/vnd.openxmlformats-officedocument.presentationml.notesSlide+xml" PartName="/ppt/notesSlides/notesSlide542.xml"/>
  <Override ContentType="application/vnd.openxmlformats-officedocument.presentationml.notesSlide+xml" PartName="/ppt/notesSlides/notesSlide429.xml"/>
  <Override ContentType="application/vnd.openxmlformats-officedocument.presentationml.notesSlide+xml" PartName="/ppt/notesSlides/notesSlide463.xml"/>
  <Override ContentType="application/vnd.openxmlformats-officedocument.presentationml.notesSlide+xml" PartName="/ppt/notesSlides/notesSlide480.xml"/>
  <Override ContentType="application/vnd.openxmlformats-officedocument.presentationml.notesSlide+xml" PartName="/ppt/notesSlides/notesSlide721.xml"/>
  <Override ContentType="application/vnd.openxmlformats-officedocument.presentationml.notesSlide+xml" PartName="/ppt/notesSlides/notesSlide207.xml"/>
  <Override ContentType="application/vnd.openxmlformats-officedocument.presentationml.notesSlide+xml" PartName="/ppt/notesSlides/notesSlide446.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971.xml"/>
  <Override ContentType="application/vnd.openxmlformats-officedocument.presentationml.notesSlide+xml" PartName="/ppt/notesSlides/notesSlide188.xml"/>
  <Override ContentType="application/vnd.openxmlformats-officedocument.presentationml.notesSlide+xml" PartName="/ppt/notesSlides/notesSlide679.xml"/>
  <Override ContentType="application/vnd.openxmlformats-officedocument.presentationml.notesSlide+xml" PartName="/ppt/notesSlides/notesSlide859.xml"/>
  <Override ContentType="application/vnd.openxmlformats-officedocument.presentationml.notesSlide+xml" PartName="/ppt/notesSlides/notesSlide291.xml"/>
  <Override ContentType="application/vnd.openxmlformats-officedocument.presentationml.notesSlide+xml" PartName="/ppt/notesSlides/notesSlide875.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86.xml"/>
  <Override ContentType="application/vnd.openxmlformats-officedocument.presentationml.notesSlide+xml" PartName="/ppt/notesSlides/notesSlide143.xml"/>
  <Override ContentType="application/vnd.openxmlformats-officedocument.presentationml.notesSlide+xml" PartName="/ppt/notesSlides/notesSlide151.xml"/>
  <Override ContentType="application/vnd.openxmlformats-officedocument.presentationml.notesSlide+xml" PartName="/ppt/notesSlides/notesSlide689.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550.xml"/>
  <Override ContentType="application/vnd.openxmlformats-officedocument.presentationml.notesSlide+xml" PartName="/ppt/notesSlides/notesSlide194.xml"/>
  <Override ContentType="application/vnd.openxmlformats-officedocument.presentationml.notesSlide+xml" PartName="/ppt/notesSlides/notesSlide34.xml"/>
  <Override ContentType="application/vnd.openxmlformats-officedocument.presentationml.notesSlide+xml" PartName="/ppt/notesSlides/notesSlide867.xml"/>
  <Override ContentType="application/vnd.openxmlformats-officedocument.presentationml.notesSlide+xml" PartName="/ppt/notesSlides/notesSlide77.xml"/>
  <Override ContentType="application/vnd.openxmlformats-officedocument.presentationml.notesSlide+xml" PartName="/ppt/notesSlides/notesSlide372.xml"/>
  <Override ContentType="application/vnd.openxmlformats-officedocument.presentationml.notesSlide+xml" PartName="/ppt/notesSlides/notesSlide437.xml"/>
  <Override ContentType="application/vnd.openxmlformats-officedocument.presentationml.notesSlide+xml" PartName="/ppt/notesSlides/notesSlide259.xml"/>
  <Override ContentType="application/vnd.openxmlformats-officedocument.presentationml.notesSlide+xml" PartName="/ppt/notesSlides/notesSlide220.xml"/>
  <Override ContentType="application/vnd.openxmlformats-officedocument.presentationml.notesSlide+xml" PartName="/ppt/notesSlides/notesSlide631.xml"/>
  <Override ContentType="application/vnd.openxmlformats-officedocument.presentationml.notesSlide+xml" PartName="/ppt/notesSlides/notesSlide518.xml"/>
  <Override ContentType="application/vnd.openxmlformats-officedocument.presentationml.notesSlide+xml" PartName="/ppt/notesSlides/notesSlide178.xml"/>
  <Override ContentType="application/vnd.openxmlformats-officedocument.presentationml.notesSlide+xml" PartName="/ppt/notesSlides/notesSlide615.xml"/>
  <Override ContentType="application/vnd.openxmlformats-officedocument.presentationml.notesSlide+xml" PartName="/ppt/notesSlides/notesSlide135.xml"/>
  <Override ContentType="application/vnd.openxmlformats-officedocument.presentationml.notesSlide+xml" PartName="/ppt/notesSlides/notesSlide786.xml"/>
  <Override ContentType="application/vnd.openxmlformats-officedocument.presentationml.notesSlide+xml" PartName="/ppt/notesSlides/notesSlide93.xml"/>
  <Override ContentType="application/vnd.openxmlformats-officedocument.presentationml.notesSlide+xml" PartName="/ppt/notesSlides/notesSlide301.xml"/>
  <Override ContentType="application/vnd.openxmlformats-officedocument.presentationml.notesSlide+xml" PartName="/ppt/notesSlides/notesSlide804.xml"/>
  <Override ContentType="application/vnd.openxmlformats-officedocument.presentationml.notesSlide+xml" PartName="/ppt/notesSlides/notesSlide123.xml"/>
  <Override ContentType="application/vnd.openxmlformats-officedocument.presentationml.notesSlide+xml" PartName="/ppt/notesSlides/notesSlide14.xml"/>
  <Override ContentType="application/vnd.openxmlformats-officedocument.presentationml.notesSlide+xml" PartName="/ppt/notesSlides/notesSlide980.xml"/>
  <Override ContentType="application/vnd.openxmlformats-officedocument.presentationml.notesSlide+xml" PartName="/ppt/notesSlides/notesSlide216.xml"/>
  <Override ContentType="application/vnd.openxmlformats-officedocument.presentationml.notesSlide+xml" PartName="/ppt/notesSlides/notesSlide588.xml"/>
  <Override ContentType="application/vnd.openxmlformats-officedocument.presentationml.notesSlide+xml" PartName="/ppt/notesSlides/notesSlide774.xml"/>
  <Override ContentType="application/vnd.openxmlformats-officedocument.presentationml.notesSlide+xml" PartName="/ppt/notesSlides/notesSlide473.xml"/>
  <Override ContentType="application/vnd.openxmlformats-officedocument.presentationml.notesSlide+xml" PartName="/ppt/notesSlides/notesSlide287.xml"/>
  <Override ContentType="application/vnd.openxmlformats-officedocument.presentationml.notesSlide+xml" PartName="/ppt/notesSlides/notesSlide392.xml"/>
  <Override ContentType="application/vnd.openxmlformats-officedocument.presentationml.notesSlide+xml" PartName="/ppt/notesSlides/notesSlide944.xml"/>
  <Override ContentType="application/vnd.openxmlformats-officedocument.presentationml.notesSlide+xml" PartName="/ppt/notesSlides/notesSlide537.xml"/>
  <Override ContentType="application/vnd.openxmlformats-officedocument.presentationml.notesSlide+xml" PartName="/ppt/notesSlides/notesSlide693.xml"/>
  <Override ContentType="application/vnd.openxmlformats-officedocument.presentationml.notesSlide+xml" PartName="/ppt/notesSlides/notesSlide464.xml"/>
  <Override ContentType="application/vnd.openxmlformats-officedocument.presentationml.notesSlide+xml" PartName="/ppt/notesSlides/notesSlide901.xml"/>
  <Override ContentType="application/vnd.openxmlformats-officedocument.presentationml.notesSlide+xml" PartName="/ppt/notesSlides/notesSlide650.xml"/>
  <Override ContentType="application/vnd.openxmlformats-officedocument.presentationml.notesSlide+xml" PartName="/ppt/notesSlides/notesSlide643.xml"/>
  <Override ContentType="application/vnd.openxmlformats-officedocument.presentationml.notesSlide+xml" PartName="/ppt/notesSlides/notesSlide686.xml"/>
  <Override ContentType="application/vnd.openxmlformats-officedocument.presentationml.notesSlide+xml" PartName="/ppt/notesSlides/notesSlide279.xml"/>
  <Override ContentType="application/vnd.openxmlformats-officedocument.presentationml.notesSlide+xml" PartName="/ppt/notesSlides/notesSlide880.xml"/>
  <Override ContentType="application/vnd.openxmlformats-officedocument.presentationml.notesSlide+xml" PartName="/ppt/notesSlides/notesSlide872.xml"/>
  <Override ContentType="application/vnd.openxmlformats-officedocument.presentationml.notesSlide+xml" PartName="/ppt/notesSlides/notesSlide545.xml"/>
  <Override ContentType="application/vnd.openxmlformats-officedocument.presentationml.notesSlide+xml" PartName="/ppt/notesSlides/notesSlide731.xml"/>
  <Override ContentType="application/vnd.openxmlformats-officedocument.presentationml.notesSlide+xml" PartName="/ppt/notesSlides/notesSlide509.xml"/>
  <Override ContentType="application/vnd.openxmlformats-officedocument.presentationml.notesSlide+xml" PartName="/ppt/notesSlides/notesSlide402.xml"/>
  <Override ContentType="application/vnd.openxmlformats-officedocument.presentationml.notesSlide+xml" PartName="/ppt/notesSlides/notesSlide445.xml"/>
  <Override ContentType="application/vnd.openxmlformats-officedocument.presentationml.notesSlide+xml" PartName="/ppt/notesSlides/notesSlide801.xml"/>
  <Override ContentType="application/vnd.openxmlformats-officedocument.presentationml.notesSlide+xml" PartName="/ppt/notesSlides/notesSlide208.xml"/>
  <Override ContentType="application/vnd.openxmlformats-officedocument.presentationml.notesSlide+xml" PartName="/ppt/notesSlides/notesSlide22.xml"/>
  <Override ContentType="application/vnd.openxmlformats-officedocument.presentationml.notesSlide+xml" PartName="/ppt/notesSlides/notesSlide321.xml"/>
  <Override ContentType="application/vnd.openxmlformats-officedocument.presentationml.notesSlide+xml" PartName="/ppt/notesSlides/notesSlide364.xml"/>
  <Override ContentType="application/vnd.openxmlformats-officedocument.presentationml.notesSlide+xml" PartName="/ppt/notesSlides/notesSlide622.xml"/>
  <Override ContentType="application/vnd.openxmlformats-officedocument.presentationml.notesSlide+xml" PartName="/ppt/notesSlides/notesSlide953.xml"/>
  <Override ContentType="application/vnd.openxmlformats-officedocument.presentationml.notesSlide+xml" PartName="/ppt/notesSlides/notesSlide972.xml"/>
  <Override ContentType="application/vnd.openxmlformats-officedocument.presentationml.notesSlide+xml" PartName="/ppt/notesSlides/notesSlide618.xml"/>
  <Override ContentType="application/vnd.openxmlformats-officedocument.presentationml.notesSlide+xml" PartName="/ppt/notesSlides/notesSlide910.xml"/>
  <Override ContentType="application/vnd.openxmlformats-officedocument.presentationml.notesSlide+xml" PartName="/ppt/notesSlides/notesSlide716.xml"/>
  <Override ContentType="application/vnd.openxmlformats-officedocument.presentationml.notesSlide+xml" PartName="/ppt/notesSlides/notesSlide703.xml"/>
  <Override ContentType="application/vnd.openxmlformats-officedocument.presentationml.notesSlide+xml" PartName="/ppt/notesSlides/notesSlide759.xml"/>
  <Override ContentType="application/vnd.openxmlformats-officedocument.presentationml.notesSlide+xml" PartName="/ppt/notesSlides/notesSlide92.xml"/>
  <Override ContentType="application/vnd.openxmlformats-officedocument.presentationml.notesSlide+xml" PartName="/ppt/notesSlides/notesSlide193.xml"/>
  <Override ContentType="application/vnd.openxmlformats-officedocument.presentationml.notesSlide+xml" PartName="/ppt/notesSlides/notesSlide787.xml"/>
  <Override ContentType="application/vnd.openxmlformats-officedocument.presentationml.notesSlide+xml" PartName="/ppt/notesSlides/notesSlide973.xml"/>
  <Override ContentType="application/vnd.openxmlformats-officedocument.presentationml.notesSlide+xml" PartName="/ppt/notesSlides/notesSlide150.xml"/>
  <Override ContentType="application/vnd.openxmlformats-officedocument.presentationml.notesSlide+xml" PartName="/ppt/notesSlides/notesSlide142.xml"/>
  <Override ContentType="application/vnd.openxmlformats-officedocument.presentationml.notesSlide+xml" PartName="/ppt/notesSlides/notesSlide116.xml"/>
  <Override ContentType="application/vnd.openxmlformats-officedocument.presentationml.notesSlide+xml" PartName="/ppt/notesSlides/notesSlide795.xml"/>
  <Override ContentType="application/vnd.openxmlformats-officedocument.presentationml.notesSlide+xml" PartName="/ppt/notesSlides/notesSlide15.xml"/>
  <Override ContentType="application/vnd.openxmlformats-officedocument.presentationml.notesSlide+xml" PartName="/ppt/notesSlides/notesSlide185.xml"/>
  <Override ContentType="application/vnd.openxmlformats-officedocument.presentationml.notesSlide+xml" PartName="/ppt/notesSlides/notesSlide371.xml"/>
  <Override ContentType="application/vnd.openxmlformats-officedocument.presentationml.notesSlide+xml" PartName="/ppt/notesSlides/notesSlide215.xml"/>
  <Override ContentType="application/vnd.openxmlformats-officedocument.presentationml.notesSlide+xml" PartName="/ppt/notesSlides/notesSlide401.xml"/>
  <Override ContentType="application/vnd.openxmlformats-officedocument.presentationml.notesSlide+xml" PartName="/ppt/notesSlides/notesSlide444.xml"/>
  <Override ContentType="application/vnd.openxmlformats-officedocument.presentationml.notesSlide+xml" PartName="/ppt/notesSlides/notesSlide258.xml"/>
  <Override ContentType="application/vnd.openxmlformats-officedocument.presentationml.notesSlide+xml" PartName="/ppt/notesSlides/notesSlide939.xml"/>
  <Override ContentType="application/vnd.openxmlformats-officedocument.presentationml.notesSlide+xml" PartName="/ppt/notesSlides/notesSlide630.xml"/>
  <Override ContentType="application/vnd.openxmlformats-officedocument.presentationml.notesSlide+xml" PartName="/ppt/notesSlides/notesSlide292.xml"/>
  <Override ContentType="application/vnd.openxmlformats-officedocument.presentationml.notesSlide+xml" PartName="/ppt/notesSlides/notesSlide108.xml"/>
  <Override ContentType="application/vnd.openxmlformats-officedocument.presentationml.notesSlide+xml" PartName="/ppt/notesSlides/notesSlide43.xml"/>
  <Override ContentType="application/vnd.openxmlformats-officedocument.presentationml.notesSlide+xml" PartName="/ppt/notesSlides/notesSlide86.xml"/>
  <Override ContentType="application/vnd.openxmlformats-officedocument.presentationml.notesSlide+xml" PartName="/ppt/notesSlides/notesSlide179.xml"/>
  <Override ContentType="application/vnd.openxmlformats-officedocument.presentationml.notesSlide+xml" PartName="/ppt/notesSlides/notesSlide300.xml"/>
  <Override ContentType="application/vnd.openxmlformats-officedocument.presentationml.notesSlide+xml" PartName="/ppt/notesSlides/notesSlide551.xml"/>
  <Override ContentType="application/vnd.openxmlformats-officedocument.presentationml.notesSlide+xml" PartName="/ppt/notesSlides/notesSlide866.xml"/>
  <Override ContentType="application/vnd.openxmlformats-officedocument.presentationml.notesSlide+xml" PartName="/ppt/notesSlides/notesSlide122.xml"/>
  <Override ContentType="application/vnd.openxmlformats-officedocument.presentationml.notesSlide+xml" PartName="/ppt/notesSlides/notesSlide767.xml"/>
  <Override ContentType="application/vnd.openxmlformats-officedocument.presentationml.notesSlide+xml" PartName="/ppt/notesSlides/notesSlide221.xml"/>
  <Override ContentType="application/vnd.openxmlformats-officedocument.presentationml.notesSlide+xml" PartName="/ppt/notesSlides/notesSlide472.xml"/>
  <Override ContentType="application/vnd.openxmlformats-officedocument.presentationml.notesSlide+xml" PartName="/ppt/notesSlides/notesSlide724.xml"/>
  <Override ContentType="application/vnd.openxmlformats-officedocument.presentationml.notesSlide+xml" PartName="/ppt/notesSlides/notesSlide902.xml"/>
  <Override ContentType="application/vnd.openxmlformats-officedocument.presentationml.notesSlide+xml" PartName="/ppt/notesSlides/notesSlide517.xml"/>
  <Override ContentType="application/vnd.openxmlformats-officedocument.presentationml.notesSlide+xml" PartName="/ppt/notesSlides/notesSlide945.xml"/>
  <Override ContentType="application/vnd.openxmlformats-officedocument.presentationml.notesSlide+xml" PartName="/ppt/notesSlides/notesSlide688.xml"/>
  <Override ContentType="application/vnd.openxmlformats-officedocument.presentationml.notesSlide+xml" PartName="/ppt/notesSlides/notesSlide136.xml"/>
  <Override ContentType="application/vnd.openxmlformats-officedocument.presentationml.notesSlide+xml" PartName="/ppt/notesSlides/notesSlide359.xml"/>
  <Override ContentType="application/vnd.openxmlformats-officedocument.presentationml.notesSlide+xml" PartName="/ppt/notesSlides/notesSlide617.xml"/>
  <Override ContentType="application/vnd.openxmlformats-officedocument.presentationml.notesSlide+xml" PartName="/ppt/notesSlides/notesSlide766.xml"/>
  <Override ContentType="application/vnd.openxmlformats-officedocument.presentationml.notesSlide+xml" PartName="/ppt/notesSlides/notesSlide723.xml"/>
  <Override ContentType="application/vnd.openxmlformats-officedocument.presentationml.notesSlide+xml" PartName="/ppt/notesSlides/notesSlide544.xml"/>
  <Override ContentType="application/vnd.openxmlformats-officedocument.presentationml.notesSlide+xml" PartName="/ppt/notesSlides/notesSlide587.xml"/>
  <Override ContentType="application/vnd.openxmlformats-officedocument.presentationml.notesSlide+xml" PartName="/ppt/notesSlides/notesSlide730.xml"/>
  <Override ContentType="application/vnd.openxmlformats-officedocument.presentationml.notesSlide+xml" PartName="/ppt/notesSlides/notesSlide438.xml"/>
  <Override ContentType="application/vnd.openxmlformats-officedocument.presentationml.notesSlide+xml" PartName="/ppt/notesSlides/notesSlide802.xml"/>
  <Override ContentType="application/vnd.openxmlformats-officedocument.presentationml.notesSlide+xml" PartName="/ppt/notesSlides/notesSlide393.xml"/>
  <Override ContentType="application/vnd.openxmlformats-officedocument.presentationml.notesSlide+xml" PartName="/ppt/notesSlides/notesSlide209.xml"/>
  <Override ContentType="application/vnd.openxmlformats-officedocument.presentationml.notesSlide+xml" PartName="/ppt/notesSlides/notesSlide465.xml"/>
  <Override ContentType="application/vnd.openxmlformats-officedocument.presentationml.notesSlide+xml" PartName="/ppt/notesSlides/notesSlide651.xml"/>
  <Override ContentType="application/vnd.openxmlformats-officedocument.presentationml.notesSlide+xml" PartName="/ppt/notesSlides/notesSlide21.xml"/>
  <Override ContentType="application/vnd.openxmlformats-officedocument.presentationml.notesSlide+xml" PartName="/ppt/notesSlides/notesSlide694.xml"/>
  <Override ContentType="application/vnd.openxmlformats-officedocument.presentationml.notesSlide+xml" PartName="/ppt/notesSlides/notesSlide952.xml"/>
  <Override ContentType="application/vnd.openxmlformats-officedocument.presentationml.notesSlide+xml" PartName="/ppt/notesSlides/notesSlide623.xml"/>
  <Override ContentType="application/vnd.openxmlformats-officedocument.presentationml.notesSlide+xml" PartName="/ppt/notesSlides/notesSlide365.xml"/>
  <Override ContentType="application/vnd.openxmlformats-officedocument.presentationml.notesSlide+xml" PartName="/ppt/notesSlides/notesSlide830.xml"/>
  <Override ContentType="application/vnd.openxmlformats-officedocument.presentationml.notesSlide+xml" PartName="/ppt/notesSlides/notesSlide873.xml"/>
  <Override ContentType="application/vnd.openxmlformats-officedocument.presentationml.notesSlide+xml" PartName="/ppt/notesSlides/notesSlide717.xml"/>
  <Override ContentType="application/vnd.openxmlformats-officedocument.presentationml.notesSlide+xml" PartName="/ppt/notesSlides/notesSlide79.xml"/>
  <Override ContentType="application/vnd.openxmlformats-officedocument.presentationml.notesSlide+xml" PartName="/ppt/notesSlides/notesSlide839.xml"/>
  <Override ContentType="application/vnd.openxmlformats-officedocument.presentationml.notesSlide+xml" PartName="/ppt/notesSlides/notesSlide538.xml"/>
  <Override ContentType="application/vnd.openxmlformats-officedocument.presentationml.notesSlide+xml" PartName="/ppt/notesSlides/notesSlide286.xml"/>
  <Override ContentType="application/vnd.openxmlformats-officedocument.presentationml.notesSlide+xml" PartName="/ppt/notesSlides/notesSlide115.xml"/>
  <Override ContentType="application/vnd.openxmlformats-officedocument.presentationml.notesSlide+xml" PartName="/ppt/notesSlides/notesSlide322.xml"/>
  <Override ContentType="application/vnd.openxmlformats-officedocument.presentationml.notesSlide+xml" PartName="/ppt/notesSlides/notesSlide794.xml"/>
  <Override ContentType="application/vnd.openxmlformats-officedocument.presentationml.notesSlide+xml" PartName="/ppt/notesSlides/notesSlide67.xml"/>
  <Override ContentType="application/vnd.openxmlformats-officedocument.presentationml.notesSlide+xml" PartName="/ppt/notesSlides/notesSlide893.xml"/>
  <Override ContentType="application/vnd.openxmlformats-officedocument.presentationml.notesSlide+xml" PartName="/ppt/notesSlides/notesSlide249.xml"/>
  <Override ContentType="application/vnd.openxmlformats-officedocument.presentationml.notesSlide+xml" PartName="/ppt/notesSlides/notesSlide273.xml"/>
  <Override ContentType="application/vnd.openxmlformats-officedocument.presentationml.notesSlide+xml" PartName="/ppt/notesSlides/notesSlide362.xml"/>
  <Override ContentType="application/vnd.openxmlformats-officedocument.presentationml.notesSlide+xml" PartName="/ppt/notesSlides/notesSlide788.xml"/>
  <Override ContentType="application/vnd.openxmlformats-officedocument.presentationml.notesSlide+xml" PartName="/ppt/notesSlides/notesSlide176.xml"/>
  <Override ContentType="application/vnd.openxmlformats-officedocument.presentationml.notesSlide+xml" PartName="/ppt/notesSlides/notesSlide702.xml"/>
  <Override ContentType="application/vnd.openxmlformats-officedocument.presentationml.notesSlide+xml" PartName="/ppt/notesSlides/notesSlide877.xml"/>
  <Override ContentType="application/vnd.openxmlformats-officedocument.presentationml.notesSlide+xml" PartName="/ppt/notesSlides/notesSlide974.xml"/>
  <Override ContentType="application/vnd.openxmlformats-officedocument.presentationml.notesSlide+xml" PartName="/ppt/notesSlides/notesSlide435.xml"/>
  <Override ContentType="application/vnd.openxmlformats-officedocument.presentationml.notesSlide+xml" PartName="/ppt/notesSlides/notesSlide621.xml"/>
  <Override ContentType="application/vnd.openxmlformats-officedocument.presentationml.notesSlide+xml" PartName="/ppt/notesSlides/notesSlide709.xml"/>
  <Override ContentType="application/vnd.openxmlformats-officedocument.presentationml.notesSlide+xml" PartName="/ppt/notesSlides/notesSlide346.xml"/>
  <Override ContentType="application/vnd.openxmlformats-officedocument.presentationml.notesSlide+xml" PartName="/ppt/notesSlides/notesSlide532.xml"/>
  <Override ContentType="application/vnd.openxmlformats-officedocument.presentationml.notesSlide+xml" PartName="/ppt/notesSlides/notesSlide989.xml"/>
  <Override ContentType="application/vnd.openxmlformats-officedocument.presentationml.notesSlide+xml" PartName="/ppt/notesSlides/notesSlide806.xml"/>
  <Override ContentType="application/vnd.openxmlformats-officedocument.presentationml.notesSlide+xml" PartName="/ppt/notesSlides/notesSlide105.xml"/>
  <Override ContentType="application/vnd.openxmlformats-officedocument.presentationml.notesSlide+xml" PartName="/ppt/notesSlides/notesSlide202.xml"/>
  <Override ContentType="application/vnd.openxmlformats-officedocument.presentationml.notesSlide+xml" PartName="/ppt/notesSlides/notesSlide903.xml"/>
  <Override ContentType="application/vnd.openxmlformats-officedocument.presentationml.notesSlide+xml" PartName="/ppt/notesSlides/notesSlide419.xml"/>
  <Override ContentType="application/vnd.openxmlformats-officedocument.presentationml.notesSlide+xml" PartName="/ppt/notesSlides/notesSlide773.xml"/>
  <Override ContentType="application/vnd.openxmlformats-officedocument.presentationml.notesSlide+xml" PartName="/ppt/notesSlides/notesSlide234.xml"/>
  <Override ContentType="application/vnd.openxmlformats-officedocument.presentationml.notesSlide+xml" PartName="/ppt/notesSlides/notesSlide547.xml"/>
  <Override ContentType="application/vnd.openxmlformats-officedocument.presentationml.notesSlide+xml" PartName="/ppt/notesSlides/notesSlide331.xml"/>
  <Override ContentType="application/vnd.openxmlformats-officedocument.presentationml.notesSlide+xml" PartName="/ppt/notesSlides/notesSlide692.xml"/>
  <Override ContentType="application/vnd.openxmlformats-officedocument.presentationml.notesSlide+xml" PartName="/ppt/notesSlides/notesSlide822.xml"/>
  <Override ContentType="application/vnd.openxmlformats-officedocument.presentationml.notesSlide+xml" PartName="/ppt/notesSlides/notesSlide846.xml"/>
  <Override ContentType="application/vnd.openxmlformats-officedocument.presentationml.notesSlide+xml" PartName="/ppt/notesSlides/notesSlide490.xml"/>
  <Override ContentType="application/vnd.openxmlformats-officedocument.presentationml.notesSlide+xml" PartName="/ppt/notesSlides/notesSlide765.xml"/>
  <Override ContentType="application/vnd.openxmlformats-officedocument.presentationml.notesSlide+xml" PartName="/ppt/notesSlides/notesSlide951.xml"/>
  <Override ContentType="application/vnd.openxmlformats-officedocument.presentationml.notesSlide+xml" PartName="/ppt/notesSlides/notesSlide676.xml"/>
  <Override ContentType="application/vnd.openxmlformats-officedocument.presentationml.notesSlide+xml" PartName="/ppt/notesSlides/notesSlide838.xml"/>
  <Override ContentType="application/vnd.openxmlformats-officedocument.presentationml.notesSlide+xml" PartName="/ppt/notesSlides/notesSlide377.xml"/>
  <Override ContentType="application/vnd.openxmlformats-officedocument.presentationml.notesSlide+xml" PartName="/ppt/notesSlides/notesSlide660.xml"/>
  <Override ContentType="application/vnd.openxmlformats-officedocument.presentationml.notesSlide+xml" PartName="/ppt/notesSlides/notesSlide748.xml"/>
  <Override ContentType="application/vnd.openxmlformats-officedocument.presentationml.notesSlide+xml" PartName="/ppt/notesSlides/notesSlide934.xml"/>
  <Override ContentType="application/vnd.openxmlformats-officedocument.presentationml.notesSlide+xml" PartName="/ppt/notesSlides/notesSlide404.xml"/>
  <Override ContentType="application/vnd.openxmlformats-officedocument.presentationml.notesSlide+xml" PartName="/ppt/notesSlides/notesSlide144.xml"/>
  <Override ContentType="application/vnd.openxmlformats-officedocument.presentationml.notesSlide+xml" PartName="/ppt/notesSlides/notesSlide750.xml"/>
  <Override ContentType="application/vnd.openxmlformats-officedocument.presentationml.notesSlide+xml" PartName="/ppt/notesSlides/notesSlide475.xml"/>
  <Override ContentType="application/vnd.openxmlformats-officedocument.presentationml.notesSlide+xml" PartName="/ppt/notesSlides/notesSlide52.xml"/>
  <Override ContentType="application/vnd.openxmlformats-officedocument.presentationml.notesSlide+xml" PartName="/ppt/notesSlides/notesSlide161.xml"/>
  <Override ContentType="application/vnd.openxmlformats-officedocument.presentationml.notesSlide+xml" PartName="/ppt/notesSlides/notesSlide306.xml"/>
  <Override ContentType="application/vnd.openxmlformats-officedocument.presentationml.notesSlide+xml" PartName="/ppt/notesSlides/notesSlide637.xml"/>
  <Override ContentType="application/vnd.openxmlformats-officedocument.presentationml.notesSlide+xml" PartName="/ppt/notesSlides/notesSlide5.xml"/>
  <Override ContentType="application/vnd.openxmlformats-officedocument.presentationml.notesSlide+xml" PartName="/ppt/notesSlides/notesSlide966.xml"/>
  <Override ContentType="application/vnd.openxmlformats-officedocument.presentationml.notesSlide+xml" PartName="/ppt/notesSlides/notesSlide949.xml"/>
  <Override ContentType="application/vnd.openxmlformats-officedocument.presentationml.notesSlide+xml" PartName="/ppt/notesSlides/notesSlide605.xml"/>
  <Override ContentType="application/vnd.openxmlformats-officedocument.presentationml.notesSlide+xml" PartName="/ppt/notesSlides/notesSlide831.xml"/>
  <Override ContentType="application/vnd.openxmlformats-officedocument.presentationml.notesSlide+xml" PartName="/ppt/notesSlides/notesSlide861.xml"/>
  <Override ContentType="application/vnd.openxmlformats-officedocument.presentationml.notesSlide+xml" PartName="/ppt/notesSlides/notesSlide919.xml"/>
  <Override ContentType="application/vnd.openxmlformats-officedocument.presentationml.notesSlide+xml" PartName="/ppt/notesSlides/notesSlide733.xml"/>
  <Override ContentType="application/vnd.openxmlformats-officedocument.presentationml.notesSlide+xml" PartName="/ppt/notesSlides/notesSlide876.xml"/>
  <Override ContentType="application/vnd.openxmlformats-officedocument.presentationml.notesSlide+xml" PartName="/ppt/notesSlides/notesSlide290.xml"/>
  <Override ContentType="application/vnd.openxmlformats-officedocument.presentationml.notesSlide+xml" PartName="/ppt/notesSlides/notesSlide418.xml"/>
  <Override ContentType="application/vnd.openxmlformats-officedocument.presentationml.notesSlide+xml" PartName="/ppt/notesSlides/notesSlide965.xml"/>
  <Override ContentType="application/vnd.openxmlformats-officedocument.presentationml.notesSlide+xml" PartName="/ppt/notesSlides/notesSlide274.xml"/>
  <Override ContentType="application/vnd.openxmlformats-officedocument.presentationml.notesSlide+xml" PartName="/ppt/notesSlides/notesSlide604.xml"/>
  <Override ContentType="application/vnd.openxmlformats-officedocument.presentationml.notesSlide+xml" PartName="/ppt/notesSlides/notesSlide779.xml"/>
  <Override ContentType="application/vnd.openxmlformats-officedocument.presentationml.notesSlide+xml" PartName="/ppt/notesSlides/notesSlide84.xml"/>
  <Override ContentType="application/vnd.openxmlformats-officedocument.presentationml.notesSlide+xml" PartName="/ppt/notesSlides/notesSlide345.xml"/>
  <Override ContentType="application/vnd.openxmlformats-officedocument.presentationml.notesSlide+xml" PartName="/ppt/notesSlides/notesSlide620.xml"/>
  <Override ContentType="application/vnd.openxmlformats-officedocument.presentationml.notesSlide+xml" PartName="/ppt/notesSlides/notesSlide892.xml"/>
  <Override ContentType="application/vnd.openxmlformats-officedocument.presentationml.notesSlide+xml" PartName="/ppt/notesSlides/notesSlide507.xml"/>
  <Override ContentType="application/vnd.openxmlformats-officedocument.presentationml.notesSlide+xml" PartName="/ppt/notesSlides/notesSlide531.xml"/>
  <Override ContentType="application/vnd.openxmlformats-officedocument.presentationml.notesSlide+xml" PartName="/ppt/notesSlides/notesSlide82.xml"/>
  <Override ContentType="application/vnd.openxmlformats-officedocument.presentationml.notesSlide+xml" PartName="/ppt/notesSlides/notesSlide177.xml"/>
  <Override ContentType="application/vnd.openxmlformats-officedocument.presentationml.notesSlide+xml" PartName="/ppt/notesSlides/notesSlide363.xml"/>
  <Override ContentType="application/vnd.openxmlformats-officedocument.presentationml.notesSlide+xml" PartName="/ppt/notesSlides/notesSlide51.xml"/>
  <Override ContentType="application/vnd.openxmlformats-officedocument.presentationml.notesSlide+xml" PartName="/ppt/notesSlides/notesSlide904.xml"/>
  <Override ContentType="application/vnd.openxmlformats-officedocument.presentationml.notesSlide+xml" PartName="/ppt/notesSlides/notesSlide4.xml"/>
  <Override ContentType="application/vnd.openxmlformats-officedocument.presentationml.notesSlide+xml" PartName="/ppt/notesSlides/notesSlide203.xml"/>
  <Override ContentType="application/vnd.openxmlformats-officedocument.presentationml.notesSlide+xml" PartName="/ppt/notesSlides/notesSlide330.xml"/>
  <Override ContentType="application/vnd.openxmlformats-officedocument.presentationml.notesSlide+xml" PartName="/ppt/notesSlides/notesSlide564.xml"/>
  <Override ContentType="application/vnd.openxmlformats-officedocument.presentationml.notesSlide+xml" PartName="/ppt/notesSlides/notesSlide691.xml"/>
  <Override ContentType="application/vnd.openxmlformats-officedocument.presentationml.notesSlide+xml" PartName="/ppt/notesSlides/notesSlide13.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289.xml"/>
  <Override ContentType="application/vnd.openxmlformats-officedocument.presentationml.notesSlide+xml" PartName="/ppt/notesSlides/notesSlide805.xml"/>
  <Override ContentType="application/vnd.openxmlformats-officedocument.presentationml.notesSlide+xml" PartName="/ppt/notesSlides/notesSlide217.xml"/>
  <Override ContentType="application/vnd.openxmlformats-officedocument.presentationml.notesSlide+xml" PartName="/ppt/notesSlides/notesSlide708.xml"/>
  <Override ContentType="application/vnd.openxmlformats-officedocument.presentationml.notesSlide+xml" PartName="/ppt/notesSlides/notesSlide821.xml"/>
  <Override ContentType="application/vnd.openxmlformats-officedocument.presentationml.notesSlide+xml" PartName="/ppt/notesSlides/notesSlide436.xml"/>
  <Override ContentType="application/vnd.openxmlformats-officedocument.presentationml.notesSlide+xml" PartName="/ppt/notesSlides/notesSlide950.xml"/>
  <Override ContentType="application/vnd.openxmlformats-officedocument.presentationml.notesSlide+xml" PartName="/ppt/notesSlides/notesSlide578.xml"/>
  <Override ContentType="application/vnd.openxmlformats-officedocument.presentationml.notesSlide+xml" PartName="/ppt/notesSlides/notesSlide675.xml"/>
  <Override ContentType="application/vnd.openxmlformats-officedocument.presentationml.notesSlide+xml" PartName="/ppt/notesSlides/notesSlide975.xml"/>
  <Override ContentType="application/vnd.openxmlformats-officedocument.presentationml.notesSlide+xml" PartName="/ppt/notesSlides/notesSlide27.xml"/>
  <Override ContentType="application/vnd.openxmlformats-officedocument.presentationml.notesSlide+xml" PartName="/ppt/notesSlides/notesSlide960.xml"/>
  <Override ContentType="application/vnd.openxmlformats-officedocument.presentationml.notesSlide+xml" PartName="/ppt/notesSlides/notesSlide235.xml"/>
  <Override ContentType="application/vnd.openxmlformats-officedocument.presentationml.notesSlide+xml" PartName="/ppt/notesSlides/notesSlide28.xml"/>
  <Override ContentType="application/vnd.openxmlformats-officedocument.presentationml.notesSlide+xml" PartName="/ppt/notesSlides/notesSlide847.xml"/>
  <Override ContentType="application/vnd.openxmlformats-officedocument.presentationml.notesSlide+xml" PartName="/ppt/notesSlides/notesSlide546.xml"/>
  <Override ContentType="application/vnd.openxmlformats-officedocument.presentationml.notesSlide+xml" PartName="/ppt/notesSlides/notesSlide12.xml"/>
  <Override ContentType="application/vnd.openxmlformats-officedocument.presentationml.notesSlide+xml" PartName="/ppt/notesSlides/notesSlide474.xml"/>
  <Override ContentType="application/vnd.openxmlformats-officedocument.presentationml.notesSlide+xml" PartName="/ppt/notesSlides/notesSlide732.xml"/>
  <Override ContentType="application/vnd.openxmlformats-officedocument.presentationml.notesSlide+xml" PartName="/ppt/notesSlides/notesSlide563.xml"/>
  <Override ContentType="application/vnd.openxmlformats-officedocument.presentationml.notesSlide+xml" PartName="/ppt/notesSlides/notesSlide909.xml"/>
  <Override ContentType="application/vnd.openxmlformats-officedocument.presentationml.notesSlide+xml" PartName="/ppt/notesSlides/notesSlide98.xml"/>
  <Override ContentType="application/vnd.openxmlformats-officedocument.presentationml.notesSlide+xml" PartName="/ppt/notesSlides/notesSlide288.xml"/>
  <Override ContentType="application/vnd.openxmlformats-officedocument.presentationml.notesSlide+xml" PartName="/ppt/notesSlides/notesSlide579.xml"/>
  <Override ContentType="application/vnd.openxmlformats-officedocument.presentationml.notesSlide+xml" PartName="/ppt/notesSlides/notesSlide218.xml"/>
  <Override ContentType="application/vnd.openxmlformats-officedocument.presentationml.notesSlide+xml" PartName="/ppt/notesSlides/notesSlide130.xml"/>
  <Override ContentType="application/vnd.openxmlformats-officedocument.presentationml.notesSlide+xml" PartName="/ppt/notesSlides/notesSlide307.xml"/>
  <Override ContentType="application/vnd.openxmlformats-officedocument.presentationml.notesSlide+xml" PartName="/ppt/notesSlides/notesSlide837.xml"/>
  <Override ContentType="application/vnd.openxmlformats-officedocument.presentationml.notesSlide+xml" PartName="/ppt/notesSlides/notesSlide491.xml"/>
  <Override ContentType="application/vnd.openxmlformats-officedocument.presentationml.notesSlide+xml" PartName="/ppt/notesSlides/notesSlide378.xml"/>
  <Override ContentType="application/vnd.openxmlformats-officedocument.presentationml.notesSlide+xml" PartName="/ppt/notesSlides/notesSlide636.xml"/>
  <Override ContentType="application/vnd.openxmlformats-officedocument.presentationml.notesSlide+xml" PartName="/ppt/notesSlides/notesSlide619.xml"/>
  <Override ContentType="application/vnd.openxmlformats-officedocument.presentationml.notesSlide+xml" PartName="/ppt/notesSlides/notesSlide747.xml"/>
  <Override ContentType="application/vnd.openxmlformats-officedocument.presentationml.notesSlide+xml" PartName="/ppt/notesSlides/notesSlide403.xml"/>
  <Override ContentType="application/vnd.openxmlformats-officedocument.presentationml.notesSlide+xml" PartName="/ppt/notesSlides/notesSlide860.xml"/>
  <Override ContentType="application/vnd.openxmlformats-officedocument.presentationml.notesSlide+xml" PartName="/ppt/notesSlides/notesSlide162.xml"/>
  <Override ContentType="application/vnd.openxmlformats-officedocument.presentationml.notesSlide+xml" PartName="/ppt/notesSlides/notesSlide420.xml"/>
  <Override ContentType="application/vnd.openxmlformats-officedocument.presentationml.notesSlide+xml" PartName="/ppt/notesSlides/notesSlide508.xml"/>
  <Override ContentType="application/vnd.openxmlformats-officedocument.presentationml.notesSlide+xml" PartName="/ppt/notesSlides/notesSlide145.xml"/>
  <Override ContentType="application/vnd.openxmlformats-officedocument.presentationml.notesSlide+xml" PartName="/ppt/notesSlides/notesSlide83.xml"/>
  <Override ContentType="application/vnd.openxmlformats-officedocument.presentationml.notesSlide+xml" PartName="/ppt/notesSlides/notesSlide764.xml"/>
  <Override ContentType="application/vnd.openxmlformats-officedocument.presentationml.notesSlide+xml" PartName="/ppt/notesSlides/notesSlide489.xml"/>
  <Override ContentType="application/vnd.openxmlformats-officedocument.presentationml.notesSlide+xml" PartName="/ppt/notesSlides/notesSlide66.xml"/>
  <Override ContentType="application/vnd.openxmlformats-officedocument.presentationml.notesSlide+xml" PartName="/ppt/notesSlides/notesSlide905.xml"/>
  <Override ContentType="application/vnd.openxmlformats-officedocument.presentationml.notesSlide+xml" PartName="/ppt/notesSlides/notesSlide948.xml"/>
  <Override ContentType="application/vnd.openxmlformats-officedocument.presentationml.notesSlide+xml" PartName="/ppt/notesSlides/notesSlide808.xml"/>
  <Override ContentType="application/vnd.openxmlformats-officedocument.presentationml.notesSlide+xml" PartName="/ppt/notesSlides/notesSlide3.xml"/>
  <Override ContentType="application/vnd.openxmlformats-officedocument.presentationml.notesSlide+xml" PartName="/ppt/notesSlides/notesSlide461.xml"/>
  <Override ContentType="application/vnd.openxmlformats-officedocument.presentationml.notesSlide+xml" PartName="/ppt/notesSlides/notesSlide232.xml"/>
  <Override ContentType="application/vnd.openxmlformats-officedocument.presentationml.notesSlide+xml" PartName="/ppt/notesSlides/notesSlide275.xml"/>
  <Override ContentType="application/vnd.openxmlformats-officedocument.presentationml.notesSlide+xml" PartName="/ppt/notesSlides/notesSlide964.xml"/>
  <Override ContentType="application/vnd.openxmlformats-officedocument.presentationml.notesSlide+xml" PartName="/ppt/notesSlides/notesSlide921.xml"/>
  <Override ContentType="application/vnd.openxmlformats-officedocument.presentationml.notesSlide+xml" PartName="/ppt/notesSlides/notesSlide778.xml"/>
  <Override ContentType="application/vnd.openxmlformats-officedocument.presentationml.notesSlide+xml" PartName="/ppt/notesSlides/notesSlide549.xml"/>
  <Override ContentType="application/vnd.openxmlformats-officedocument.presentationml.notesSlide+xml" PartName="/ppt/notesSlides/notesSlide735.xml"/>
  <Override ContentType="application/vnd.openxmlformats-officedocument.presentationml.notesSlide+xml" PartName="/ppt/notesSlides/notesSlide506.xml"/>
  <Override ContentType="application/vnd.openxmlformats-officedocument.presentationml.notesSlide+xml" PartName="/ppt/notesSlides/notesSlide690.xml"/>
  <Override ContentType="application/vnd.openxmlformats-officedocument.presentationml.notesSlide+xml" PartName="/ppt/notesSlides/notesSlide360.xml"/>
  <Override ContentType="application/vnd.openxmlformats-officedocument.presentationml.notesSlide+xml" PartName="/ppt/notesSlides/notesSlide534.xml"/>
  <Override ContentType="application/vnd.openxmlformats-officedocument.presentationml.notesSlide+xml" PartName="/ppt/notesSlides/notesSlide119.xml"/>
  <Override ContentType="application/vnd.openxmlformats-officedocument.presentationml.notesSlide+xml" PartName="/ppt/notesSlides/notesSlide81.xml"/>
  <Override ContentType="application/vnd.openxmlformats-officedocument.presentationml.notesSlide+xml" PartName="/ppt/notesSlides/notesSlide577.xml"/>
  <Override ContentType="application/vnd.openxmlformats-officedocument.presentationml.notesSlide+xml" PartName="/ppt/notesSlides/notesSlide976.xml"/>
  <Override ContentType="application/vnd.openxmlformats-officedocument.presentationml.notesSlide+xml" PartName="/ppt/notesSlides/notesSlide836.xml"/>
  <Override ContentType="application/vnd.openxmlformats-officedocument.presentationml.notesSlide+xml" PartName="/ppt/notesSlides/notesSlide879.xml"/>
  <Override ContentType="application/vnd.openxmlformats-officedocument.presentationml.notesSlide+xml" PartName="/ppt/notesSlides/notesSlide69.xml"/>
  <Override ContentType="application/vnd.openxmlformats-officedocument.presentationml.notesSlide+xml" PartName="/ppt/notesSlides/notesSlide933.xml"/>
  <Override ContentType="application/vnd.openxmlformats-officedocument.presentationml.notesSlide+xml" PartName="/ppt/notesSlides/notesSlide26.xml"/>
  <Override ContentType="application/vnd.openxmlformats-officedocument.presentationml.notesSlide+xml" PartName="/ppt/notesSlides/notesSlide707.xml"/>
  <Override ContentType="application/vnd.openxmlformats-officedocument.presentationml.notesSlide+xml" PartName="/ppt/notesSlides/notesSlide204.xml"/>
  <Override ContentType="application/vnd.openxmlformats-officedocument.presentationml.notesSlide+xml" PartName="/ppt/notesSlides/notesSlide247.xml"/>
  <Override ContentType="application/vnd.openxmlformats-officedocument.presentationml.notesSlide+xml" PartName="/ppt/notesSlides/notesSlide662.xml"/>
  <Override ContentType="application/vnd.openxmlformats-officedocument.presentationml.notesSlide+xml" PartName="/ppt/notesSlides/notesSlide54.xml"/>
  <Override ContentType="application/vnd.openxmlformats-officedocument.presentationml.notesSlide+xml" PartName="/ppt/notesSlides/notesSlide103.xml"/>
  <Override ContentType="application/vnd.openxmlformats-officedocument.presentationml.notesSlide+xml" PartName="/ppt/notesSlides/notesSlide791.xml"/>
  <Override ContentType="application/vnd.openxmlformats-officedocument.presentationml.notesSlide+xml" PartName="/ppt/notesSlides/notesSlide97.xml"/>
  <Override ContentType="application/vnd.openxmlformats-officedocument.presentationml.notesSlide+xml" PartName="/ppt/notesSlides/notesSlide189.xml"/>
  <Override ContentType="application/vnd.openxmlformats-officedocument.presentationml.notesSlide+xml" PartName="/ppt/notesSlides/notesSlide375.xml"/>
  <Override ContentType="application/vnd.openxmlformats-officedocument.presentationml.notesSlide+xml" PartName="/ppt/notesSlides/notesSlide146.xml"/>
  <Override ContentType="application/vnd.openxmlformats-officedocument.presentationml.notesSlide+xml" PartName="/ppt/notesSlides/notesSlide219.xml"/>
  <Override ContentType="application/vnd.openxmlformats-officedocument.presentationml.notesSlide+xml" PartName="/ppt/notesSlides/notesSlide11.xml"/>
  <Override ContentType="application/vnd.openxmlformats-officedocument.presentationml.notesSlide+xml" PartName="/ppt/notesSlides/notesSlide332.xml"/>
  <Override ContentType="application/vnd.openxmlformats-officedocument.presentationml.notesSlide+xml" PartName="/ppt/notesSlides/notesSlide607.xml"/>
  <Override ContentType="application/vnd.openxmlformats-officedocument.presentationml.notesSlide+xml" PartName="/ppt/notesSlides/notesSlide961.xml"/>
  <Override ContentType="application/vnd.openxmlformats-officedocument.presentationml.notesSlide+xml" PartName="/ppt/notesSlides/notesSlide562.xml"/>
  <Override ContentType="application/vnd.openxmlformats-officedocument.presentationml.notesSlide+xml" PartName="/ppt/notesSlides/notesSlide908.xml"/>
  <Override ContentType="application/vnd.openxmlformats-officedocument.presentationml.notesSlide+xml" PartName="/ppt/notesSlides/notesSlide820.xml"/>
  <Override ContentType="application/vnd.openxmlformats-officedocument.presentationml.notesSlide+xml" PartName="/ppt/notesSlides/notesSlide863.xml"/>
  <Override ContentType="application/vnd.openxmlformats-officedocument.presentationml.notesSlide+xml" PartName="/ppt/notesSlides/notesSlide131.xml"/>
  <Override ContentType="application/vnd.openxmlformats-officedocument.presentationml.notesSlide+xml" PartName="/ppt/notesSlides/notesSlide720.xml"/>
  <Override ContentType="application/vnd.openxmlformats-officedocument.presentationml.notesSlide+xml" PartName="/ppt/notesSlides/notesSlide763.xml"/>
  <Override ContentType="application/vnd.openxmlformats-officedocument.presentationml.notesSlide+xml" PartName="/ppt/notesSlides/notesSlide174.xml"/>
  <Override ContentType="application/vnd.openxmlformats-officedocument.presentationml.notesSlide+xml" PartName="/ppt/notesSlides/notesSlide347.xml"/>
  <Override ContentType="application/vnd.openxmlformats-officedocument.presentationml.notesSlide+xml" PartName="/ppt/notesSlides/notesSlide678.xml"/>
  <Override ContentType="application/vnd.openxmlformats-officedocument.presentationml.notesSlide+xml" PartName="/ppt/notesSlides/notesSlide304.xml"/>
  <Override ContentType="application/vnd.openxmlformats-officedocument.presentationml.notesSlide+xml" PartName="/ppt/notesSlides/notesSlide635.xml"/>
  <Override ContentType="application/vnd.openxmlformats-officedocument.presentationml.notesSlide+xml" PartName="/ppt/notesSlides/notesSlide979.xml"/>
  <Override ContentType="application/vnd.openxmlformats-officedocument.presentationml.notesSlide+xml" PartName="/ppt/notesSlides/notesSlide936.xml"/>
  <Override ContentType="application/vnd.openxmlformats-officedocument.presentationml.notesSlide+xml" PartName="/ppt/notesSlides/notesSlide590.xml"/>
  <Override ContentType="application/vnd.openxmlformats-officedocument.presentationml.notesSlide+xml" PartName="/ppt/notesSlides/notesSlide891.xml"/>
  <Override ContentType="application/vnd.openxmlformats-officedocument.presentationml.notesSlide+xml" PartName="/ppt/notesSlides/notesSlide248.xml"/>
  <Override ContentType="application/vnd.openxmlformats-officedocument.presentationml.notesSlide+xml" PartName="/ppt/notesSlides/notesSlide477.xml"/>
  <Override ContentType="application/vnd.openxmlformats-officedocument.presentationml.notesSlide+xml" PartName="/ppt/notesSlides/notesSlide434.xml"/>
  <Override ContentType="application/vnd.openxmlformats-officedocument.presentationml.notesSlide+xml" PartName="/ppt/notesSlides/notesSlide460.xml"/>
  <Override ContentType="application/vnd.openxmlformats-officedocument.presentationml.notesSlide+xml" PartName="/ppt/notesSlides/notesSlide576.xml"/>
  <Override ContentType="application/vnd.openxmlformats-officedocument.presentationml.notesSlide+xml" PartName="/ppt/notesSlides/notesSlide762.xml"/>
  <Override ContentType="application/vnd.openxmlformats-officedocument.presentationml.notesSlide+xml" PartName="/ppt/notesSlides/notesSlide68.xml"/>
  <Override ContentType="application/vnd.openxmlformats-officedocument.presentationml.notesSlide+xml" PartName="/ppt/notesSlides/notesSlide807.xml"/>
  <Override ContentType="application/vnd.openxmlformats-officedocument.presentationml.notesSlide+xml" PartName="/ppt/notesSlides/notesSlide205.xml"/>
  <Override ContentType="application/vnd.openxmlformats-officedocument.presentationml.notesSlide+xml" PartName="/ppt/notesSlides/notesSlide25.xml"/>
  <Override ContentType="application/vnd.openxmlformats-officedocument.presentationml.notesSlide+xml" PartName="/ppt/notesSlides/notesSlide160.xml"/>
  <Override ContentType="application/vnd.openxmlformats-officedocument.presentationml.notesSlide+xml" PartName="/ppt/notesSlides/notesSlide276.xml"/>
  <Override ContentType="application/vnd.openxmlformats-officedocument.presentationml.notesSlide+xml" PartName="/ppt/notesSlides/notesSlide661.xml"/>
  <Override ContentType="application/vnd.openxmlformats-officedocument.presentationml.notesSlide+xml" PartName="/ppt/notesSlides/notesSlide233.xml"/>
  <Override ContentType="application/vnd.openxmlformats-officedocument.presentationml.notesSlide+xml" PartName="/ppt/notesSlides/notesSlide548.xml"/>
  <Override ContentType="application/vnd.openxmlformats-officedocument.presentationml.notesSlide+xml" PartName="/ppt/notesSlides/notesSlide920.xml"/>
  <Override ContentType="application/vnd.openxmlformats-officedocument.presentationml.notesSlide+xml" PartName="/ppt/notesSlides/notesSlide505.xml"/>
  <Override ContentType="application/vnd.openxmlformats-officedocument.presentationml.notesSlide+xml" PartName="/ppt/notesSlides/notesSlide533.xml"/>
  <Override ContentType="application/vnd.openxmlformats-officedocument.presentationml.notesSlide+xml" PartName="/ppt/notesSlides/notesSlide80.xml"/>
  <Override ContentType="application/vnd.openxmlformats-officedocument.presentationml.notesSlide+xml" PartName="/ppt/notesSlides/notesSlide449.xml"/>
  <Override ContentType="application/vnd.openxmlformats-officedocument.presentationml.notesSlide+xml" PartName="/ppt/notesSlides/notesSlide361.xml"/>
  <Override ContentType="application/vnd.openxmlformats-officedocument.presentationml.notesSlide+xml" PartName="/ppt/notesSlides/notesSlide406.xml"/>
  <Override ContentType="application/vnd.openxmlformats-officedocument.presentationml.notesSlide+xml" PartName="/ppt/notesSlides/notesSlide790.xml"/>
  <Override ContentType="application/vnd.openxmlformats-officedocument.presentationml.notesSlide+xml" PartName="/ppt/notesSlides/notesSlide963.xml"/>
  <Override ContentType="application/vnd.openxmlformats-officedocument.presentationml.notesSlide+xml" PartName="/ppt/notesSlides/notesSlide2.xml"/>
  <Override ContentType="application/vnd.openxmlformats-officedocument.presentationml.notesSlide+xml" PartName="/ppt/notesSlides/notesSlide835.xml"/>
  <Override ContentType="application/vnd.openxmlformats-officedocument.presentationml.notesSlide+xml" PartName="/ppt/notesSlides/notesSlide878.xml"/>
  <Override ContentType="application/vnd.openxmlformats-officedocument.presentationml.notesSlide+xml" PartName="/ppt/notesSlides/notesSlide749.xml"/>
  <Override ContentType="application/vnd.openxmlformats-officedocument.presentationml.notesSlide+xml" PartName="/ppt/notesSlides/notesSlide935.xml"/>
  <Override ContentType="application/vnd.openxmlformats-officedocument.presentationml.notesSlide+xml" PartName="/ppt/notesSlides/notesSlide978.xml"/>
  <Override ContentType="application/vnd.openxmlformats-officedocument.presentationml.notesSlide+xml" PartName="/ppt/notesSlides/notesSlide260.xml"/>
  <Override ContentType="application/vnd.openxmlformats-officedocument.presentationml.notesSlide+xml" PartName="/ppt/notesSlides/notesSlide448.xml"/>
  <Override ContentType="application/vnd.openxmlformats-officedocument.presentationml.notesSlide+xml" PartName="/ppt/notesSlides/notesSlide634.xml"/>
  <Override ContentType="application/vnd.openxmlformats-officedocument.presentationml.notesSlide+xml" PartName="/ppt/notesSlides/notesSlide405.xml"/>
  <Override ContentType="application/vnd.openxmlformats-officedocument.presentationml.notesSlide+xml" PartName="/ppt/notesSlides/notesSlide561.xml"/>
  <Override ContentType="application/vnd.openxmlformats-officedocument.presentationml.notesSlide+xml" PartName="/ppt/notesSlides/notesSlide706.xml"/>
  <Override ContentType="application/vnd.openxmlformats-officedocument.presentationml.notesSlide+xml" PartName="/ppt/notesSlides/notesSlide862.xml"/>
  <Override ContentType="application/vnd.openxmlformats-officedocument.presentationml.notesSlide+xml" PartName="/ppt/notesSlides/notesSlide104.xml"/>
  <Override ContentType="application/vnd.openxmlformats-officedocument.presentationml.notesSlide+xml" PartName="/ppt/notesSlides/notesSlide147.xml"/>
  <Override ContentType="application/vnd.openxmlformats-officedocument.presentationml.notesSlide+xml" PartName="/ppt/notesSlides/notesSlide376.xml"/>
  <Override ContentType="application/vnd.openxmlformats-officedocument.presentationml.notesSlide+xml" PartName="/ppt/notesSlides/notesSlide677.xml"/>
  <Override ContentType="application/vnd.openxmlformats-officedocument.presentationml.notesSlide+xml" PartName="/ppt/notesSlides/notesSlide333.xml"/>
  <Override ContentType="application/vnd.openxmlformats-officedocument.presentationml.notesSlide+xml" PartName="/ppt/notesSlides/notesSlide305.xml"/>
  <Override ContentType="application/vnd.openxmlformats-officedocument.presentationml.notesSlide+xml" PartName="/ppt/notesSlides/notesSlide606.xml"/>
  <Override ContentType="application/vnd.openxmlformats-officedocument.presentationml.notesSlide+xml" PartName="/ppt/notesSlides/notesSlide777.xml"/>
  <Override ContentType="application/vnd.openxmlformats-officedocument.presentationml.notesSlide+xml" PartName="/ppt/notesSlides/notesSlide734.xml"/>
  <Override ContentType="application/vnd.openxmlformats-officedocument.presentationml.notesSlide+xml" PartName="/ppt/notesSlides/notesSlide907.xml"/>
  <Override ContentType="application/vnd.openxmlformats-officedocument.presentationml.notesSlide+xml" PartName="/ppt/notesSlides/notesSlide890.xml"/>
  <Override ContentType="application/vnd.openxmlformats-officedocument.presentationml.notesSlide+xml" PartName="/ppt/notesSlides/notesSlide132.xml"/>
  <Override ContentType="application/vnd.openxmlformats-officedocument.presentationml.notesSlide+xml" PartName="/ppt/notesSlides/notesSlide433.xml"/>
  <Override ContentType="application/vnd.openxmlformats-officedocument.presentationml.notesSlide+xml" PartName="/ppt/notesSlides/notesSlide96.xml"/>
  <Override ContentType="application/vnd.openxmlformats-officedocument.presentationml.notesSlide+xml" PartName="/ppt/notesSlides/notesSlide53.xml"/>
  <Override ContentType="application/vnd.openxmlformats-officedocument.presentationml.notesSlide+xml" PartName="/ppt/notesSlides/notesSlide476.xml"/>
  <Override ContentType="application/vnd.openxmlformats-officedocument.presentationml.notesSlide+xml" PartName="/ppt/notesSlides/notesSlide649.xml"/>
  <Override ContentType="application/vnd.openxmlformats-officedocument.presentationml.notesSlide+xml" PartName="/ppt/notesSlides/notesSlide175.xml"/>
  <Override ContentType="application/vnd.openxmlformats-officedocument.presentationml.notesSlide+xml" PartName="/ppt/notesSlides/notesSlide348.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598.xml"/>
  <Override ContentType="application/vnd.openxmlformats-officedocument.presentationml.slide+xml" PartName="/ppt/slides/slide687.xml"/>
  <Override ContentType="application/vnd.openxmlformats-officedocument.presentationml.slide+xml" PartName="/ppt/slides/slide873.xml"/>
  <Override ContentType="application/vnd.openxmlformats-officedocument.presentationml.slide+xml" PartName="/ppt/slides/slide962.xml"/>
  <Override ContentType="application/vnd.openxmlformats-officedocument.presentationml.slide+xml" PartName="/ppt/slides/slide784.xml"/>
  <Override ContentType="application/vnd.openxmlformats-officedocument.presentationml.slide+xml" PartName="/ppt/slides/slide970.xml"/>
  <Override ContentType="application/vnd.openxmlformats-officedocument.presentationml.slide+xml" PartName="/ppt/slides/slide519.xml"/>
  <Override ContentType="application/vnd.openxmlformats-officedocument.presentationml.slide+xml" PartName="/ppt/slides/slide705.xml"/>
  <Override ContentType="application/vnd.openxmlformats-officedocument.presentationml.slide+xml" PartName="/ppt/slides/slide881.xml"/>
  <Override ContentType="application/vnd.openxmlformats-officedocument.presentationml.slide+xml" PartName="/ppt/slides/slide695.xml"/>
  <Override ContentType="application/vnd.openxmlformats-officedocument.presentationml.slide+xml" PartName="/ppt/slides/slide792.xml"/>
  <Override ContentType="application/vnd.openxmlformats-officedocument.presentationml.slide+xml" PartName="/ppt/slides/slide608.xml"/>
  <Override ContentType="application/vnd.openxmlformats-officedocument.presentationml.slide+xml" PartName="/ppt/slides/slide535.xml"/>
  <Override ContentType="application/vnd.openxmlformats-officedocument.presentationml.slide+xml" PartName="/ppt/slides/slide438.xml"/>
  <Override ContentType="application/vnd.openxmlformats-officedocument.presentationml.slide+xml" PartName="/ppt/slides/slide810.xml"/>
  <Override ContentType="application/vnd.openxmlformats-officedocument.presentationml.slide+xml" PartName="/ppt/slides/slide454.xml"/>
  <Override ContentType="application/vnd.openxmlformats-officedocument.presentationml.slide+xml" PartName="/ppt/slides/slide179.xml"/>
  <Override ContentType="application/vnd.openxmlformats-officedocument.presentationml.slide+xml" PartName="/ppt/slides/slide616.xml"/>
  <Override ContentType="application/vnd.openxmlformats-officedocument.presentationml.slide+xml" PartName="/ppt/slides/slide849.xml"/>
  <Override ContentType="application/vnd.openxmlformats-officedocument.presentationml.slide+xml" PartName="/ppt/slides/slide276.xml"/>
  <Override ContentType="application/vnd.openxmlformats-officedocument.presentationml.slide+xml" PartName="/ppt/slides/slide713.xml"/>
  <Override ContentType="application/vnd.openxmlformats-officedocument.presentationml.slide+xml" PartName="/ppt/slides/slide551.xml"/>
  <Override ContentType="application/vnd.openxmlformats-officedocument.presentationml.slide+xml" PartName="/ppt/slides/slide865.xml"/>
  <Override ContentType="application/vnd.openxmlformats-officedocument.presentationml.slide+xml" PartName="/ppt/slides/slide66.xml"/>
  <Override ContentType="application/vnd.openxmlformats-officedocument.presentationml.slide+xml" PartName="/ppt/slides/slide768.xml"/>
  <Override ContentType="application/vnd.openxmlformats-officedocument.presentationml.slide+xml" PartName="/ppt/slides/slide946.xml"/>
  <Override ContentType="application/vnd.openxmlformats-officedocument.presentationml.slide+xml" PartName="/ppt/slides/slide357.xml"/>
  <Override ContentType="application/vnd.openxmlformats-officedocument.presentationml.slide+xml" PartName="/ppt/slides/slide141.xml"/>
  <Override ContentType="application/vnd.openxmlformats-officedocument.presentationml.slide+xml" PartName="/ppt/slides/slide632.xml"/>
  <Override ContentType="application/vnd.openxmlformats-officedocument.presentationml.slide+xml" PartName="/ppt/slides/slide82.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470.xml"/>
  <Override ContentType="application/vnd.openxmlformats-officedocument.presentationml.slide+xml" PartName="/ppt/slides/slide187.xml"/>
  <Override ContentType="application/vnd.openxmlformats-officedocument.presentationml.slide+xml" PartName="/ppt/slides/slide125.xml"/>
  <Override ContentType="application/vnd.openxmlformats-officedocument.presentationml.slide+xml" PartName="/ppt/slides/slide20.xml"/>
  <Override ContentType="application/vnd.openxmlformats-officedocument.presentationml.slide+xml" PartName="/ppt/slides/slide400.xml"/>
  <Override ContentType="application/vnd.openxmlformats-officedocument.presentationml.slide+xml" PartName="/ppt/slides/slide214.xml"/>
  <Override ContentType="application/vnd.openxmlformats-officedocument.presentationml.slide+xml" PartName="/ppt/slides/slide206.xml"/>
  <Override ContentType="application/vnd.openxmlformats-officedocument.presentationml.slide+xml" PartName="/ppt/slides/slide381.xml"/>
  <Override ContentType="application/vnd.openxmlformats-officedocument.presentationml.slide+xml" PartName="/ppt/slides/slide195.xml"/>
  <Override ContentType="application/vnd.openxmlformats-officedocument.presentationml.slide+xml" PartName="/ppt/slides/slide560.xml"/>
  <Override ContentType="application/vnd.openxmlformats-officedocument.presentationml.slide+xml" PartName="/ppt/slides/slide624.xml"/>
  <Override ContentType="application/vnd.openxmlformats-officedocument.presentationml.slide+xml" PartName="/ppt/slides/slide59.xml"/>
  <Override ContentType="application/vnd.openxmlformats-officedocument.presentationml.slide+xml" PartName="/ppt/slides/slide285.xml"/>
  <Override ContentType="application/vnd.openxmlformats-officedocument.presentationml.slide+xml" PartName="/ppt/slides/slide349.xml"/>
  <Override ContentType="application/vnd.openxmlformats-officedocument.presentationml.slide+xml" PartName="/ppt/slides/slide116.xml"/>
  <Override ContentType="application/vnd.openxmlformats-officedocument.presentationml.slide+xml" PartName="/ppt/slides/slide462.xml"/>
  <Override ContentType="application/vnd.openxmlformats-officedocument.presentationml.slide+xml" PartName="/ppt/slides/slide722.xml"/>
  <Override ContentType="application/vnd.openxmlformats-officedocument.presentationml.slide+xml" PartName="/ppt/slides/slide447.xml"/>
  <Override ContentType="application/vnd.openxmlformats-officedocument.presentationml.slide+xml" PartName="/ppt/slides/slide938.xml"/>
  <Override ContentType="application/vnd.openxmlformats-officedocument.presentationml.slide+xml" PartName="/ppt/slides/slide133.xml"/>
  <Override ContentType="application/vnd.openxmlformats-officedocument.presentationml.slide+xml" PartName="/ppt/slides/slide91.xml"/>
  <Override ContentType="application/vnd.openxmlformats-officedocument.presentationml.slide+xml" PartName="/ppt/slides/slide776.xml"/>
  <Override ContentType="application/vnd.openxmlformats-officedocument.presentationml.slide+xml" PartName="/ppt/slides/slide759.xml"/>
  <Override ContentType="application/vnd.openxmlformats-officedocument.presentationml.slide+xml" PartName="/ppt/slides/slide74.xml"/>
  <Override ContentType="application/vnd.openxmlformats-officedocument.presentationml.slide+xml" PartName="/ppt/slides/slide268.xml"/>
  <Override ContentType="application/vnd.openxmlformats-officedocument.presentationml.slide+xml" PartName="/ppt/slides/slide641.xml"/>
  <Override ContentType="application/vnd.openxmlformats-officedocument.presentationml.slide+xml" PartName="/ppt/slides/slide310.xml"/>
  <Override ContentType="application/vnd.openxmlformats-officedocument.presentationml.slide+xml" PartName="/ppt/slides/slide543.xml"/>
  <Override ContentType="application/vnd.openxmlformats-officedocument.presentationml.slide+xml" PartName="/ppt/slides/slide366.xml"/>
  <Override ContentType="application/vnd.openxmlformats-officedocument.presentationml.slide+xml" PartName="/ppt/slides/slide857.xml"/>
  <Override ContentType="application/vnd.openxmlformats-officedocument.presentationml.slide+xml" PartName="/ppt/slides/slide872.xml"/>
  <Override ContentType="application/vnd.openxmlformats-officedocument.presentationml.slide+xml" PartName="/ppt/slides/slide597.xml"/>
  <Override ContentType="application/vnd.openxmlformats-officedocument.presentationml.slide+xml" PartName="/ppt/slides/slide783.xml"/>
  <Override ContentType="application/vnd.openxmlformats-officedocument.presentationml.slide+xml" PartName="/ppt/slides/slide856.xml"/>
  <Override ContentType="application/vnd.openxmlformats-officedocument.presentationml.slide+xml" PartName="/ppt/slides/slide694.xml"/>
  <Override ContentType="application/vnd.openxmlformats-officedocument.presentationml.slide+xml" PartName="/ppt/slides/slide880.xml"/>
  <Override ContentType="application/vnd.openxmlformats-officedocument.presentationml.slide+xml" PartName="/ppt/slides/slide767.xml"/>
  <Override ContentType="application/vnd.openxmlformats-officedocument.presentationml.slide+xml" PartName="/ppt/slides/slide528.xml"/>
  <Override ContentType="application/vnd.openxmlformats-officedocument.presentationml.slide+xml" PartName="/ppt/slides/slide890.xml"/>
  <Override ContentType="application/vnd.openxmlformats-officedocument.presentationml.slide+xml" PartName="/ppt/slides/slide793.xml"/>
  <Override ContentType="application/vnd.openxmlformats-officedocument.presentationml.slide+xml" PartName="/ppt/slides/slide617.xml"/>
  <Override ContentType="application/vnd.openxmlformats-officedocument.presentationml.slide+xml" PartName="/ppt/slides/slide706.xml"/>
  <Override ContentType="application/vnd.openxmlformats-officedocument.presentationml.slide+xml" PartName="/ppt/slides/slide803.xml"/>
  <Override ContentType="application/vnd.openxmlformats-officedocument.presentationml.slide+xml" PartName="/ppt/slides/slide866.xml"/>
  <Override ContentType="application/vnd.openxmlformats-officedocument.presentationml.slide+xml" PartName="/ppt/slides/slide455.xml"/>
  <Override ContentType="application/vnd.openxmlformats-officedocument.presentationml.slide+xml" PartName="/ppt/slides/slide293.xml"/>
  <Override ContentType="application/vnd.openxmlformats-officedocument.presentationml.slide+xml" PartName="/ppt/slides/slide358.xml"/>
  <Override ContentType="application/vnd.openxmlformats-officedocument.presentationml.slide+xml" PartName="/ppt/slides/slide730.xml"/>
  <Override ContentType="application/vnd.openxmlformats-officedocument.presentationml.slide+xml" PartName="/ppt/slides/slide471.xml"/>
  <Override ContentType="application/vnd.openxmlformats-officedocument.presentationml.slide+xml" PartName="/ppt/slides/slide67.xml"/>
  <Override ContentType="application/vnd.openxmlformats-officedocument.presentationml.slide+xml" PartName="/ppt/slides/slide196.xml"/>
  <Override ContentType="application/vnd.openxmlformats-officedocument.presentationml.slide+xml" PartName="/ppt/slides/slide633.xml"/>
  <Override ContentType="application/vnd.openxmlformats-officedocument.presentationml.slide+xml" PartName="/ppt/slides/slide929.xml"/>
  <Override ContentType="application/vnd.openxmlformats-officedocument.presentationml.slide+xml" PartName="/ppt/slides/slide259.xml"/>
  <Override ContentType="application/vnd.openxmlformats-officedocument.presentationml.slide+xml" PartName="/ppt/slides/slide534.xml"/>
  <Override ContentType="application/vnd.openxmlformats-officedocument.presentationml.slide+xml" PartName="/ppt/slides/slide945.xml"/>
  <Override ContentType="application/vnd.openxmlformats-officedocument.presentationml.slide+xml" PartName="/ppt/slides/slide49.xml"/>
  <Override ContentType="application/vnd.openxmlformats-officedocument.presentationml.slide+xml" PartName="/ppt/slides/slide688.xml"/>
  <Override ContentType="application/vnd.openxmlformats-officedocument.presentationml.slide+xml" PartName="/ppt/slides/slide83.xml"/>
  <Override ContentType="application/vnd.openxmlformats-officedocument.presentationml.slide+xml" PartName="/ppt/slides/slide437.xml"/>
  <Override ContentType="application/vnd.openxmlformats-officedocument.presentationml.slide+xml" PartName="/ppt/slides/slide221.xml"/>
  <Override ContentType="application/vnd.openxmlformats-officedocument.presentationml.slide+xml" PartName="/ppt/slides/slide712.xml"/>
  <Override ContentType="application/vnd.openxmlformats-officedocument.presentationml.slide+xml" PartName="/ppt/slides/slide963.xml"/>
  <Override ContentType="application/vnd.openxmlformats-officedocument.presentationml.slide+xml" PartName="/ppt/slides/slide73.xml"/>
  <Override ContentType="application/vnd.openxmlformats-officedocument.presentationml.slide+xml" PartName="/ppt/slides/slide126.xml"/>
  <Override ContentType="application/vnd.openxmlformats-officedocument.presentationml.slide+xml" PartName="/ppt/slides/slide186.xml"/>
  <Override ContentType="application/vnd.openxmlformats-officedocument.presentationml.slide+xml" PartName="/ppt/slides/slide215.xml"/>
  <Override ContentType="application/vnd.openxmlformats-officedocument.presentationml.slide+xml" PartName="/ppt/slides/slide401.xml"/>
  <Override ContentType="application/vnd.openxmlformats-officedocument.presentationml.slide+xml" PartName="/ppt/slides/slide109.xml"/>
  <Override ContentType="application/vnd.openxmlformats-officedocument.presentationml.slide+xml" PartName="/ppt/slides/slide311.xml"/>
  <Override ContentType="application/vnd.openxmlformats-officedocument.presentationml.slide+xml" PartName="/ppt/slides/slide13.xml"/>
  <Override ContentType="application/vnd.openxmlformats-officedocument.presentationml.slide+xml" PartName="/ppt/slides/slide222.xml"/>
  <Override ContentType="application/vnd.openxmlformats-officedocument.presentationml.slide+xml" PartName="/ppt/slides/slide205.xml"/>
  <Override ContentType="application/vnd.openxmlformats-officedocument.presentationml.slide+xml" PartName="/ppt/slides/slide292.xml"/>
  <Override ContentType="application/vnd.openxmlformats-officedocument.presentationml.slide+xml" PartName="/ppt/slides/slide939.xml"/>
  <Override ContentType="application/vnd.openxmlformats-officedocument.presentationml.slide+xml" PartName="/ppt/slides/slide461.xml"/>
  <Override ContentType="application/vnd.openxmlformats-officedocument.presentationml.slide+xml" PartName="/ppt/slides/slide550.xml"/>
  <Override ContentType="application/vnd.openxmlformats-officedocument.presentationml.slide+xml" PartName="/ppt/slides/slide90.xml"/>
  <Override ContentType="application/vnd.openxmlformats-officedocument.presentationml.slide+xml" PartName="/ppt/slides/slide275.xml"/>
  <Override ContentType="application/vnd.openxmlformats-officedocument.presentationml.slide+xml" PartName="/ppt/slides/slide132.xml"/>
  <Override ContentType="application/vnd.openxmlformats-officedocument.presentationml.slide+xml" PartName="/ppt/slides/slide269.xml"/>
  <Override ContentType="application/vnd.openxmlformats-officedocument.presentationml.slide+xml" PartName="/ppt/slides/slide544.xml"/>
  <Override ContentType="application/vnd.openxmlformats-officedocument.presentationml.slide+xml" PartName="/ppt/slides/slide640.xml"/>
  <Override ContentType="application/vnd.openxmlformats-officedocument.presentationml.slide+xml" PartName="/ppt/slides/slide365.xml"/>
  <Override ContentType="application/vnd.openxmlformats-officedocument.presentationml.slide+xml" PartName="/ppt/slides/slide802.xml"/>
  <Override ContentType="application/vnd.openxmlformats-officedocument.presentationml.slide+xml" PartName="/ppt/slides/slide382.xml"/>
  <Override ContentType="application/vnd.openxmlformats-officedocument.presentationml.slide+xml" PartName="/ppt/slides/slide527.xml"/>
  <Override ContentType="application/vnd.openxmlformats-officedocument.presentationml.slide+xml" PartName="/ppt/slides/slide561.xml"/>
  <Override ContentType="application/vnd.openxmlformats-officedocument.presentationml.slide+xml" PartName="/ppt/slides/slide623.xml"/>
  <Override ContentType="application/vnd.openxmlformats-officedocument.presentationml.slide+xml" PartName="/ppt/slides/slide348.xml"/>
  <Override ContentType="application/vnd.openxmlformats-officedocument.presentationml.slide+xml" PartName="/ppt/slides/slide286.xml"/>
  <Override ContentType="application/vnd.openxmlformats-officedocument.presentationml.slide+xml" PartName="/ppt/slides/slide777.xml"/>
  <Override ContentType="application/vnd.openxmlformats-officedocument.presentationml.slide+xml" PartName="/ppt/slides/slide115.xml"/>
  <Override ContentType="application/vnd.openxmlformats-officedocument.presentationml.slide+xml" PartName="/ppt/slides/slide618.xml"/>
  <Override ContentType="application/vnd.openxmlformats-officedocument.presentationml.slide+xml" PartName="/ppt/slides/slide804.xml"/>
  <Override ContentType="application/vnd.openxmlformats-officedocument.presentationml.slide+xml" PartName="/ppt/slides/slide847.xml"/>
  <Override ContentType="application/vnd.openxmlformats-officedocument.presentationml.slide+xml" PartName="/ppt/slides/slide626.xml"/>
  <Override ContentType="application/vnd.openxmlformats-officedocument.presentationml.slide+xml" PartName="/ppt/slides/slide812.xml"/>
  <Override ContentType="application/vnd.openxmlformats-officedocument.presentationml.slide+xml" PartName="/ppt/slides/slide839.xml"/>
  <Override ContentType="application/vnd.openxmlformats-officedocument.presentationml.slide+xml" PartName="/ppt/slides/slide960.xml"/>
  <Override ContentType="application/vnd.openxmlformats-officedocument.presentationml.slide+xml" PartName="/ppt/slides/slide553.xml"/>
  <Override ContentType="application/vnd.openxmlformats-officedocument.presentationml.slide+xml" PartName="/ppt/slides/slide367.xml"/>
  <Override ContentType="application/vnd.openxmlformats-officedocument.presentationml.slide+xml" PartName="/ppt/slides/slide588.xml"/>
  <Override ContentType="application/vnd.openxmlformats-officedocument.presentationml.slide+xml" PartName="/ppt/slides/slide774.xml"/>
  <Override ContentType="application/vnd.openxmlformats-officedocument.presentationml.slide+xml" PartName="/ppt/slides/slide545.xml"/>
  <Override ContentType="application/vnd.openxmlformats-officedocument.presentationml.slide+xml" PartName="/ppt/slides/slide731.xml"/>
  <Override ContentType="application/vnd.openxmlformats-officedocument.presentationml.slide+xml" PartName="/ppt/slides/slide952.xml"/>
  <Override ContentType="application/vnd.openxmlformats-officedocument.presentationml.slide+xml" PartName="/ppt/slides/slide669.xml"/>
  <Override ContentType="application/vnd.openxmlformats-officedocument.presentationml.slide+xml" PartName="/ppt/slides/slide855.xml"/>
  <Override ContentType="application/vnd.openxmlformats-officedocument.presentationml.slide+xml" PartName="/ppt/slides/slide359.xml"/>
  <Override ContentType="application/vnd.openxmlformats-officedocument.presentationml.slide+xml" PartName="/ppt/slides/slide448.xml"/>
  <Override ContentType="application/vnd.openxmlformats-officedocument.presentationml.slide+xml" PartName="/ppt/slides/slide980.xml"/>
  <Override ContentType="application/vnd.openxmlformats-officedocument.presentationml.slide+xml" PartName="/ppt/slides/slide204.xml"/>
  <Override ContentType="application/vnd.openxmlformats-officedocument.presentationml.slide+xml" PartName="/ppt/slides/slide84.xml"/>
  <Override ContentType="application/vnd.openxmlformats-officedocument.presentationml.slide+xml" PartName="/ppt/slides/slide123.xml"/>
  <Override ContentType="application/vnd.openxmlformats-officedocument.presentationml.slide+xml" PartName="/ppt/slides/slide294.xml"/>
  <Override ContentType="application/vnd.openxmlformats-officedocument.presentationml.slide+xml" PartName="/ppt/slides/slide689.xml"/>
  <Override ContentType="application/vnd.openxmlformats-officedocument.presentationml.slide+xml" PartName="/ppt/slides/slide867.xml"/>
  <Override ContentType="application/vnd.openxmlformats-officedocument.presentationml.slide+xml" PartName="/ppt/slides/slide7.xml"/>
  <Override ContentType="application/vnd.openxmlformats-officedocument.presentationml.slide+xml" PartName="/ppt/slides/slide517.xml"/>
  <Override ContentType="application/vnd.openxmlformats-officedocument.presentationml.slide+xml" PartName="/ppt/slides/slide596.xml"/>
  <Override ContentType="application/vnd.openxmlformats-officedocument.presentationml.slide+xml" PartName="/ppt/slides/slide375.xml"/>
  <Override ContentType="application/vnd.openxmlformats-officedocument.presentationml.slide+xml" PartName="/ppt/slides/slide928.xml"/>
  <Override ContentType="application/vnd.openxmlformats-officedocument.presentationml.slide+xml" PartName="/ppt/slides/slide472.xml"/>
  <Override ContentType="application/vnd.openxmlformats-officedocument.presentationml.slide+xml" PartName="/ppt/slides/slide883.xml"/>
  <Override ContentType="application/vnd.openxmlformats-officedocument.presentationml.slide+xml" PartName="/ppt/slides/slide301.xml"/>
  <Override ContentType="application/vnd.openxmlformats-officedocument.presentationml.slide+xml" PartName="/ppt/slides/slide223.xml"/>
  <Override ContentType="application/vnd.openxmlformats-officedocument.presentationml.slide+xml" PartName="/ppt/slides/slide266.xml"/>
  <Override ContentType="application/vnd.openxmlformats-officedocument.presentationml.slide+xml" PartName="/ppt/slides/slide347.xml"/>
  <Override ContentType="application/vnd.openxmlformats-officedocument.presentationml.slide+xml" PartName="/ppt/slides/slide372.xml"/>
  <Override ContentType="application/vnd.openxmlformats-officedocument.presentationml.slide+xml" PartName="/ppt/slides/slide22.xml"/>
  <Override ContentType="application/vnd.openxmlformats-officedocument.presentationml.slide+xml" PartName="/ppt/slides/slide304.xml"/>
  <Override ContentType="application/vnd.openxmlformats-officedocument.presentationml.slide+xml" PartName="/ppt/slides/slide231.xml"/>
  <Override ContentType="application/vnd.openxmlformats-officedocument.presentationml.slide+xml" PartName="/ppt/slides/slide65.xml"/>
  <Override ContentType="application/vnd.openxmlformats-officedocument.presentationml.slide+xml" PartName="/ppt/slides/slide118.xml"/>
  <Override ContentType="application/vnd.openxmlformats-officedocument.presentationml.slide+xml" PartName="/ppt/slides/slide274.xml"/>
  <Override ContentType="application/vnd.openxmlformats-officedocument.presentationml.slide+xml" PartName="/ppt/slides/slide460.xml"/>
  <Override ContentType="application/vnd.openxmlformats-officedocument.presentationml.slide+xml" PartName="/ppt/slides/slide711.xml"/>
  <Override ContentType="application/vnd.openxmlformats-officedocument.presentationml.slide+xml" PartName="/ppt/slides/slide410.xml"/>
  <Override ContentType="application/vnd.openxmlformats-officedocument.presentationml.slide+xml" PartName="/ppt/slides/slide72.xml"/>
  <Override ContentType="application/vnd.openxmlformats-officedocument.presentationml.slide+xml" PartName="/ppt/slides/slide453.xml"/>
  <Override ContentType="application/vnd.openxmlformats-officedocument.presentationml.slide+xml" PartName="/ppt/slides/slide630.xml"/>
  <Override ContentType="application/vnd.openxmlformats-officedocument.presentationml.slide+xml" PartName="/ppt/slides/slide955.xml"/>
  <Override ContentType="application/vnd.openxmlformats-officedocument.presentationml.slide+xml" PartName="/ppt/slides/slide697.xml"/>
  <Override ContentType="application/vnd.openxmlformats-officedocument.presentationml.slide+xml" PartName="/ppt/slides/slide131.xml"/>
  <Override ContentType="application/vnd.openxmlformats-officedocument.presentationml.slide+xml" PartName="/ppt/slides/slide93.xml"/>
  <Override ContentType="application/vnd.openxmlformats-officedocument.presentationml.slide+xml" PartName="/ppt/slides/slide445.xml"/>
  <Override ContentType="application/vnd.openxmlformats-officedocument.presentationml.slide+xml" PartName="/ppt/slides/slide402.xml"/>
  <Override ContentType="application/vnd.openxmlformats-officedocument.presentationml.slide+xml" PartName="/ppt/slides/slide782.xml"/>
  <Override ContentType="application/vnd.openxmlformats-officedocument.presentationml.slide+xml" PartName="/ppt/slides/slide703.xml"/>
  <Override ContentType="application/vnd.openxmlformats-officedocument.presentationml.slide+xml" PartName="/ppt/slides/slide150.xml"/>
  <Override ContentType="application/vnd.openxmlformats-officedocument.presentationml.slide+xml" PartName="/ppt/slides/slide189.xml"/>
  <Override ContentType="application/vnd.openxmlformats-officedocument.presentationml.slide+xml" PartName="/ppt/slides/slide481.xml"/>
  <Override ContentType="application/vnd.openxmlformats-officedocument.presentationml.slide+xml" PartName="/ppt/slides/slide57.xml"/>
  <Override ContentType="application/vnd.openxmlformats-officedocument.presentationml.slide+xml" PartName="/ppt/slides/slide874.xml"/>
  <Override ContentType="application/vnd.openxmlformats-officedocument.presentationml.slide+xml" PartName="/ppt/slides/slide193.xml"/>
  <Override ContentType="application/vnd.openxmlformats-officedocument.presentationml.slide+xml" PartName="/ppt/slides/slide14.xml"/>
  <Override ContentType="application/vnd.openxmlformats-officedocument.presentationml.slide+xml" PartName="/ppt/slides/slide526.xml"/>
  <Override ContentType="application/vnd.openxmlformats-officedocument.presentationml.slide+xml" PartName="/ppt/slides/slide589.xml"/>
  <Override ContentType="application/vnd.openxmlformats-officedocument.presentationml.slide+xml" PartName="/ppt/slides/slide961.xml"/>
  <Override ContentType="application/vnd.openxmlformats-officedocument.presentationml.slide+xml" PartName="/ppt/slides/slide775.xml"/>
  <Override ContentType="application/vnd.openxmlformats-officedocument.presentationml.slide+xml" PartName="/ppt/slides/slide546.xml"/>
  <Override ContentType="application/vnd.openxmlformats-officedocument.presentationml.slide+xml" PartName="/ppt/slides/slide732.xml"/>
  <Override ContentType="application/vnd.openxmlformats-officedocument.presentationml.slide+xml" PartName="/ppt/slides/slide919.xml"/>
  <Override ContentType="application/vnd.openxmlformats-officedocument.presentationml.slide+xml" PartName="/ppt/slides/slide927.xml"/>
  <Override ContentType="application/vnd.openxmlformats-officedocument.presentationml.slide+xml" PartName="/ppt/slides/slide953.xml"/>
  <Override ContentType="application/vnd.openxmlformats-officedocument.presentationml.slide+xml" PartName="/ppt/slides/slide473.xml"/>
  <Override ContentType="application/vnd.openxmlformats-officedocument.presentationml.slide+xml" PartName="/ppt/slides/slide910.xml"/>
  <Override ContentType="application/vnd.openxmlformats-officedocument.presentationml.slide+xml" PartName="/ppt/slides/slide85.xml"/>
  <Override ContentType="application/vnd.openxmlformats-officedocument.presentationml.slide+xml" PartName="/ppt/slides/slide439.xml"/>
  <Override ContentType="application/vnd.openxmlformats-officedocument.presentationml.slide+xml" PartName="/ppt/slides/slide854.xml"/>
  <Override ContentType="application/vnd.openxmlformats-officedocument.presentationml.slide+xml" PartName="/ppt/slides/slide668.xml"/>
  <Override ContentType="application/vnd.openxmlformats-officedocument.presentationml.slide+xml" PartName="/ppt/slides/slide625.xml"/>
  <Override ContentType="application/vnd.openxmlformats-officedocument.presentationml.slide+xml" PartName="/ppt/slides/slide811.xml"/>
  <Override ContentType="application/vnd.openxmlformats-officedocument.presentationml.slide+xml" PartName="/ppt/slides/slide130.xml"/>
  <Override ContentType="application/vnd.openxmlformats-officedocument.presentationml.slide+xml" PartName="/ppt/slides/slide368.xml"/>
  <Override ContentType="application/vnd.openxmlformats-officedocument.presentationml.slide+xml" PartName="/ppt/slides/slide595.xml"/>
  <Override ContentType="application/vnd.openxmlformats-officedocument.presentationml.slide+xml" PartName="/ppt/slides/slide769.xml"/>
  <Override ContentType="application/vnd.openxmlformats-officedocument.presentationml.slide+xml" PartName="/ppt/slides/slide947.xml"/>
  <Override ContentType="application/vnd.openxmlformats-officedocument.presentationml.slide+xml" PartName="/ppt/slides/slide374.xml"/>
  <Override ContentType="application/vnd.openxmlformats-officedocument.presentationml.slide+xml" PartName="/ppt/slides/slide518.xml"/>
  <Override ContentType="application/vnd.openxmlformats-officedocument.presentationml.slide+xml" PartName="/ppt/slides/slide302.xml"/>
  <Override ContentType="application/vnd.openxmlformats-officedocument.presentationml.slide+xml" PartName="/ppt/slides/slide882.xml"/>
  <Override ContentType="application/vnd.openxmlformats-officedocument.presentationml.slide+xml" PartName="/ppt/slides/slide631.xml"/>
  <Override ContentType="application/vnd.openxmlformats-officedocument.presentationml.slide+xml" PartName="/ppt/slides/slide203.xml"/>
  <Override ContentType="application/vnd.openxmlformats-officedocument.presentationml.slide+xml" PartName="/ppt/slides/slide981.xml"/>
  <Override ContentType="application/vnd.openxmlformats-officedocument.presentationml.slide+xml" PartName="/ppt/slides/slide295.xml"/>
  <Override ContentType="application/vnd.openxmlformats-officedocument.presentationml.slide+xml" PartName="/ppt/slides/slide124.xml"/>
  <Override ContentType="application/vnd.openxmlformats-officedocument.presentationml.slide+xml" PartName="/ppt/slides/slide848.xml"/>
  <Override ContentType="application/vnd.openxmlformats-officedocument.presentationml.slide+xml" PartName="/ppt/slides/slide552.xml"/>
  <Override ContentType="application/vnd.openxmlformats-officedocument.presentationml.slide+xml" PartName="/ppt/slides/slide805.xml"/>
  <Override ContentType="application/vnd.openxmlformats-officedocument.presentationml.slide+xml" PartName="/ppt/slides/slide194.xml"/>
  <Override ContentType="application/vnd.openxmlformats-officedocument.presentationml.slide+xml" PartName="/ppt/slides/slide380.xml"/>
  <Override ContentType="application/vnd.openxmlformats-officedocument.presentationml.slide+xml" PartName="/ppt/slides/slide151.xml"/>
  <Override ContentType="application/vnd.openxmlformats-officedocument.presentationml.slide+xml" PartName="/ppt/slides/slide452.xml"/>
  <Override ContentType="application/vnd.openxmlformats-officedocument.presentationml.slide+xml" PartName="/ppt/slides/slide525.xml"/>
  <Override ContentType="application/vnd.openxmlformats-officedocument.presentationml.slide+xml" PartName="/ppt/slides/slide339.xml"/>
  <Override ContentType="application/vnd.openxmlformats-officedocument.presentationml.slide+xml" PartName="/ppt/slides/slide224.xml"/>
  <Override ContentType="application/vnd.openxmlformats-officedocument.presentationml.slide+xml" PartName="/ppt/slides/slide330.xml"/>
  <Override ContentType="application/vnd.openxmlformats-officedocument.presentationml.slide+xml" PartName="/ppt/slides/slide948.xml"/>
  <Override ContentType="application/vnd.openxmlformats-officedocument.presentationml.slide+xml" PartName="/ppt/slides/slide267.xml"/>
  <Override ContentType="application/vnd.openxmlformats-officedocument.presentationml.slide+xml" PartName="/ppt/slides/slide373.xml"/>
  <Override ContentType="application/vnd.openxmlformats-officedocument.presentationml.slide+xml" PartName="/ppt/slides/slide21.xml"/>
  <Override ContentType="application/vnd.openxmlformats-officedocument.presentationml.slide+xml" PartName="/ppt/slides/slide346.xml"/>
  <Override ContentType="application/vnd.openxmlformats-officedocument.presentationml.slide+xml" PartName="/ppt/slides/slide303.xml"/>
  <Override ContentType="application/vnd.openxmlformats-officedocument.presentationml.slide+xml" PartName="/ppt/slides/slide64.xml"/>
  <Override ContentType="application/vnd.openxmlformats-officedocument.presentationml.slide+xml" PartName="/ppt/slides/slide710.xml"/>
  <Override ContentType="application/vnd.openxmlformats-officedocument.presentationml.slide+xml" PartName="/ppt/slides/slide8.xml"/>
  <Override ContentType="application/vnd.openxmlformats-officedocument.presentationml.slide+xml" PartName="/ppt/slides/slide117.xml"/>
  <Override ContentType="application/vnd.openxmlformats-officedocument.presentationml.slide+xml" PartName="/ppt/slides/slide188.xml"/>
  <Override ContentType="application/vnd.openxmlformats-officedocument.presentationml.slide+xml" PartName="/ppt/slides/slide403.xml"/>
  <Override ContentType="application/vnd.openxmlformats-officedocument.presentationml.slide+xml" PartName="/ppt/slides/slide781.xml"/>
  <Override ContentType="application/vnd.openxmlformats-officedocument.presentationml.slide+xml" PartName="/ppt/slides/slide704.xml"/>
  <Override ContentType="application/vnd.openxmlformats-officedocument.presentationml.slide+xml" PartName="/ppt/slides/slide480.xml"/>
  <Override ContentType="application/vnd.openxmlformats-officedocument.presentationml.slide+xml" PartName="/ppt/slides/slide58.xml"/>
  <Override ContentType="application/vnd.openxmlformats-officedocument.presentationml.slide+xml" PartName="/ppt/slides/slide875.xml"/>
  <Override ContentType="application/vnd.openxmlformats-officedocument.presentationml.slide+xml" PartName="/ppt/slides/slide696.xml"/>
  <Override ContentType="application/vnd.openxmlformats-officedocument.presentationml.slide+xml" PartName="/ppt/slides/slide15.xml"/>
  <Override ContentType="application/vnd.openxmlformats-officedocument.presentationml.slide+xml" PartName="/ppt/slides/slide230.xml"/>
  <Override ContentType="application/vnd.openxmlformats-officedocument.presentationml.slide+xml" PartName="/ppt/slides/slide954.xml"/>
  <Override ContentType="application/vnd.openxmlformats-officedocument.presentationml.slide+xml" PartName="/ppt/slides/slide273.xml"/>
  <Override ContentType="application/vnd.openxmlformats-officedocument.presentationml.slide+xml" PartName="/ppt/slides/slide446.xml"/>
  <Override ContentType="application/vnd.openxmlformats-officedocument.presentationml.slide+xml" PartName="/ppt/slides/slide619.xml"/>
  <Override ContentType="application/vnd.openxmlformats-officedocument.presentationml.slide+xml" PartName="/ppt/slides/slide92.xml"/>
  <Override ContentType="application/vnd.openxmlformats-officedocument.presentationml.slide+xml" PartName="/ppt/slides/slide121.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490.xml"/>
  <Override ContentType="application/vnd.openxmlformats-officedocument.presentationml.slide+xml" PartName="/ppt/slides/slide466.xml"/>
  <Override ContentType="application/vnd.openxmlformats-officedocument.presentationml.slide+xml" PartName="/ppt/slides/slide105.xml"/>
  <Override ContentType="application/vnd.openxmlformats-officedocument.presentationml.slide+xml" PartName="/ppt/slides/slide5.xml"/>
  <Override ContentType="application/vnd.openxmlformats-officedocument.presentationml.slide+xml" PartName="/ppt/slides/slide393.xml"/>
  <Override ContentType="application/vnd.openxmlformats-officedocument.presentationml.slide+xml" PartName="/ppt/slides/slide652.xml"/>
  <Override ContentType="application/vnd.openxmlformats-officedocument.presentationml.slide+xml" PartName="/ppt/slides/slide837.xml"/>
  <Override ContentType="application/vnd.openxmlformats-officedocument.presentationml.slide+xml" PartName="/ppt/slides/slide377.xml"/>
  <Override ContentType="application/vnd.openxmlformats-officedocument.presentationml.slide+xml" PartName="/ppt/slides/slide563.xml"/>
  <Override ContentType="application/vnd.openxmlformats-officedocument.presentationml.slide+xml" PartName="/ppt/slides/slide474.xml"/>
  <Override ContentType="application/vnd.openxmlformats-officedocument.presentationml.slide+xml" PartName="/ppt/slides/slide660.xml"/>
  <Override ContentType="application/vnd.openxmlformats-officedocument.presentationml.slide+xml" PartName="/ppt/slides/slide926.xml"/>
  <Override ContentType="application/vnd.openxmlformats-officedocument.presentationml.slide+xml" PartName="/ppt/slides/slide853.xml"/>
  <Override ContentType="application/vnd.openxmlformats-officedocument.presentationml.slide+xml" PartName="/ppt/slides/slide578.xml"/>
  <Override ContentType="application/vnd.openxmlformats-officedocument.presentationml.slide+xml" PartName="/ppt/slides/slide709.xml"/>
  <Override ContentType="application/vnd.openxmlformats-officedocument.presentationml.slide+xml" PartName="/ppt/slides/slide71.xml"/>
  <Override ContentType="application/vnd.openxmlformats-officedocument.presentationml.slide+xml" PartName="/ppt/slides/slide934.xml"/>
  <Override ContentType="application/vnd.openxmlformats-officedocument.presentationml.slide+xml" PartName="/ppt/slides/slide233.xml"/>
  <Override ContentType="application/vnd.openxmlformats-officedocument.presentationml.slide+xml" PartName="/ppt/slides/slide594.xml"/>
  <Override ContentType="application/vnd.openxmlformats-officedocument.presentationml.slide+xml" PartName="/ppt/slides/slide806.xml"/>
  <Override ContentType="application/vnd.openxmlformats-officedocument.presentationml.slide+xml" PartName="/ppt/slides/slide362.xml"/>
  <Override ContentType="application/vnd.openxmlformats-officedocument.presentationml.slide+xml" PartName="/ppt/slides/slide822.xml"/>
  <Override ContentType="application/vnd.openxmlformats-officedocument.presentationml.slide+xml" PartName="/ppt/slides/slide265.xml"/>
  <Override ContentType="application/vnd.openxmlformats-officedocument.presentationml.slide+xml" PartName="/ppt/slides/slide136.xml"/>
  <Override ContentType="application/vnd.openxmlformats-officedocument.presentationml.slide+xml" PartName="/ppt/slides/slide547.xml"/>
  <Override ContentType="application/vnd.openxmlformats-officedocument.presentationml.slide+xml" PartName="/ppt/slides/slide675.xml"/>
  <Override ContentType="application/vnd.openxmlformats-officedocument.presentationml.slide+xml" PartName="/ppt/slides/slide725.xml"/>
  <Override ContentType="application/vnd.openxmlformats-officedocument.presentationml.slide+xml" PartName="/ppt/slides/slide950.xml"/>
  <Override ContentType="application/vnd.openxmlformats-officedocument.presentationml.slide+xml" PartName="/ppt/slides/slide419.xml"/>
  <Override ContentType="application/vnd.openxmlformats-officedocument.presentationml.slide+xml" PartName="/ppt/slides/slide949.xml"/>
  <Override ContentType="application/vnd.openxmlformats-officedocument.presentationml.slide+xml" PartName="/ppt/slides/slide338.xml"/>
  <Override ContentType="application/vnd.openxmlformats-officedocument.presentationml.slide+xml" PartName="/ppt/slides/slide507.xml"/>
  <Override ContentType="application/vnd.openxmlformats-officedocument.presentationml.slide+xml" PartName="/ppt/slides/slide893.xml"/>
  <Override ContentType="application/vnd.openxmlformats-officedocument.presentationml.slide+xml" PartName="/ppt/slides/slide605.xml"/>
  <Override ContentType="application/vnd.openxmlformats-officedocument.presentationml.slide+xml" PartName="/ppt/slides/slide966.xml"/>
  <Override ContentType="application/vnd.openxmlformats-officedocument.presentationml.slide+xml" PartName="/ppt/slides/slide876.xml"/>
  <Override ContentType="application/vnd.openxmlformats-officedocument.presentationml.slide+xml" PartName="/ppt/slides/slide161.xml"/>
  <Override ContentType="application/vnd.openxmlformats-officedocument.presentationml.slide+xml" PartName="/ppt/slides/slide532.xml"/>
  <Override ContentType="application/vnd.openxmlformats-officedocument.presentationml.slide+xml" PartName="/ppt/slides/slide868.xml"/>
  <Override ContentType="application/vnd.openxmlformats-officedocument.presentationml.slide+xml" PartName="/ppt/slides/slide46.xml"/>
  <Override ContentType="application/vnd.openxmlformats-officedocument.presentationml.slide+xml" PartName="/ppt/slides/slide524.xml"/>
  <Override ContentType="application/vnd.openxmlformats-officedocument.presentationml.slide+xml" PartName="/ppt/slides/slide249.xml"/>
  <Override ContentType="application/vnd.openxmlformats-officedocument.presentationml.slide+xml" PartName="/ppt/slides/slide306.xml"/>
  <Override ContentType="application/vnd.openxmlformats-officedocument.presentationml.slide+xml" PartName="/ppt/slides/slide667.xml"/>
  <Override ContentType="application/vnd.openxmlformats-officedocument.presentationml.slide+xml" PartName="/ppt/slides/slide861.xml"/>
  <Override ContentType="application/vnd.openxmlformats-officedocument.presentationml.slide+xml" PartName="/ppt/slides/slide323.xml"/>
  <Override ContentType="application/vnd.openxmlformats-officedocument.presentationml.slide+xml" PartName="/ppt/slides/slide748.xml"/>
  <Override ContentType="application/vnd.openxmlformats-officedocument.presentationml.slide+xml" PartName="/ppt/slides/slide63.xml"/>
  <Override ContentType="application/vnd.openxmlformats-officedocument.presentationml.slide+xml" PartName="/ppt/slides/slide404.xml"/>
  <Override ContentType="application/vnd.openxmlformats-officedocument.presentationml.slide+xml" PartName="/ppt/slides/slide780.xml"/>
  <Override ContentType="application/vnd.openxmlformats-officedocument.presentationml.slide+xml" PartName="/ppt/slides/slide434.xml"/>
  <Override ContentType="application/vnd.openxmlformats-officedocument.presentationml.slide+xml" PartName="/ppt/slides/slide765.xml"/>
  <Override ContentType="application/vnd.openxmlformats-officedocument.presentationml.slide+xml" PartName="/ppt/slides/slide451.xml"/>
  <Override ContentType="application/vnd.openxmlformats-officedocument.presentationml.slide+xml" PartName="/ppt/slides/slide733.xml"/>
  <Override ContentType="application/vnd.openxmlformats-officedocument.presentationml.slide+xml" PartName="/ppt/slides/slide31.xml"/>
  <Override ContentType="application/vnd.openxmlformats-officedocument.presentationml.slide+xml" PartName="/ppt/slides/slide795.xml"/>
  <Override ContentType="application/vnd.openxmlformats-officedocument.presentationml.slide+xml" PartName="/ppt/slides/slide176.xml"/>
  <Override ContentType="application/vnd.openxmlformats-officedocument.presentationml.slide+xml" PartName="/ppt/slides/slide539.xml"/>
  <Override ContentType="application/vnd.openxmlformats-officedocument.presentationml.slide+xml" PartName="/ppt/slides/slide651.xml"/>
  <Override ContentType="application/vnd.openxmlformats-officedocument.presentationml.slide+xml" PartName="/ppt/slides/slide465.xml"/>
  <Override ContentType="application/vnd.openxmlformats-officedocument.presentationml.slide+xml" PartName="/ppt/slides/slide376.xml"/>
  <Override ContentType="application/vnd.openxmlformats-officedocument.presentationml.slide+xml" PartName="/ppt/slides/slide724.xml"/>
  <Override ContentType="application/vnd.openxmlformats-officedocument.presentationml.slide+xml" PartName="/ppt/slides/slide538.xml"/>
  <Override ContentType="application/vnd.openxmlformats-officedocument.presentationml.slide+xml" PartName="/ppt/slides/slide562.xml"/>
  <Override ContentType="application/vnd.openxmlformats-officedocument.presentationml.slide+xml" PartName="/ppt/slides/slide449.xml"/>
  <Override ContentType="application/vnd.openxmlformats-officedocument.presentationml.slide+xml" PartName="/ppt/slides/slide475.xml"/>
  <Override ContentType="application/vnd.openxmlformats-officedocument.presentationml.slide+xml" PartName="/ppt/slides/slide661.xml"/>
  <Override ContentType="application/vnd.openxmlformats-officedocument.presentationml.slide+xml" PartName="/ppt/slides/slide77.xml"/>
  <Override ContentType="application/vnd.openxmlformats-officedocument.presentationml.slide+xml" PartName="/ppt/slides/slide749.xml"/>
  <Override ContentType="application/vnd.openxmlformats-officedocument.presentationml.slide+xml" PartName="/ppt/slides/slide838.xml"/>
  <Override ContentType="application/vnd.openxmlformats-officedocument.presentationml.slide+xml" PartName="/ppt/slides/slide122.xml"/>
  <Override ContentType="application/vnd.openxmlformats-officedocument.presentationml.slide+xml" PartName="/ppt/slides/slide191.xml"/>
  <Override ContentType="application/vnd.openxmlformats-officedocument.presentationml.slide+xml" PartName="/ppt/slides/slide279.xml"/>
  <Override ContentType="application/vnd.openxmlformats-officedocument.presentationml.slide+xml" PartName="/ppt/slides/slide935.xml"/>
  <Override ContentType="application/vnd.openxmlformats-officedocument.presentationml.slide+xml" PartName="/ppt/slides/slide104.xml"/>
  <Override ContentType="application/vnd.openxmlformats-officedocument.presentationml.slide+xml" PartName="/ppt/slides/slide823.xml"/>
  <Override ContentType="application/vnd.openxmlformats-officedocument.presentationml.slide+xml" PartName="/ppt/slides/slide920.xml"/>
  <Override ContentType="application/vnd.openxmlformats-officedocument.presentationml.slide+xml" PartName="/ppt/slides/slide137.xml"/>
  <Override ContentType="application/vnd.openxmlformats-officedocument.presentationml.slide+xml" PartName="/ppt/slides/slide548.xml"/>
  <Override ContentType="application/vnd.openxmlformats-officedocument.presentationml.slide+xml" PartName="/ppt/slides/slide361.xml"/>
  <Override ContentType="application/vnd.openxmlformats-officedocument.presentationml.slide+xml" PartName="/ppt/slides/slide250.xml"/>
  <Override ContentType="application/vnd.openxmlformats-officedocument.presentationml.slide+xml" PartName="/ppt/slides/slide676.xml"/>
  <Override ContentType="application/vnd.openxmlformats-officedocument.presentationml.slide+xml" PartName="/ppt/slides/slide248.xml"/>
  <Override ContentType="application/vnd.openxmlformats-officedocument.presentationml.slide+xml" PartName="/ppt/slides/slide951.xml"/>
  <Override ContentType="application/vnd.openxmlformats-officedocument.presentationml.slide+xml" PartName="/ppt/slides/slide739.xml"/>
  <Override ContentType="application/vnd.openxmlformats-officedocument.presentationml.slide+xml" PartName="/ppt/slides/slide392.xml"/>
  <Override ContentType="application/vnd.openxmlformats-officedocument.presentationml.slide+xml" PartName="/ppt/slides/slide577.xml"/>
  <Override ContentType="application/vnd.openxmlformats-officedocument.presentationml.slide+xml" PartName="/ppt/slides/slide852.xml"/>
  <Override ContentType="application/vnd.openxmlformats-officedocument.presentationml.slide+xml" PartName="/ppt/slides/slide6.xml"/>
  <Override ContentType="application/vnd.openxmlformats-officedocument.presentationml.slide+xml" PartName="/ppt/slides/slide264.xml"/>
  <Override ContentType="application/vnd.openxmlformats-officedocument.presentationml.slide+xml" PartName="/ppt/slides/slide119.xml"/>
  <Override ContentType="application/vnd.openxmlformats-officedocument.presentationml.slide+xml" PartName="/ppt/slides/slide877.xml"/>
  <Override ContentType="application/vnd.openxmlformats-officedocument.presentationml.slide+xml" PartName="/ppt/slides/slide30.xml"/>
  <Override ContentType="application/vnd.openxmlformats-officedocument.presentationml.slide+xml" PartName="/ppt/slides/slide533.xml"/>
  <Override ContentType="application/vnd.openxmlformats-officedocument.presentationml.slide+xml" PartName="/ppt/slides/slide337.xml"/>
  <Override ContentType="application/vnd.openxmlformats-officedocument.presentationml.slide+xml" PartName="/ppt/slides/slide523.xml"/>
  <Override ContentType="application/vnd.openxmlformats-officedocument.presentationml.slide+xml" PartName="/ppt/slides/slide506.xml"/>
  <Override ContentType="application/vnd.openxmlformats-officedocument.presentationml.slide+xml" PartName="/ppt/slides/slide160.xml"/>
  <Override ContentType="application/vnd.openxmlformats-officedocument.presentationml.slide+xml" PartName="/ppt/slides/slide232.xml"/>
  <Override ContentType="application/vnd.openxmlformats-officedocument.presentationml.slide+xml" PartName="/ppt/slides/slide593.xml"/>
  <Override ContentType="application/vnd.openxmlformats-officedocument.presentationml.slide+xml" PartName="/ppt/slides/slide807.xml"/>
  <Override ContentType="application/vnd.openxmlformats-officedocument.presentationml.slide+xml" PartName="/ppt/slides/slide894.xml"/>
  <Override ContentType="application/vnd.openxmlformats-officedocument.presentationml.slide+xml" PartName="/ppt/slides/slide433.xml"/>
  <Override ContentType="application/vnd.openxmlformats-officedocument.presentationml.slide+xml" PartName="/ppt/slides/slide794.xml"/>
  <Override ContentType="application/vnd.openxmlformats-officedocument.presentationml.slide+xml" PartName="/ppt/slides/slide450.xml"/>
  <Override ContentType="application/vnd.openxmlformats-officedocument.presentationml.slide+xml" PartName="/ppt/slides/slide734.xml"/>
  <Override ContentType="application/vnd.openxmlformats-officedocument.presentationml.slide+xml" PartName="/ppt/slides/slide62.xml"/>
  <Override ContentType="application/vnd.openxmlformats-officedocument.presentationml.slide+xml" PartName="/ppt/slides/slide175.xml"/>
  <Override ContentType="application/vnd.openxmlformats-officedocument.presentationml.slide+xml" PartName="/ppt/slides/slide322.xml"/>
  <Override ContentType="application/vnd.openxmlformats-officedocument.presentationml.slide+xml" PartName="/ppt/slides/slide862.xml"/>
  <Override ContentType="application/vnd.openxmlformats-officedocument.presentationml.slide+xml" PartName="/ppt/slides/slide192.xml"/>
  <Override ContentType="application/vnd.openxmlformats-officedocument.presentationml.slide+xml" PartName="/ppt/slides/slide45.xml"/>
  <Override ContentType="application/vnd.openxmlformats-officedocument.presentationml.slide+xml" PartName="/ppt/slides/slide209.xml"/>
  <Override ContentType="application/vnd.openxmlformats-officedocument.presentationml.slide+xml" PartName="/ppt/slides/slide606.xml"/>
  <Override ContentType="application/vnd.openxmlformats-officedocument.presentationml.slide+xml" PartName="/ppt/slides/slide967.xml"/>
  <Override ContentType="application/vnd.openxmlformats-officedocument.presentationml.slide+xml" PartName="/ppt/slides/slide305.xml"/>
  <Override ContentType="application/vnd.openxmlformats-officedocument.presentationml.slide+xml" PartName="/ppt/slides/slide666.xml"/>
  <Override ContentType="application/vnd.openxmlformats-officedocument.presentationml.slide+xml" PartName="/ppt/slides/slide979.xml"/>
  <Override ContentType="application/vnd.openxmlformats-officedocument.presentationml.slide+xml" PartName="/ppt/slides/slide936.xml"/>
  <Override ContentType="application/vnd.openxmlformats-officedocument.presentationml.slide+xml" PartName="/ppt/slides/slide308.xml"/>
  <Override ContentType="application/vnd.openxmlformats-officedocument.presentationml.slide+xml" PartName="/ppt/slides/slide707.xml"/>
  <Override ContentType="application/vnd.openxmlformats-officedocument.presentationml.slide+xml" PartName="/ppt/slides/slide3.xml"/>
  <Override ContentType="application/vnd.openxmlformats-officedocument.presentationml.slide+xml" PartName="/ppt/slides/slide190.xml"/>
  <Override ContentType="application/vnd.openxmlformats-officedocument.presentationml.slide+xml" PartName="/ppt/slides/slide492.xml"/>
  <Override ContentType="application/vnd.openxmlformats-officedocument.presentationml.slide+xml" PartName="/ppt/slides/slide863.xml"/>
  <Override ContentType="application/vnd.openxmlformats-officedocument.presentationml.slide+xml" PartName="/ppt/slides/slide33.xml"/>
  <Override ContentType="application/vnd.openxmlformats-officedocument.presentationml.slide+xml" PartName="/ppt/slides/slide766.xml"/>
  <Override ContentType="application/vnd.openxmlformats-officedocument.presentationml.slide+xml" PartName="/ppt/slides/slide634.xml"/>
  <Override ContentType="application/vnd.openxmlformats-officedocument.presentationml.slide+xml" PartName="/ppt/slides/slide723.xml"/>
  <Override ContentType="application/vnd.openxmlformats-officedocument.presentationml.slide+xml" PartName="/ppt/slides/slide677.xml"/>
  <Override ContentType="application/vnd.openxmlformats-officedocument.presentationml.slide+xml" PartName="/ppt/slides/slide537.xml"/>
  <Override ContentType="application/vnd.openxmlformats-officedocument.presentationml.slide+xml" PartName="/ppt/slides/slide820.xml"/>
  <Override ContentType="application/vnd.openxmlformats-officedocument.presentationml.slide+xml" PartName="/ppt/slides/slide565.xml"/>
  <Override ContentType="application/vnd.openxmlformats-officedocument.presentationml.slide+xml" PartName="/ppt/slides/slide522.xml"/>
  <Override ContentType="application/vnd.openxmlformats-officedocument.presentationml.slide+xml" PartName="/ppt/slides/slide107.xml"/>
  <Override ContentType="application/vnd.openxmlformats-officedocument.presentationml.slide+xml" PartName="/ppt/slides/slide662.xml"/>
  <Override ContentType="application/vnd.openxmlformats-officedocument.presentationml.slide+xml" PartName="/ppt/slides/slide220.xml"/>
  <Override ContentType="application/vnd.openxmlformats-officedocument.presentationml.slide+xml" PartName="/ppt/slides/slide964.xml"/>
  <Override ContentType="application/vnd.openxmlformats-officedocument.presentationml.slide+xml" PartName="/ppt/slides/slide263.xml"/>
  <Override ContentType="application/vnd.openxmlformats-officedocument.presentationml.slide+xml" PartName="/ppt/slides/slide549.xml"/>
  <Override ContentType="application/vnd.openxmlformats-officedocument.presentationml.slide+xml" PartName="/ppt/slides/slide921.xml"/>
  <Override ContentType="application/vnd.openxmlformats-officedocument.presentationml.slide+xml" PartName="/ppt/slides/slide391.xml"/>
  <Override ContentType="application/vnd.openxmlformats-officedocument.presentationml.slide+xml" PartName="/ppt/slides/slide235.xml"/>
  <Override ContentType="application/vnd.openxmlformats-officedocument.presentationml.slide+xml" PartName="/ppt/slides/slide650.xml"/>
  <Override ContentType="application/vnd.openxmlformats-officedocument.presentationml.slide+xml" PartName="/ppt/slides/slide738.xml"/>
  <Override ContentType="application/vnd.openxmlformats-officedocument.presentationml.slide+xml" PartName="/ppt/slides/slide278.xml"/>
  <Override ContentType="application/vnd.openxmlformats-officedocument.presentationml.slide+xml" PartName="/ppt/slides/slide835.xml"/>
  <Override ContentType="application/vnd.openxmlformats-officedocument.presentationml.slide+xml" PartName="/ppt/slides/slide693.xml"/>
  <Override ContentType="application/vnd.openxmlformats-officedocument.presentationml.slide+xml" PartName="/ppt/slides/slide878.xml"/>
  <Override ContentType="application/vnd.openxmlformats-officedocument.presentationml.slide+xml" PartName="/ppt/slides/slide790.xml"/>
  <Override ContentType="application/vnd.openxmlformats-officedocument.presentationml.slide+xml" PartName="/ppt/slides/slide48.xml"/>
  <Override ContentType="application/vnd.openxmlformats-officedocument.presentationml.slide+xml" PartName="/ppt/slides/slide291.xml"/>
  <Override ContentType="application/vnd.openxmlformats-officedocument.presentationml.slide+xml" PartName="/ppt/slides/slide665.xml"/>
  <Override ContentType="application/vnd.openxmlformats-officedocument.presentationml.slide+xml" PartName="/ppt/slides/slide690.xml"/>
  <Override ContentType="application/vnd.openxmlformats-officedocument.presentationml.slide+xml" PartName="/ppt/slides/slide436.xml"/>
  <Override ContentType="application/vnd.openxmlformats-officedocument.presentationml.slide+xml" PartName="/ppt/slides/slide479.xml"/>
  <Override ContentType="application/vnd.openxmlformats-officedocument.presentationml.slide+xml" PartName="/ppt/slides/slide622.xml"/>
  <Override ContentType="application/vnd.openxmlformats-officedocument.presentationml.slide+xml" PartName="/ppt/slides/slide808.xml"/>
  <Override ContentType="application/vnd.openxmlformats-officedocument.presentationml.slide+xml" PartName="/ppt/slides/slide592.xml"/>
  <Override ContentType="application/vnd.openxmlformats-officedocument.presentationml.slide+xml" PartName="/ppt/slides/slide135.xml"/>
  <Override ContentType="application/vnd.openxmlformats-officedocument.presentationml.slide+xml" PartName="/ppt/slides/slide321.xml"/>
  <Override ContentType="application/vnd.openxmlformats-officedocument.presentationml.slide+xml" PartName="/ppt/slides/slide178.xml"/>
  <Override ContentType="application/vnd.openxmlformats-officedocument.presentationml.slide+xml" PartName="/ppt/slides/slide364.xml"/>
  <Override ContentType="application/vnd.openxmlformats-officedocument.presentationml.slide+xml" PartName="/ppt/slides/slide409.xml"/>
  <Override ContentType="application/vnd.openxmlformats-officedocument.presentationml.slide+xml" PartName="/ppt/slides/slide379.xml"/>
  <Override ContentType="application/vnd.openxmlformats-officedocument.presentationml.slide+xml" PartName="/ppt/slides/slide637.xml"/>
  <Override ContentType="application/vnd.openxmlformats-officedocument.presentationml.slide+xml" PartName="/ppt/slides/slide891.xml"/>
  <Override ContentType="application/vnd.openxmlformats-officedocument.presentationml.slide+xml" PartName="/ppt/slides/slide336.xml"/>
  <Override ContentType="application/vnd.openxmlformats-officedocument.presentationml.slide+xml" PartName="/ppt/slides/slide778.xml"/>
  <Override ContentType="application/vnd.openxmlformats-officedocument.presentationml.slide+xml" PartName="/ppt/slides/slide76.xml"/>
  <Override ContentType="application/vnd.openxmlformats-officedocument.presentationml.slide+xml" PartName="/ppt/slides/slide735.xml"/>
  <Override ContentType="application/vnd.openxmlformats-officedocument.presentationml.slide+xml" PartName="/ppt/slides/slide908.xml"/>
  <Override ContentType="application/vnd.openxmlformats-officedocument.presentationml.slide+xml" PartName="/ppt/slides/slide750.xml"/>
  <Override ContentType="application/vnd.openxmlformats-officedocument.presentationml.slide+xml" PartName="/ppt/slides/slide607.xml"/>
  <Override ContentType="application/vnd.openxmlformats-officedocument.presentationml.slide+xml" PartName="/ppt/slides/slide61.xml"/>
  <Override ContentType="application/vnd.openxmlformats-officedocument.presentationml.slide+xml" PartName="/ppt/slides/slide421.xml"/>
  <Override ContentType="application/vnd.openxmlformats-officedocument.presentationml.slide+xml" PartName="/ppt/slides/slide163.xml"/>
  <Override ContentType="application/vnd.openxmlformats-officedocument.presentationml.slide+xml" PartName="/ppt/slides/slide763.xml"/>
  <Override ContentType="application/vnd.openxmlformats-officedocument.presentationml.slide+xml" PartName="/ppt/slides/slide464.xml"/>
  <Override ContentType="application/vnd.openxmlformats-officedocument.presentationml.slide+xml" PartName="/ppt/slides/slide720.xml"/>
  <Override ContentType="application/vnd.openxmlformats-officedocument.presentationml.slide+xml" PartName="/ppt/slides/slide120.xml"/>
  <Override ContentType="application/vnd.openxmlformats-officedocument.presentationml.slide+xml" PartName="/ppt/slides/slide509.xml"/>
  <Override ContentType="application/vnd.openxmlformats-officedocument.presentationml.slide+xml" PartName="/ppt/slides/slide208.xml"/>
  <Override ContentType="application/vnd.openxmlformats-officedocument.presentationml.slide+xml" PartName="/ppt/slides/slide4.xml"/>
  <Override ContentType="application/vnd.openxmlformats-officedocument.presentationml.slide+xml" PartName="/ppt/slides/slide678.xml"/>
  <Override ContentType="application/vnd.openxmlformats-officedocument.presentationml.slide+xml" PartName="/ppt/slides/slide60.xml"/>
  <Override ContentType="application/vnd.openxmlformats-officedocument.presentationml.slide+xml" PartName="/ppt/slides/slide864.xml"/>
  <Override ContentType="application/vnd.openxmlformats-officedocument.presentationml.slide+xml" PartName="/ppt/slides/slide791.xml"/>
  <Override ContentType="application/vnd.openxmlformats-officedocument.presentationml.slide+xml" PartName="/ppt/slides/slide609.xml"/>
  <Override ContentType="application/vnd.openxmlformats-officedocument.presentationml.slide+xml" PartName="/ppt/slides/slide821.xml"/>
  <Override ContentType="application/vnd.openxmlformats-officedocument.presentationml.slide+xml" PartName="/ppt/slides/slide635.xml"/>
  <Override ContentType="application/vnd.openxmlformats-officedocument.presentationml.slide+xml" PartName="/ppt/slides/slide536.xml"/>
  <Override ContentType="application/vnd.openxmlformats-officedocument.presentationml.slide+xml" PartName="/ppt/slides/slide307.xml"/>
  <Override ContentType="application/vnd.openxmlformats-officedocument.presentationml.slide+xml" PartName="/ppt/slides/slide491.xml"/>
  <Override ContentType="application/vnd.openxmlformats-officedocument.presentationml.slide+xml" PartName="/ppt/slides/slide909.xml"/>
  <Override ContentType="application/vnd.openxmlformats-officedocument.presentationml.slide+xml" PartName="/ppt/slides/slide262.xml"/>
  <Override ContentType="application/vnd.openxmlformats-officedocument.presentationml.slide+xml" PartName="/ppt/slides/slide408.xml"/>
  <Override ContentType="application/vnd.openxmlformats-officedocument.presentationml.slide+xml" PartName="/ppt/slides/slide692.xml"/>
  <Override ContentType="application/vnd.openxmlformats-officedocument.presentationml.slide+xml" PartName="/ppt/slides/slide277.xml"/>
  <Override ContentType="application/vnd.openxmlformats-officedocument.presentationml.slide+xml" PartName="/ppt/slides/slide836.xml"/>
  <Override ContentType="application/vnd.openxmlformats-officedocument.presentationml.slide+xml" PartName="/ppt/slides/slide879.xml"/>
  <Override ContentType="application/vnd.openxmlformats-officedocument.presentationml.slide+xml" PartName="/ppt/slides/slide564.xml"/>
  <Override ContentType="application/vnd.openxmlformats-officedocument.presentationml.slide+xml" PartName="/ppt/slides/slide579.xml"/>
  <Override ContentType="application/vnd.openxmlformats-officedocument.presentationml.slide+xml" PartName="/ppt/slides/slide620.xml"/>
  <Override ContentType="application/vnd.openxmlformats-officedocument.presentationml.slide+xml" PartName="/ppt/slides/slide708.xml"/>
  <Override ContentType="application/vnd.openxmlformats-officedocument.presentationml.slide+xml" PartName="/ppt/slides/slide149.xml"/>
  <Override ContentType="application/vnd.openxmlformats-officedocument.presentationml.slide+xml" PartName="/ppt/slides/slide663.xml"/>
  <Override ContentType="application/vnd.openxmlformats-officedocument.presentationml.slide+xml" PartName="/ppt/slides/slide521.xml"/>
  <Override ContentType="application/vnd.openxmlformats-officedocument.presentationml.slide+xml" PartName="/ppt/slides/slide106.xml"/>
  <Override ContentType="application/vnd.openxmlformats-officedocument.presentationml.slide+xml" PartName="/ppt/slides/slide234.xml"/>
  <Override ContentType="application/vnd.openxmlformats-officedocument.presentationml.slide+xml" PartName="/ppt/slides/slide809.xml"/>
  <Override ContentType="application/vnd.openxmlformats-officedocument.presentationml.slide+xml" PartName="/ppt/slides/slide177.xml"/>
  <Override ContentType="application/vnd.openxmlformats-officedocument.presentationml.slide+xml" PartName="/ppt/slides/slide363.xml"/>
  <Override ContentType="application/vnd.openxmlformats-officedocument.presentationml.slide+xml" PartName="/ppt/slides/slide134.xml"/>
  <Override ContentType="application/vnd.openxmlformats-officedocument.presentationml.slide+xml" PartName="/ppt/slides/slide320.xml"/>
  <Override ContentType="application/vnd.openxmlformats-officedocument.presentationml.slide+xml" PartName="/ppt/slides/slide508.xml"/>
  <Override ContentType="application/vnd.openxmlformats-officedocument.presentationml.slide+xml" PartName="/ppt/slides/slide207.xml"/>
  <Override ContentType="application/vnd.openxmlformats-officedocument.presentationml.slide+xml" PartName="/ppt/slides/slide47.xml"/>
  <Override ContentType="application/vnd.openxmlformats-officedocument.presentationml.slide+xml" PartName="/ppt/slides/slide691.xml"/>
  <Override ContentType="application/vnd.openxmlformats-officedocument.presentationml.slide+xml" PartName="/ppt/slides/slide478.xml"/>
  <Override ContentType="application/vnd.openxmlformats-officedocument.presentationml.slide+xml" PartName="/ppt/slides/slide664.xml"/>
  <Override ContentType="application/vnd.openxmlformats-officedocument.presentationml.slide+xml" PartName="/ppt/slides/slide922.xml"/>
  <Override ContentType="application/vnd.openxmlformats-officedocument.presentationml.slide+xml" PartName="/ppt/slides/slide390.xml"/>
  <Override ContentType="application/vnd.openxmlformats-officedocument.presentationml.slide+xml" PartName="/ppt/slides/slide621.xml"/>
  <Override ContentType="application/vnd.openxmlformats-officedocument.presentationml.slide+xml" PartName="/ppt/slides/slide736.xml"/>
  <Override ContentType="application/vnd.openxmlformats-officedocument.presentationml.slide+xml" PartName="/ppt/slides/slide435.xml"/>
  <Override ContentType="application/vnd.openxmlformats-officedocument.presentationml.slide+xml" PartName="/ppt/slides/slide965.xml"/>
  <Override ContentType="application/vnd.openxmlformats-officedocument.presentationml.slide+xml" PartName="/ppt/slides/slide779.xml"/>
  <Override ContentType="application/vnd.openxmlformats-officedocument.presentationml.slide+xml" PartName="/ppt/slides/slide463.xml"/>
  <Override ContentType="application/vnd.openxmlformats-officedocument.presentationml.slide+xml" PartName="/ppt/slides/slide721.xml"/>
  <Override ContentType="application/vnd.openxmlformats-officedocument.presentationml.slide+xml" PartName="/ppt/slides/slide162.xml"/>
  <Override ContentType="application/vnd.openxmlformats-officedocument.presentationml.slide+xml" PartName="/ppt/slides/slide32.xml"/>
  <Override ContentType="application/vnd.openxmlformats-officedocument.presentationml.slide+xml" PartName="/ppt/slides/slide75.xml"/>
  <Override ContentType="application/vnd.openxmlformats-officedocument.presentationml.slide+xml" PartName="/ppt/slides/slide679.xml"/>
  <Override ContentType="application/vnd.openxmlformats-officedocument.presentationml.slide+xml" PartName="/ppt/slides/slide290.xml"/>
  <Override ContentType="application/vnd.openxmlformats-officedocument.presentationml.slide+xml" PartName="/ppt/slides/slide378.xml"/>
  <Override ContentType="application/vnd.openxmlformats-officedocument.presentationml.slide+xml" PartName="/ppt/slides/slide636.xml"/>
  <Override ContentType="application/vnd.openxmlformats-officedocument.presentationml.slide+xml" PartName="/ppt/slides/slide892.xml"/>
  <Override ContentType="application/vnd.openxmlformats-officedocument.presentationml.slide+xml" PartName="/ppt/slides/slide335.xml"/>
  <Override ContentType="application/vnd.openxmlformats-officedocument.presentationml.slide+xml" PartName="/ppt/slides/slide591.xml"/>
  <Override ContentType="application/vnd.openxmlformats-officedocument.presentationml.slide+xml" PartName="/ppt/slides/slide764.xml"/>
  <Override ContentType="application/vnd.openxmlformats-officedocument.presentationml.slide+xml" PartName="/ppt/slides/slide937.xml"/>
  <Override ContentType="application/vnd.openxmlformats-officedocument.presentationml.slide+xml" PartName="/ppt/slides/slide420.xml"/>
  <Override ContentType="application/vnd.openxmlformats-officedocument.presentationml.slide+xml" PartName="/ppt/slides/slide164.xml"/>
  <Override ContentType="application/vnd.openxmlformats-officedocument.presentationml.slide+xml" PartName="/ppt/slides/slide253.xml"/>
  <Override ContentType="application/vnd.openxmlformats-officedocument.presentationml.slide+xml" PartName="/ppt/slides/slide43.xml"/>
  <Override ContentType="application/vnd.openxmlformats-officedocument.presentationml.slide+xml" PartName="/ppt/slides/slide350.xml"/>
  <Override ContentType="application/vnd.openxmlformats-officedocument.presentationml.slide+xml" PartName="/ppt/slides/slide35.xml"/>
  <Override ContentType="application/vnd.openxmlformats-officedocument.presentationml.slide+xml" PartName="/ppt/slides/slide334.xml"/>
  <Override ContentType="application/vnd.openxmlformats-officedocument.presentationml.slide+xml" PartName="/ppt/slides/slide148.xml"/>
  <Override ContentType="application/vnd.openxmlformats-officedocument.presentationml.slide+xml" PartName="/ppt/slides/slide172.xml"/>
  <Override ContentType="application/vnd.openxmlformats-officedocument.presentationml.slide+xml" PartName="/ppt/slides/slide423.xml"/>
  <Override ContentType="application/vnd.openxmlformats-officedocument.presentationml.slide+xml" PartName="/ppt/slides/slide19.xml"/>
  <Override ContentType="application/vnd.openxmlformats-officedocument.presentationml.slide+xml" PartName="/ppt/slides/slide326.xml"/>
  <Override ContentType="application/vnd.openxmlformats-officedocument.presentationml.slide+xml" PartName="/ppt/slides/slide512.xml"/>
  <Override ContentType="application/vnd.openxmlformats-officedocument.presentationml.slide+xml" PartName="/ppt/slides/slide237.xml"/>
  <Override ContentType="application/vnd.openxmlformats-officedocument.presentationml.slide+xml" PartName="/ppt/slides/slide261.xml"/>
  <Override ContentType="application/vnd.openxmlformats-officedocument.presentationml.slide+xml" PartName="/ppt/slides/slide520.xml"/>
  <Override ContentType="application/vnd.openxmlformats-officedocument.presentationml.slide+xml" PartName="/ppt/slides/slide51.xml"/>
  <Override ContentType="application/vnd.openxmlformats-officedocument.presentationml.slide+xml" PartName="/ppt/slides/slide969.xml"/>
  <Override ContentType="application/vnd.openxmlformats-officedocument.presentationml.slide+xml" PartName="/ppt/slides/slide245.xml"/>
  <Override ContentType="application/vnd.openxmlformats-officedocument.presentationml.slide+xml" PartName="/ppt/slides/slide342.xml"/>
  <Override ContentType="application/vnd.openxmlformats-officedocument.presentationml.slide+xml" PartName="/ppt/slides/slide431.xml"/>
  <Override ContentType="application/vnd.openxmlformats-officedocument.presentationml.slide+xml" PartName="/ppt/slides/slide156.xml"/>
  <Override ContentType="application/vnd.openxmlformats-officedocument.presentationml.slide+xml" PartName="/ppt/slides/slide896.xml"/>
  <Override ContentType="application/vnd.openxmlformats-officedocument.presentationml.slide+xml" PartName="/ppt/slides/slide799.xml"/>
  <Override ContentType="application/vnd.openxmlformats-officedocument.presentationml.slide+xml" PartName="/ppt/slides/slide977.xml"/>
  <Override ContentType="application/vnd.openxmlformats-officedocument.presentationml.slide+xml" PartName="/ppt/slides/slide504.xml"/>
  <Override ContentType="application/vnd.openxmlformats-officedocument.presentationml.slide+xml" PartName="/ppt/slides/slide680.xml"/>
  <Override ContentType="application/vnd.openxmlformats-officedocument.presentationml.slide+xml" PartName="/ppt/slides/slide583.xml"/>
  <Override ContentType="application/vnd.openxmlformats-officedocument.presentationml.slide+xml" PartName="/ppt/slides/slide601.xml"/>
  <Override ContentType="application/vnd.openxmlformats-officedocument.presentationml.slide+xml" PartName="/ppt/slides/slide229.xml"/>
  <Override ContentType="application/vnd.openxmlformats-officedocument.presentationml.slide+xml" PartName="/ppt/slides/slide407.xml"/>
  <Override ContentType="application/vnd.openxmlformats-officedocument.presentationml.slide+xml" PartName="/ppt/slides/slide906.xml"/>
  <Override ContentType="application/vnd.openxmlformats-officedocument.presentationml.slide+xml" PartName="/ppt/slides/slide931.xml"/>
  <Override ContentType="application/vnd.openxmlformats-officedocument.presentationml.slide+xml" PartName="/ppt/slides/slide648.xml"/>
  <Override ContentType="application/vnd.openxmlformats-officedocument.presentationml.slide+xml" PartName="/ppt/slides/slide656.xml"/>
  <Override ContentType="application/vnd.openxmlformats-officedocument.presentationml.slide+xml" PartName="/ppt/slides/slide825.xml"/>
  <Override ContentType="application/vnd.openxmlformats-officedocument.presentationml.slide+xml" PartName="/ppt/slides/slide850.xml"/>
  <Override ContentType="application/vnd.openxmlformats-officedocument.presentationml.slide+xml" PartName="/ppt/slides/slide639.xml"/>
  <Override ContentType="application/vnd.openxmlformats-officedocument.presentationml.slide+xml" PartName="/ppt/slides/slide575.xml"/>
  <Override ContentType="application/vnd.openxmlformats-officedocument.presentationml.slide+xml" PartName="/ppt/slides/slide761.xml"/>
  <Override ContentType="application/vnd.openxmlformats-officedocument.presentationml.slide+xml" PartName="/ppt/slides/slide914.xml"/>
  <Override ContentType="application/vnd.openxmlformats-officedocument.presentationml.slide+xml" PartName="/ppt/slides/slide486.xml"/>
  <Override ContentType="application/vnd.openxmlformats-officedocument.presentationml.slide+xml" PartName="/ppt/slides/slide737.xml"/>
  <Override ContentType="application/vnd.openxmlformats-officedocument.presentationml.slide+xml" PartName="/ppt/slides/slide923.xml"/>
  <Override ContentType="application/vnd.openxmlformats-officedocument.presentationml.slide+xml" PartName="/ppt/slides/slide469.xml"/>
  <Override ContentType="application/vnd.openxmlformats-officedocument.presentationml.slide+xml" PartName="/ppt/slides/slide558.xml"/>
  <Override ContentType="application/vnd.openxmlformats-officedocument.presentationml.slide+xml" PartName="/ppt/slides/slide98.xml"/>
  <Override ContentType="application/vnd.openxmlformats-officedocument.presentationml.slide+xml" PartName="/ppt/slides/slide744.xml"/>
  <Override ContentType="application/vnd.openxmlformats-officedocument.presentationml.slide+xml" PartName="/ppt/slides/slide833.xml"/>
  <Override ContentType="application/vnd.openxmlformats-officedocument.presentationml.slide+xml" PartName="/ppt/slides/slide842.xml"/>
  <Override ContentType="application/vnd.openxmlformats-officedocument.presentationml.slide+xml" PartName="/ppt/slides/slide567.xml"/>
  <Override ContentType="application/vnd.openxmlformats-officedocument.presentationml.slide+xml" PartName="/ppt/slides/slide590.xml"/>
  <Override ContentType="application/vnd.openxmlformats-officedocument.presentationml.slide+xml" PartName="/ppt/slides/slide985.xml"/>
  <Override ContentType="application/vnd.openxmlformats-officedocument.presentationml.slide+xml" PartName="/ppt/slides/slide89.xml"/>
  <Override ContentType="application/vnd.openxmlformats-officedocument.presentationml.slide+xml" PartName="/ppt/slides/slide477.xml"/>
  <Override ContentType="application/vnd.openxmlformats-officedocument.presentationml.slide+xml" PartName="/ppt/slides/slide101.xml"/>
  <Override ContentType="application/vnd.openxmlformats-officedocument.presentationml.slide+xml" PartName="/ppt/slides/slide752.xml"/>
  <Override ContentType="application/vnd.openxmlformats-officedocument.presentationml.slide+xml" PartName="/ppt/slides/slide494.xml"/>
  <Override ContentType="application/vnd.openxmlformats-officedocument.presentationml.slide+xml" PartName="/ppt/slides/slide415.xml"/>
  <Override ContentType="application/vnd.openxmlformats-officedocument.presentationml.slide+xml" PartName="/ppt/slides/slide729.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396.xml"/>
  <Override ContentType="application/vnd.openxmlformats-officedocument.presentationml.slide+xml" PartName="/ppt/slides/slide180.xml"/>
  <Override ContentType="application/vnd.openxmlformats-officedocument.presentationml.slide+xml" PartName="/ppt/slides/slide671.xml"/>
  <Override ContentType="application/vnd.openxmlformats-officedocument.presentationml.slide+xml" PartName="/ppt/slides/slide511.xml"/>
  <Override ContentType="application/vnd.openxmlformats-officedocument.presentationml.slide+xml" PartName="/ppt/slides/slide18.xml"/>
  <Override ContentType="application/vnd.openxmlformats-officedocument.presentationml.slide+xml" PartName="/ppt/slides/slide333.xml"/>
  <Override ContentType="application/vnd.openxmlformats-officedocument.presentationml.slide+xml" PartName="/ppt/slides/slide309.xml"/>
  <Override ContentType="application/vnd.openxmlformats-officedocument.presentationml.slide+xml" PartName="/ppt/slides/slide244.xml"/>
  <Override ContentType="application/vnd.openxmlformats-officedocument.presentationml.slide+xml" PartName="/ppt/slides/slide52.xml"/>
  <Override ContentType="application/vnd.openxmlformats-officedocument.presentationml.slide+xml" PartName="/ppt/slides/slide270.xml"/>
  <Override ContentType="application/vnd.openxmlformats-officedocument.presentationml.slide+xml" PartName="/ppt/slides/slide406.xml"/>
  <Override ContentType="application/vnd.openxmlformats-officedocument.presentationml.slide+xml" PartName="/ppt/slides/slide181.xml"/>
  <Override ContentType="application/vnd.openxmlformats-officedocument.presentationml.slide+xml" PartName="/ppt/slides/slide157.xml"/>
  <Override ContentType="application/vnd.openxmlformats-officedocument.presentationml.slide+xml" PartName="/ppt/slides/slide343.xml"/>
  <Override ContentType="application/vnd.openxmlformats-officedocument.presentationml.slide+xml" PartName="/ppt/slides/slide889.xml"/>
  <Override ContentType="application/vnd.openxmlformats-officedocument.presentationml.slide+xml" PartName="/ppt/slides/slide165.xml"/>
  <Override ContentType="application/vnd.openxmlformats-officedocument.presentationml.slide+xml" PartName="/ppt/slides/slide34.xml"/>
  <Override ContentType="application/vnd.openxmlformats-officedocument.presentationml.slide+xml" PartName="/ppt/slides/slide254.xml"/>
  <Override ContentType="application/vnd.openxmlformats-officedocument.presentationml.slide+xml" PartName="/ppt/slides/slide440.xml"/>
  <Override ContentType="application/vnd.openxmlformats-officedocument.presentationml.slide+xml" PartName="/ppt/slides/slide147.xml"/>
  <Override ContentType="application/vnd.openxmlformats-officedocument.presentationml.slide+xml" PartName="/ppt/slides/slide236.xml"/>
  <Override ContentType="application/vnd.openxmlformats-officedocument.presentationml.slide+xml" PartName="/ppt/slides/slide422.xml"/>
  <Override ContentType="application/vnd.openxmlformats-officedocument.presentationml.slide+xml" PartName="/ppt/slides/slide978.xml"/>
  <Override ContentType="application/vnd.openxmlformats-officedocument.presentationml.slide+xml" PartName="/ppt/slides/slide505.xml"/>
  <Override ContentType="application/vnd.openxmlformats-officedocument.presentationml.slide+xml" PartName="/ppt/slides/slide110.xml"/>
  <Override ContentType="application/vnd.openxmlformats-officedocument.presentationml.slide+xml" PartName="/ppt/slides/slide566.xml"/>
  <Override ContentType="application/vnd.openxmlformats-officedocument.presentationml.slide+xml" PartName="/ppt/slides/slide895.xml"/>
  <Override ContentType="application/vnd.openxmlformats-officedocument.presentationml.slide+xml" PartName="/ppt/slides/slide171.xml"/>
  <Override ContentType="application/vnd.openxmlformats-officedocument.presentationml.slide+xml" PartName="/ppt/slides/slide798.xml"/>
  <Override ContentType="application/vnd.openxmlformats-officedocument.presentationml.slide+xml" PartName="/ppt/slides/slide327.xml"/>
  <Override ContentType="application/vnd.openxmlformats-officedocument.presentationml.slide+xml" PartName="/ppt/slides/slide582.xml"/>
  <Override ContentType="application/vnd.openxmlformats-officedocument.presentationml.slide+xml" PartName="/ppt/slides/slide602.xml"/>
  <Override ContentType="application/vnd.openxmlformats-officedocument.presentationml.slide+xml" PartName="/ppt/slides/slide818.xml"/>
  <Override ContentType="application/vnd.openxmlformats-officedocument.presentationml.slide+xml" PartName="/ppt/slides/slide559.xml"/>
  <Override ContentType="application/vnd.openxmlformats-officedocument.presentationml.slide+xml" PartName="/ppt/slides/slide834.xml"/>
  <Override ContentType="application/vnd.openxmlformats-officedocument.presentationml.slide+xml" PartName="/ppt/slides/slide576.xml"/>
  <Override ContentType="application/vnd.openxmlformats-officedocument.presentationml.slide+xml" PartName="/ppt/slides/slide851.xml"/>
  <Override ContentType="application/vnd.openxmlformats-officedocument.presentationml.slide+xml" PartName="/ppt/slides/slide745.xml"/>
  <Override ContentType="application/vnd.openxmlformats-officedocument.presentationml.slide+xml" PartName="/ppt/slides/slide99.xml"/>
  <Override ContentType="application/vnd.openxmlformats-officedocument.presentationml.slide+xml" PartName="/ppt/slides/slide672.xml"/>
  <Override ContentType="application/vnd.openxmlformats-officedocument.presentationml.slide+xml" PartName="/ppt/slides/slide728.xml"/>
  <Override ContentType="application/vnd.openxmlformats-officedocument.presentationml.slide+xml" PartName="/ppt/slides/slide817.xml"/>
  <Override ContentType="application/vnd.openxmlformats-officedocument.presentationml.slide+xml" PartName="/ppt/slides/slide655.xml"/>
  <Override ContentType="application/vnd.openxmlformats-officedocument.presentationml.slide+xml" PartName="/ppt/slides/slide841.xml"/>
  <Override ContentType="application/vnd.openxmlformats-officedocument.presentationml.slide+xml" PartName="/ppt/slides/slide913.xml"/>
  <Override ContentType="application/vnd.openxmlformats-officedocument.presentationml.slide+xml" PartName="/ppt/slides/slide638.xml"/>
  <Override ContentType="application/vnd.openxmlformats-officedocument.presentationml.slide+xml" PartName="/ppt/slides/slide824.xml"/>
  <Override ContentType="application/vnd.openxmlformats-officedocument.presentationml.slide+xml" PartName="/ppt/slides/slide930.xml"/>
  <Override ContentType="application/vnd.openxmlformats-officedocument.presentationml.slide+xml" PartName="/ppt/slides/slide100.xml"/>
  <Override ContentType="application/vnd.openxmlformats-officedocument.presentationml.slide+xml" PartName="/ppt/slides/slide762.xml"/>
  <Override ContentType="application/vnd.openxmlformats-officedocument.presentationml.slide+xml" PartName="/ppt/slides/slide487.xml"/>
  <Override ContentType="application/vnd.openxmlformats-officedocument.presentationml.slide+xml" PartName="/ppt/slides/slide476.xml"/>
  <Override ContentType="application/vnd.openxmlformats-officedocument.presentationml.slide+xml" PartName="/ppt/slides/slide888.xml"/>
  <Override ContentType="application/vnd.openxmlformats-officedocument.presentationml.slide+xml" PartName="/ppt/slides/slide416.xml"/>
  <Override ContentType="application/vnd.openxmlformats-officedocument.presentationml.slide+xml" PartName="/ppt/slides/slide493.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397.xml"/>
  <Override ContentType="application/vnd.openxmlformats-officedocument.presentationml.slide+xml" PartName="/ppt/slides/slide649.xml"/>
  <Override ContentType="application/vnd.openxmlformats-officedocument.presentationml.slide+xml" PartName="/ppt/slides/slide200.xml"/>
  <Override ContentType="application/vnd.openxmlformats-officedocument.presentationml.slide+xml" PartName="/ppt/slides/slide984.xml"/>
  <Override ContentType="application/vnd.openxmlformats-officedocument.presentationml.slide+xml" PartName="/ppt/slides/slide907.xml"/>
  <Override ContentType="application/vnd.openxmlformats-officedocument.presentationml.slide+xml" PartName="/ppt/slides/slide88.xml"/>
  <Override ContentType="application/vnd.openxmlformats-officedocument.presentationml.slide+xml" PartName="/ppt/slides/slide260.xml"/>
  <Override ContentType="application/vnd.openxmlformats-officedocument.presentationml.slide+xml" PartName="/ppt/slides/slide751.xml"/>
  <Override ContentType="application/vnd.openxmlformats-officedocument.presentationml.slide+xml" PartName="/ppt/slides/slide924.xml"/>
  <Override ContentType="application/vnd.openxmlformats-officedocument.presentationml.slide+xml" PartName="/ppt/slides/slide17.xml"/>
  <Override ContentType="application/vnd.openxmlformats-officedocument.presentationml.slide+xml" PartName="/ppt/slides/slide138.xml"/>
  <Override ContentType="application/vnd.openxmlformats-officedocument.presentationml.slide+xml" PartName="/ppt/slides/slide271.xml"/>
  <Override ContentType="application/vnd.openxmlformats-officedocument.presentationml.slide+xml" PartName="/ppt/slides/slide324.xml"/>
  <Override ContentType="application/vnd.openxmlformats-officedocument.presentationml.slide+xml" PartName="/ppt/slides/slide510.xml"/>
  <Override ContentType="application/vnd.openxmlformats-officedocument.presentationml.slide+xml" PartName="/ppt/slides/slide174.xml"/>
  <Override ContentType="application/vnd.openxmlformats-officedocument.presentationml.slide+xml" PartName="/ppt/slides/slide360.xml"/>
  <Override ContentType="application/vnd.openxmlformats-officedocument.presentationml.slide+xml" PartName="/ppt/slides/slide219.xml"/>
  <Override ContentType="application/vnd.openxmlformats-officedocument.presentationml.slide+xml" PartName="/ppt/slides/slide405.xml"/>
  <Override ContentType="application/vnd.openxmlformats-officedocument.presentationml.slide+xml" PartName="/ppt/slides/slide502.xml"/>
  <Override ContentType="application/vnd.openxmlformats-officedocument.presentationml.slide+xml" PartName="/ppt/slides/slide316.xml"/>
  <Override ContentType="application/vnd.openxmlformats-officedocument.presentationml.slide+xml" PartName="/ppt/slides/slide898.xml"/>
  <Override ContentType="application/vnd.openxmlformats-officedocument.presentationml.slide+xml" PartName="/ppt/slides/slide247.xml"/>
  <Override ContentType="application/vnd.openxmlformats-officedocument.presentationml.slide+xml" PartName="/ppt/slides/slide344.xml"/>
  <Override ContentType="application/vnd.openxmlformats-officedocument.presentationml.slide+xml" PartName="/ppt/slides/slide840.xml"/>
  <Override ContentType="application/vnd.openxmlformats-officedocument.presentationml.slide+xml" PartName="/ppt/slides/slide387.xml"/>
  <Override ContentType="application/vnd.openxmlformats-officedocument.presentationml.slide+xml" PartName="/ppt/slides/slide425.xml"/>
  <Override ContentType="application/vnd.openxmlformats-officedocument.presentationml.slide+xml" PartName="/ppt/slides/slide37.xml"/>
  <Override ContentType="application/vnd.openxmlformats-officedocument.presentationml.slide+xml" PartName="/ppt/slides/slide468.xml"/>
  <Override ContentType="application/vnd.openxmlformats-officedocument.presentationml.slide+xml" PartName="/ppt/slides/slide581.xml"/>
  <Override ContentType="application/vnd.openxmlformats-officedocument.presentationml.slide+xml" PartName="/ppt/slides/slide166.xml"/>
  <Override ContentType="application/vnd.openxmlformats-officedocument.presentationml.slide+xml" PartName="/ppt/slides/slide603.xml"/>
  <Override ContentType="application/vnd.openxmlformats-officedocument.presentationml.slide+xml" PartName="/ppt/slides/slide41.xml"/>
  <Override ContentType="application/vnd.openxmlformats-officedocument.presentationml.slide+xml" PartName="/ppt/slides/slide646.xml"/>
  <Override ContentType="application/vnd.openxmlformats-officedocument.presentationml.slide+xml" PartName="/ppt/slides/slide819.xml"/>
  <Override ContentType="application/vnd.openxmlformats-officedocument.presentationml.slide+xml" PartName="/ppt/slides/slide332.xml"/>
  <Override ContentType="application/vnd.openxmlformats-officedocument.presentationml.slide+xml" PartName="/ppt/slides/slide932.xml"/>
  <Override ContentType="application/vnd.openxmlformats-officedocument.presentationml.slide+xml" PartName="/ppt/slides/slide251.xml"/>
  <Override ContentType="application/vnd.openxmlformats-officedocument.presentationml.slide+xml" PartName="/ppt/slides/slide673.xml"/>
  <Override ContentType="application/vnd.openxmlformats-officedocument.presentationml.slide+xml" PartName="/ppt/slides/slide983.xml"/>
  <Override ContentType="application/vnd.openxmlformats-officedocument.presentationml.slide+xml" PartName="/ppt/slides/slide754.xml"/>
  <Override ContentType="application/vnd.openxmlformats-officedocument.presentationml.slide+xml" PartName="/ppt/slides/slide940.xml"/>
  <Override ContentType="application/vnd.openxmlformats-officedocument.presentationml.slide+xml" PartName="/ppt/slides/slide797.xml"/>
  <Override ContentType="application/vnd.openxmlformats-officedocument.presentationml.slide+xml" PartName="/ppt/slides/slide789.xml"/>
  <Override ContentType="application/vnd.openxmlformats-officedocument.presentationml.slide+xml" PartName="/ppt/slides/slide488.xml"/>
  <Override ContentType="application/vnd.openxmlformats-officedocument.presentationml.slide+xml" PartName="/ppt/slides/slide496.xml"/>
  <Override ContentType="application/vnd.openxmlformats-officedocument.presentationml.slide+xml" PartName="/ppt/slides/slide682.xml"/>
  <Override ContentType="application/vnd.openxmlformats-officedocument.presentationml.slide+xml" PartName="/ppt/slides/slide727.xml"/>
  <Override ContentType="application/vnd.openxmlformats-officedocument.presentationml.slide+xml" PartName="/ppt/slides/slide29.xml"/>
  <Override ContentType="application/vnd.openxmlformats-officedocument.presentationml.slide+xml" PartName="/ppt/slides/slide912.xml"/>
  <Override ContentType="application/vnd.openxmlformats-officedocument.presentationml.slide+xml" PartName="/ppt/slides/slide530.xml"/>
  <Override ContentType="application/vnd.openxmlformats-officedocument.presentationml.slide+xml" PartName="/ppt/slides/slide319.xml"/>
  <Override ContentType="application/vnd.openxmlformats-officedocument.presentationml.slide+xml" PartName="/ppt/slides/slide968.xml"/>
  <Override ContentType="application/vnd.openxmlformats-officedocument.presentationml.slide+xml" PartName="/ppt/slides/slide573.xml"/>
  <Override ContentType="application/vnd.openxmlformats-officedocument.presentationml.slide+xml" PartName="/ppt/slides/slide611.xml"/>
  <Override ContentType="application/vnd.openxmlformats-officedocument.presentationml.slide+xml" PartName="/ppt/slides/slide654.xml"/>
  <Override ContentType="application/vnd.openxmlformats-officedocument.presentationml.slide+xml" PartName="/ppt/slides/slide718.xml"/>
  <Override ContentType="application/vnd.openxmlformats-officedocument.presentationml.slide+xml" PartName="/ppt/slides/slide417.xml"/>
  <Override ContentType="application/vnd.openxmlformats-officedocument.presentationml.slide+xml" PartName="/ppt/slides/slide432.xml"/>
  <Override ContentType="application/vnd.openxmlformats-officedocument.presentationml.slide+xml" PartName="/ppt/slides/slide103.xml"/>
  <Override ContentType="application/vnd.openxmlformats-officedocument.presentationml.slide+xml" PartName="/ppt/slides/slide925.xml"/>
  <Override ContentType="application/vnd.openxmlformats-officedocument.presentationml.slide+xml" PartName="/ppt/slides/slide146.xml"/>
  <Override ContentType="application/vnd.openxmlformats-officedocument.presentationml.slide+xml" PartName="/ppt/slides/slide746.xml"/>
  <Override ContentType="application/vnd.openxmlformats-officedocument.presentationml.slide+xml" PartName="/ppt/slides/slide827.xml"/>
  <Override ContentType="application/vnd.openxmlformats-officedocument.presentationml.slide+xml" PartName="/ppt/slides/slide87.xml"/>
  <Override ContentType="application/vnd.openxmlformats-officedocument.presentationml.slide+xml" PartName="/ppt/slides/slide238.xml"/>
  <Override ContentType="application/vnd.openxmlformats-officedocument.presentationml.slide+xml" PartName="/ppt/slides/slide44.xml"/>
  <Override ContentType="application/vnd.openxmlformats-officedocument.presentationml.slide+xml" PartName="/ppt/slides/slide569.xml"/>
  <Override ContentType="application/vnd.openxmlformats-officedocument.presentationml.slide+xml" PartName="/ppt/slides/slide831.xml"/>
  <Override ContentType="application/vnd.openxmlformats-officedocument.presentationml.slide+xml" PartName="/ppt/slides/slide139.xml"/>
  <Override ContentType="application/vnd.openxmlformats-officedocument.presentationml.slide+xml" PartName="/ppt/slides/slide325.xml"/>
  <Override ContentType="application/vnd.openxmlformats-officedocument.presentationml.slide+xml" PartName="/ppt/slides/slide503.xml"/>
  <Override ContentType="application/vnd.openxmlformats-officedocument.presentationml.slide+xml" PartName="/ppt/slides/slide430.xml"/>
  <Override ContentType="application/vnd.openxmlformats-officedocument.presentationml.slide+xml" PartName="/ppt/slides/slide317.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218.xml"/>
  <Override ContentType="application/vnd.openxmlformats-officedocument.presentationml.slide+xml" PartName="/ppt/slides/slide173.xml"/>
  <Override ContentType="application/vnd.openxmlformats-officedocument.presentationml.slide+xml" PartName="/ppt/slides/slide16.xml"/>
  <Override ContentType="application/vnd.openxmlformats-officedocument.presentationml.slide+xml" PartName="/ppt/slides/slide351.xml"/>
  <Override ContentType="application/vnd.openxmlformats-officedocument.presentationml.slide+xml" PartName="/ppt/slides/slide580.xml"/>
  <Override ContentType="application/vnd.openxmlformats-officedocument.presentationml.slide+xml" PartName="/ppt/slides/slide394.xml"/>
  <Override ContentType="application/vnd.openxmlformats-officedocument.presentationml.slide+xml" PartName="/ppt/slides/slide331.xml"/>
  <Override ContentType="application/vnd.openxmlformats-officedocument.presentationml.slide+xml" PartName="/ppt/slides/slide280.xml"/>
  <Override ContentType="application/vnd.openxmlformats-officedocument.presentationml.slide+xml" PartName="/ppt/slides/slide904.xml"/>
  <Override ContentType="application/vnd.openxmlformats-officedocument.presentationml.slide+xml" PartName="/ppt/slides/slide345.xml"/>
  <Override ContentType="application/vnd.openxmlformats-officedocument.presentationml.slide+xml" PartName="/ppt/slides/slide897.xml"/>
  <Override ContentType="application/vnd.openxmlformats-officedocument.presentationml.slide+xml" PartName="/ppt/slides/slide289.xml"/>
  <Override ContentType="application/vnd.openxmlformats-officedocument.presentationml.slide+xml" PartName="/ppt/slides/slide726.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246.xml"/>
  <Override ContentType="application/vnd.openxmlformats-officedocument.presentationml.slide+xml" PartName="/ppt/slides/slide252.xml"/>
  <Override ContentType="application/vnd.openxmlformats-officedocument.presentationml.slide+xml" PartName="/ppt/slides/slide467.xml"/>
  <Override ContentType="application/vnd.openxmlformats-officedocument.presentationml.slide+xml" PartName="/ppt/slides/slide388.xml"/>
  <Override ContentType="application/vnd.openxmlformats-officedocument.presentationml.slide+xml" PartName="/ppt/slides/slide976.xml"/>
  <Override ContentType="application/vnd.openxmlformats-officedocument.presentationml.slide+xml" PartName="/ppt/slides/slide167.xml"/>
  <Override ContentType="application/vnd.openxmlformats-officedocument.presentationml.slide+xml" PartName="/ppt/slides/slide760.xml"/>
  <Override ContentType="application/vnd.openxmlformats-officedocument.presentationml.slide+xml" PartName="/ppt/slides/slide933.xml"/>
  <Override ContentType="application/vnd.openxmlformats-officedocument.presentationml.slide+xml" PartName="/ppt/slides/slide70.xml"/>
  <Override ContentType="application/vnd.openxmlformats-officedocument.presentationml.slide+xml" PartName="/ppt/slides/slide424.xml"/>
  <Override ContentType="application/vnd.openxmlformats-officedocument.presentationml.slide+xml" PartName="/ppt/slides/slide681.xml"/>
  <Override ContentType="application/vnd.openxmlformats-officedocument.presentationml.slide+xml" PartName="/ppt/slides/slide495.xml"/>
  <Override ContentType="application/vnd.openxmlformats-officedocument.presentationml.slide+xml" PartName="/ppt/slides/slide826.xml"/>
  <Override ContentType="application/vnd.openxmlformats-officedocument.presentationml.slide+xml" PartName="/ppt/slides/slide982.xml"/>
  <Override ContentType="application/vnd.openxmlformats-officedocument.presentationml.slide+xml" PartName="/ppt/slides/slide568.xml"/>
  <Override ContentType="application/vnd.openxmlformats-officedocument.presentationml.slide+xml" PartName="/ppt/slides/slide869.xml"/>
  <Override ContentType="application/vnd.openxmlformats-officedocument.presentationml.slide+xml" PartName="/ppt/slides/slide975.xml"/>
  <Override ContentType="application/vnd.openxmlformats-officedocument.presentationml.slide+xml" PartName="/ppt/slides/slide674.xml"/>
  <Override ContentType="application/vnd.openxmlformats-officedocument.presentationml.slide+xml" PartName="/ppt/slides/slide860.xml"/>
  <Override ContentType="application/vnd.openxmlformats-officedocument.presentationml.slide+xml" PartName="/ppt/slides/slide389.xml"/>
  <Override ContentType="application/vnd.openxmlformats-officedocument.presentationml.slide+xml" PartName="/ppt/slides/slide719.xml"/>
  <Override ContentType="application/vnd.openxmlformats-officedocument.presentationml.slide+xml" PartName="/ppt/slides/slide905.xml"/>
  <Override ContentType="application/vnd.openxmlformats-officedocument.presentationml.slide+xml" PartName="/ppt/slides/slide604.xml"/>
  <Override ContentType="application/vnd.openxmlformats-officedocument.presentationml.slide+xml" PartName="/ppt/slides/slide796.xml"/>
  <Override ContentType="application/vnd.openxmlformats-officedocument.presentationml.slide+xml" PartName="/ppt/slides/slide418.xml"/>
  <Override ContentType="application/vnd.openxmlformats-officedocument.presentationml.slide+xml" PartName="/ppt/slides/slide647.xml"/>
  <Override ContentType="application/vnd.openxmlformats-officedocument.presentationml.slide+xml" PartName="/ppt/slides/slide753.xml"/>
  <Override ContentType="application/vnd.openxmlformats-officedocument.presentationml.slide+xml" PartName="/ppt/slides/slide145.xml"/>
  <Override ContentType="application/vnd.openxmlformats-officedocument.presentationml.slide+xml" PartName="/ppt/slides/slide747.xml"/>
  <Override ContentType="application/vnd.openxmlformats-officedocument.presentationml.slide+xml" PartName="/ppt/slides/slide395.xml"/>
  <Override ContentType="application/vnd.openxmlformats-officedocument.presentationml.slide+xml" PartName="/ppt/slides/slide352.xml"/>
  <Override ContentType="application/vnd.openxmlformats-officedocument.presentationml.slide+xml" PartName="/ppt/slides/slide832.xml"/>
  <Override ContentType="application/vnd.openxmlformats-officedocument.presentationml.slide+xml" PartName="/ppt/slides/slide239.xml"/>
  <Override ContentType="application/vnd.openxmlformats-officedocument.presentationml.slide+xml" PartName="/ppt/slides/slide318.xml"/>
  <Override ContentType="application/vnd.openxmlformats-officedocument.presentationml.slide+xml" PartName="/ppt/slides/slide531.xml"/>
  <Override ContentType="application/vnd.openxmlformats-officedocument.presentationml.slide+xml" PartName="/ppt/slides/slide653.xml"/>
  <Override ContentType="application/vnd.openxmlformats-officedocument.presentationml.slide+xml" PartName="/ppt/slides/slide574.xml"/>
  <Override ContentType="application/vnd.openxmlformats-officedocument.presentationml.slide+xml" PartName="/ppt/slides/slide610.xml"/>
  <Override ContentType="application/vnd.openxmlformats-officedocument.presentationml.slide+xml" PartName="/ppt/slides/slide911.xml"/>
  <Override ContentType="application/vnd.openxmlformats-officedocument.presentationml.slide+xml" PartName="/ppt/slides/slide489.xml"/>
  <Override ContentType="application/vnd.openxmlformats-officedocument.presentationml.slide+xml" PartName="/ppt/slides/slide102.xml"/>
  <Override ContentType="application/vnd.openxmlformats-officedocument.presentationml.slide+xml" PartName="/ppt/slides/slide296.xml"/>
  <Override ContentType="application/vnd.openxmlformats-officedocument.presentationml.slide+xml" PartName="/ppt/slides/slide482.xml"/>
  <Override ContentType="application/vnd.openxmlformats-officedocument.presentationml.slide+xml" PartName="/ppt/slides/slide199.xml"/>
  <Override ContentType="application/vnd.openxmlformats-officedocument.presentationml.slide+xml" PartName="/ppt/slides/slide210.xml"/>
  <Override ContentType="application/vnd.openxmlformats-officedocument.presentationml.slide+xml" PartName="/ppt/slides/slide385.xml"/>
  <Override ContentType="application/vnd.openxmlformats-officedocument.presentationml.slide+xml" PartName="/ppt/slides/slide571.xml"/>
  <Override ContentType="application/vnd.openxmlformats-officedocument.presentationml.slide+xml" PartName="/ppt/slides/slide202.xml"/>
  <Override ContentType="application/vnd.openxmlformats-officedocument.presentationml.slide+xml" PartName="/ppt/slides/slide741.xml"/>
  <Override ContentType="application/vnd.openxmlformats-officedocument.presentationml.slide+xml" PartName="/ppt/slides/slide555.xml"/>
  <Override ContentType="application/vnd.openxmlformats-officedocument.presentationml.slide+xml" PartName="/ppt/slides/slide644.xml"/>
  <Override ContentType="application/vnd.openxmlformats-officedocument.presentationml.slide+xml" PartName="/ppt/slides/slide369.xml"/>
  <Override ContentType="application/vnd.openxmlformats-officedocument.presentationml.slide+xml" PartName="/ppt/slides/slide830.xml"/>
  <Override ContentType="application/vnd.openxmlformats-officedocument.presentationml.slide+xml" PartName="/ppt/slides/slide918.xml"/>
  <Override ContentType="application/vnd.openxmlformats-officedocument.presentationml.slide+xml" PartName="/ppt/slides/slide829.xml"/>
  <Override ContentType="application/vnd.openxmlformats-officedocument.presentationml.slide+xml" PartName="/ppt/slides/slide113.xml"/>
  <Override ContentType="application/vnd.openxmlformats-officedocument.presentationml.slide+xml" PartName="/ppt/slides/slide288.xml"/>
  <Override ContentType="application/vnd.openxmlformats-officedocument.presentationml.slide+xml" PartName="/ppt/slides/slide94.xml"/>
  <Override ContentType="application/vnd.openxmlformats-officedocument.presentationml.slide+xml" PartName="/ppt/slides/slide756.xml"/>
  <Override ContentType="application/vnd.openxmlformats-officedocument.presentationml.slide+xml" PartName="/ppt/slides/slide217.xml"/>
  <Override ContentType="application/vnd.openxmlformats-officedocument.presentationml.slide+xml" PartName="/ppt/slides/slide772.xml"/>
  <Override ContentType="application/vnd.openxmlformats-officedocument.presentationml.slide+xml" PartName="/ppt/slides/slide281.xml"/>
  <Override ContentType="application/vnd.openxmlformats-officedocument.presentationml.slide+xml" PartName="/ppt/slides/slide903.xml"/>
  <Override ContentType="application/vnd.openxmlformats-officedocument.presentationml.slide+xml" PartName="/ppt/slides/slide497.xml"/>
  <Override ContentType="application/vnd.openxmlformats-officedocument.presentationml.slide+xml" PartName="/ppt/slides/slide659.xml"/>
  <Override ContentType="application/vnd.openxmlformats-officedocument.presentationml.slide+xml" PartName="/ppt/slides/slide23.xml"/>
  <Override ContentType="application/vnd.openxmlformats-officedocument.presentationml.slide+xml" PartName="/ppt/slides/slide628.xml"/>
  <Override ContentType="application/vnd.openxmlformats-officedocument.presentationml.slide+xml" PartName="/ppt/slides/slide184.xml"/>
  <Override ContentType="application/vnd.openxmlformats-officedocument.presentationml.slide+xml" PartName="/ppt/slides/slide411.xml"/>
  <Override ContentType="application/vnd.openxmlformats-officedocument.presentationml.slide+xml" PartName="/ppt/slides/slide989.xml"/>
  <Override ContentType="application/vnd.openxmlformats-officedocument.presentationml.slide+xml" PartName="/ppt/slides/slide314.xml"/>
  <Override ContentType="application/vnd.openxmlformats-officedocument.presentationml.slide+xml" PartName="/ppt/slides/slide974.xml"/>
  <Override ContentType="application/vnd.openxmlformats-officedocument.presentationml.slide+xml" PartName="/ppt/slides/slide613.xml"/>
  <Override ContentType="application/vnd.openxmlformats-officedocument.presentationml.slide+xml" PartName="/ppt/slides/slide957.xml"/>
  <Override ContentType="application/vnd.openxmlformats-officedocument.presentationml.slide+xml" PartName="/ppt/slides/slide443.xml"/>
  <Override ContentType="application/vnd.openxmlformats-officedocument.presentationml.slide+xml" PartName="/ppt/slides/slide168.xml"/>
  <Override ContentType="application/vnd.openxmlformats-officedocument.presentationml.slide+xml" PartName="/ppt/slides/slide426.xml"/>
  <Override ContentType="application/vnd.openxmlformats-officedocument.presentationml.slide+xml" PartName="/ppt/slides/slide787.xml"/>
  <Override ContentType="application/vnd.openxmlformats-officedocument.presentationml.slide+xml" PartName="/ppt/slides/slide152.xml"/>
  <Override ContentType="application/vnd.openxmlformats-officedocument.presentationml.slide+xml" PartName="/ppt/slides/slide257.xml"/>
  <Override ContentType="application/vnd.openxmlformats-officedocument.presentationml.slide+xml" PartName="/ppt/slides/slide38.xml"/>
  <Override ContentType="application/vnd.openxmlformats-officedocument.presentationml.slide+xml" PartName="/ppt/slides/slide699.xml"/>
  <Override ContentType="application/vnd.openxmlformats-officedocument.presentationml.slide+xml" PartName="/ppt/slides/slide701.xml"/>
  <Override ContentType="application/vnd.openxmlformats-officedocument.presentationml.slide+xml" PartName="/ppt/slides/slide885.xml"/>
  <Override ContentType="application/vnd.openxmlformats-officedocument.presentationml.slide+xml" PartName="/ppt/slides/slide515.xml"/>
  <Override ContentType="application/vnd.openxmlformats-officedocument.presentationml.slide+xml" PartName="/ppt/slides/slide55.xml"/>
  <Override ContentType="application/vnd.openxmlformats-officedocument.presentationml.slide+xml" PartName="/ppt/slides/slide272.xml"/>
  <Override ContentType="application/vnd.openxmlformats-officedocument.presentationml.slide+xml" PartName="/ppt/slides/slide942.xml"/>
  <Override ContentType="application/vnd.openxmlformats-officedocument.presentationml.slide+xml" PartName="/ppt/slides/slide242.xml"/>
  <Override ContentType="application/vnd.openxmlformats-officedocument.presentationml.slide+xml" PartName="/ppt/slides/slide586.xml"/>
  <Override ContentType="application/vnd.openxmlformats-officedocument.presentationml.slide+xml" PartName="/ppt/slides/slide129.xml"/>
  <Override ContentType="application/vnd.openxmlformats-officedocument.presentationml.slide+xml" PartName="/ppt/slides/slide159.xml"/>
  <Override ContentType="application/vnd.openxmlformats-officedocument.presentationml.slide+xml" PartName="/ppt/slides/slide144.xml"/>
  <Override ContentType="application/vnd.openxmlformats-officedocument.presentationml.slide+xml" PartName="/ppt/slides/slide458.xml"/>
  <Override ContentType="application/vnd.openxmlformats-officedocument.presentationml.slide+xml" PartName="/ppt/slides/slide814.xml"/>
  <Override ContentType="application/vnd.openxmlformats-officedocument.presentationml.slide+xml" PartName="/ppt/slides/slide225.xml"/>
  <Override ContentType="application/vnd.openxmlformats-officedocument.presentationml.slide+xml" PartName="/ppt/slides/slide370.xml"/>
  <Override ContentType="application/vnd.openxmlformats-officedocument.presentationml.slide+xml" PartName="/ppt/slides/slide716.xml"/>
  <Override ContentType="application/vnd.openxmlformats-officedocument.presentationml.slide+xml" PartName="/ppt/slides/slide500.xml"/>
  <Override ContentType="application/vnd.openxmlformats-officedocument.presentationml.slide+xml" PartName="/ppt/slides/slide684.xml"/>
  <Override ContentType="application/vnd.openxmlformats-officedocument.presentationml.slide+xml" PartName="/ppt/slides/slide353.xml"/>
  <Override ContentType="application/vnd.openxmlformats-officedocument.presentationml.slide+xml" PartName="/ppt/slides/slide740.xml"/>
  <Override ContentType="application/vnd.openxmlformats-officedocument.presentationml.slide+xml" PartName="/ppt/slides/slide201.xml"/>
  <Override ContentType="application/vnd.openxmlformats-officedocument.presentationml.slide+xml" PartName="/ppt/slides/slide988.xml"/>
  <Override ContentType="application/vnd.openxmlformats-officedocument.presentationml.slide+xml" PartName="/ppt/slides/slide287.xml"/>
  <Override ContentType="application/vnd.openxmlformats-officedocument.presentationml.slide+xml" PartName="/ppt/slides/slide813.xml"/>
  <Override ContentType="application/vnd.openxmlformats-officedocument.presentationml.slide+xml" PartName="/ppt/slides/slide95.xml"/>
  <Override ContentType="application/vnd.openxmlformats-officedocument.presentationml.slide+xml" PartName="/ppt/slides/slide899.xml"/>
  <Override ContentType="application/vnd.openxmlformats-officedocument.presentationml.slide+xml" PartName="/ppt/slides/slide386.xml"/>
  <Override ContentType="application/vnd.openxmlformats-officedocument.presentationml.slide+xml" PartName="/ppt/slides/slide211.xml"/>
  <Override ContentType="application/vnd.openxmlformats-officedocument.presentationml.slide+xml" PartName="/ppt/slides/slide483.xml"/>
  <Override ContentType="application/vnd.openxmlformats-officedocument.presentationml.slide+xml" PartName="/ppt/slides/slide297.xml"/>
  <Override ContentType="application/vnd.openxmlformats-officedocument.presentationml.slide+xml" PartName="/ppt/slides/slide572.xml"/>
  <Override ContentType="application/vnd.openxmlformats-officedocument.presentationml.slide+xml" PartName="/ppt/slides/slide554.xml"/>
  <Override ContentType="application/vnd.openxmlformats-officedocument.presentationml.slide+xml" PartName="/ppt/slides/slide846.xml"/>
  <Override ContentType="application/vnd.openxmlformats-officedocument.presentationml.slide+xml" PartName="/ppt/slides/slide24.xml"/>
  <Override ContentType="application/vnd.openxmlformats-officedocument.presentationml.slide+xml" PartName="/ppt/slides/slide917.xml"/>
  <Override ContentType="application/vnd.openxmlformats-officedocument.presentationml.slide+xml" PartName="/ppt/slides/slide412.xml"/>
  <Override ContentType="application/vnd.openxmlformats-officedocument.presentationml.slide+xml" PartName="/ppt/slides/slide153.xml"/>
  <Override ContentType="application/vnd.openxmlformats-officedocument.presentationml.slide+xml" PartName="/ppt/slides/slide300.xml"/>
  <Override ContentType="application/vnd.openxmlformats-officedocument.presentationml.slide+xml" PartName="/ppt/slides/slide315.xml"/>
  <Override ContentType="application/vnd.openxmlformats-officedocument.presentationml.slide+xml" PartName="/ppt/slides/slide884.xml"/>
  <Override ContentType="application/vnd.openxmlformats-officedocument.presentationml.slide+xml" PartName="/ppt/slides/slide282.xml"/>
  <Override ContentType="application/vnd.openxmlformats-officedocument.presentationml.slide+xml" PartName="/ppt/slides/slide902.xml"/>
  <Override ContentType="application/vnd.openxmlformats-officedocument.presentationml.slide+xml" PartName="/ppt/slides/slide216.xml"/>
  <Override ContentType="application/vnd.openxmlformats-officedocument.presentationml.slide+xml" PartName="/ppt/slides/slide627.xml"/>
  <Override ContentType="application/vnd.openxmlformats-officedocument.presentationml.slide+xml" PartName="/ppt/slides/slide773.xml"/>
  <Override ContentType="application/vnd.openxmlformats-officedocument.presentationml.slide+xml" PartName="/ppt/slides/slide755.xml"/>
  <Override ContentType="application/vnd.openxmlformats-officedocument.presentationml.slide+xml" PartName="/ppt/slides/slide498.xml"/>
  <Override ContentType="application/vnd.openxmlformats-officedocument.presentationml.slide+xml" PartName="/ppt/slides/slide645.xml"/>
  <Override ContentType="application/vnd.openxmlformats-officedocument.presentationml.slide+xml" PartName="/ppt/slides/slide40.xml"/>
  <Override ContentType="application/vnd.openxmlformats-officedocument.presentationml.slide+xml" PartName="/ppt/slides/slide169.xml"/>
  <Override ContentType="application/vnd.openxmlformats-officedocument.presentationml.slide+xml" PartName="/ppt/slides/slide516.xml"/>
  <Override ContentType="application/vnd.openxmlformats-officedocument.presentationml.slide+xml" PartName="/ppt/slides/slide258.xml"/>
  <Override ContentType="application/vnd.openxmlformats-officedocument.presentationml.slide+xml" PartName="/ppt/slides/slide788.xml"/>
  <Override ContentType="application/vnd.openxmlformats-officedocument.presentationml.slide+xml" PartName="/ppt/slides/slide444.xml"/>
  <Override ContentType="application/vnd.openxmlformats-officedocument.presentationml.slide+xml" PartName="/ppt/slides/slide702.xml"/>
  <Override ContentType="application/vnd.openxmlformats-officedocument.presentationml.slide+xml" PartName="/ppt/slides/slide427.xml"/>
  <Override ContentType="application/vnd.openxmlformats-officedocument.presentationml.slide+xml" PartName="/ppt/slides/slide371.xml"/>
  <Override ContentType="application/vnd.openxmlformats-officedocument.presentationml.slide+xml" PartName="/ppt/slides/slide39.xml"/>
  <Override ContentType="application/vnd.openxmlformats-officedocument.presentationml.slide+xml" PartName="/ppt/slides/slide56.xml"/>
  <Override ContentType="application/vnd.openxmlformats-officedocument.presentationml.slide+xml" PartName="/ppt/slides/slide540.xml"/>
  <Override ContentType="application/vnd.openxmlformats-officedocument.presentationml.slide+xml" PartName="/ppt/slides/slide354.xml"/>
  <Override ContentType="application/vnd.openxmlformats-officedocument.presentationml.slide+xml" PartName="/ppt/slides/slide698.xml"/>
  <Override ContentType="application/vnd.openxmlformats-officedocument.presentationml.slide+xml" PartName="/ppt/slides/slide973.xml"/>
  <Override ContentType="application/vnd.openxmlformats-officedocument.presentationml.slide+xml" PartName="/ppt/slides/slide956.xml"/>
  <Override ContentType="application/vnd.openxmlformats-officedocument.presentationml.slide+xml" PartName="/ppt/slides/slide612.xml"/>
  <Override ContentType="application/vnd.openxmlformats-officedocument.presentationml.slide+xml" PartName="/ppt/slides/slide143.xml"/>
  <Override ContentType="application/vnd.openxmlformats-officedocument.presentationml.slide+xml" PartName="/ppt/slides/slide828.xml"/>
  <Override ContentType="application/vnd.openxmlformats-officedocument.presentationml.slide+xml" PartName="/ppt/slides/slide587.xml"/>
  <Override ContentType="application/vnd.openxmlformats-officedocument.presentationml.slide+xml" PartName="/ppt/slides/slide717.xml"/>
  <Override ContentType="application/vnd.openxmlformats-officedocument.presentationml.slide+xml" PartName="/ppt/slides/slide501.xml"/>
  <Override ContentType="application/vnd.openxmlformats-officedocument.presentationml.slide+xml" PartName="/ppt/slides/slide683.xml"/>
  <Override ContentType="application/vnd.openxmlformats-officedocument.presentationml.slide+xml" PartName="/ppt/slides/slide226.xml"/>
  <Override ContentType="application/vnd.openxmlformats-officedocument.presentationml.slide+xml" PartName="/ppt/slides/slide845.xml"/>
  <Override ContentType="application/vnd.openxmlformats-officedocument.presentationml.slide+xml" PartName="/ppt/slides/slide243.xml"/>
  <Override ContentType="application/vnd.openxmlformats-officedocument.presentationml.slide+xml" PartName="/ppt/slides/slide941.xml"/>
  <Override ContentType="application/vnd.openxmlformats-officedocument.presentationml.slide+xml" PartName="/ppt/slides/slide459.xml"/>
  <Override ContentType="application/vnd.openxmlformats-officedocument.presentationml.slide+xml" PartName="/ppt/slides/slide158.xml"/>
  <Override ContentType="application/vnd.openxmlformats-officedocument.presentationml.slide+xml" PartName="/ppt/slides/slide715.xml"/>
  <Override ContentType="application/vnd.openxmlformats-officedocument.presentationml.slide+xml" PartName="/ppt/slides/slide901.xml"/>
  <Override ContentType="application/vnd.openxmlformats-officedocument.presentationml.slide+xml" PartName="/ppt/slides/slide758.xml"/>
  <Override ContentType="application/vnd.openxmlformats-officedocument.presentationml.slide+xml" PartName="/ppt/slides/slide944.xml"/>
  <Override ContentType="application/vnd.openxmlformats-officedocument.presentationml.slide+xml" PartName="/ppt/slides/slide529.xml"/>
  <Override ContentType="application/vnd.openxmlformats-officedocument.presentationml.slide+xml" PartName="/ppt/slides/slide685.xml"/>
  <Override ContentType="application/vnd.openxmlformats-officedocument.presentationml.slide+xml" PartName="/ppt/slides/slide871.xml"/>
  <Override ContentType="application/vnd.openxmlformats-officedocument.presentationml.slide+xml" PartName="/ppt/slides/slide182.xml"/>
  <Override ContentType="application/vnd.openxmlformats-officedocument.presentationml.slide+xml" PartName="/ppt/slides/slide499.xml"/>
  <Override ContentType="application/vnd.openxmlformats-officedocument.presentationml.slide+xml" PartName="/ppt/slides/slide25.xml"/>
  <Override ContentType="application/vnd.openxmlformats-officedocument.presentationml.slide+xml" PartName="/ppt/slides/slide642.xml"/>
  <Override ContentType="application/vnd.openxmlformats-officedocument.presentationml.slide+xml" PartName="/ppt/slides/slide227.xml"/>
  <Override ContentType="application/vnd.openxmlformats-officedocument.presentationml.slide+xml" PartName="/ppt/slides/slide413.xml"/>
  <Override ContentType="application/vnd.openxmlformats-officedocument.presentationml.slide+xml" PartName="/ppt/slides/slide456.xml"/>
  <Override ContentType="application/vnd.openxmlformats-officedocument.presentationml.slide+xml" PartName="/ppt/slides/slide987.xml"/>
  <Override ContentType="application/vnd.openxmlformats-officedocument.presentationml.slide+xml" PartName="/ppt/slides/slide68.xml"/>
  <Override ContentType="application/vnd.openxmlformats-officedocument.presentationml.slide+xml" PartName="/ppt/slides/slide170.xml"/>
  <Override ContentType="application/vnd.openxmlformats-officedocument.presentationml.slide+xml" PartName="/ppt/slides/slide786.xml"/>
  <Override ContentType="application/vnd.openxmlformats-officedocument.presentationml.slide+xml" PartName="/ppt/slides/slide441.xml"/>
  <Override ContentType="application/vnd.openxmlformats-officedocument.presentationml.slide+xml" PartName="/ppt/slides/slide743.xml"/>
  <Override ContentType="application/vnd.openxmlformats-officedocument.presentationml.slide+xml" PartName="/ppt/slides/slide700.xml"/>
  <Override ContentType="application/vnd.openxmlformats-officedocument.presentationml.slide+xml" PartName="/ppt/slides/slide484.xml"/>
  <Override ContentType="application/vnd.openxmlformats-officedocument.presentationml.slide+xml" PartName="/ppt/slides/slide328.xml"/>
  <Override ContentType="application/vnd.openxmlformats-officedocument.presentationml.slide+xml" PartName="/ppt/slides/slide959.xml"/>
  <Override ContentType="application/vnd.openxmlformats-officedocument.presentationml.slide+xml" PartName="/ppt/slides/slide614.xml"/>
  <Override ContentType="application/vnd.openxmlformats-officedocument.presentationml.slide+xml" PartName="/ppt/slides/slide916.xml"/>
  <Override ContentType="application/vnd.openxmlformats-officedocument.presentationml.slide+xml" PartName="/ppt/slides/slide154.xml"/>
  <Override ContentType="application/vnd.openxmlformats-officedocument.presentationml.slide+xml" PartName="/ppt/slides/slide197.xml"/>
  <Override ContentType="application/vnd.openxmlformats-officedocument.presentationml.slide+xml" PartName="/ppt/slides/slide10.xml"/>
  <Override ContentType="application/vnd.openxmlformats-officedocument.presentationml.slide+xml" PartName="/ppt/slides/slide111.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355.xml"/>
  <Override ContentType="application/vnd.openxmlformats-officedocument.presentationml.slide+xml" PartName="/ppt/slides/slide541.xml"/>
  <Override ContentType="application/vnd.openxmlformats-officedocument.presentationml.slide+xml" PartName="/ppt/slides/slide584.xml"/>
  <Override ContentType="application/vnd.openxmlformats-officedocument.presentationml.slide+xml" PartName="/ppt/slides/slide283.xml"/>
  <Override ContentType="application/vnd.openxmlformats-officedocument.presentationml.slide+xml" PartName="/ppt/slides/slide312.xml"/>
  <Override ContentType="application/vnd.openxmlformats-officedocument.presentationml.slide+xml" PartName="/ppt/slides/slide398.xml"/>
  <Override ContentType="application/vnd.openxmlformats-officedocument.presentationml.slide+xml" PartName="/ppt/slides/slide240.xml"/>
  <Override ContentType="application/vnd.openxmlformats-officedocument.presentationml.slide+xml" PartName="/ppt/slides/slide185.xml"/>
  <Override ContentType="application/vnd.openxmlformats-officedocument.presentationml.slide+xml" PartName="/ppt/slides/slide142.xml"/>
  <Override ContentType="application/vnd.openxmlformats-officedocument.presentationml.slide+xml" PartName="/ppt/slides/slide816.xml"/>
  <Override ContentType="application/vnd.openxmlformats-officedocument.presentationml.slide+xml" PartName="/ppt/slides/slide771.xml"/>
  <Override ContentType="application/vnd.openxmlformats-officedocument.presentationml.slide+xml" PartName="/ppt/slides/slide859.xml"/>
  <Override ContentType="application/vnd.openxmlformats-officedocument.presentationml.slide+xml" PartName="/ppt/slides/slide212.xml"/>
  <Override ContentType="application/vnd.openxmlformats-officedocument.presentationml.slide+xml" PartName="/ppt/slides/slide972.xml"/>
  <Override ContentType="application/vnd.openxmlformats-officedocument.presentationml.slide+xml" PartName="/ppt/slides/slide255.xml"/>
  <Override ContentType="application/vnd.openxmlformats-officedocument.presentationml.slide+xml" PartName="/ppt/slides/slide298.xml"/>
  <Override ContentType="application/vnd.openxmlformats-officedocument.presentationml.slide+xml" PartName="/ppt/slides/slide80.xml"/>
  <Override ContentType="application/vnd.openxmlformats-officedocument.presentationml.slide+xml" PartName="/ppt/slides/slide114.xml"/>
  <Override ContentType="application/vnd.openxmlformats-officedocument.presentationml.slide+xml" PartName="/ppt/slides/slide127.xml"/>
  <Override ContentType="application/vnd.openxmlformats-officedocument.presentationml.slide+xml" PartName="/ppt/slides/slide599.xml"/>
  <Override ContentType="application/vnd.openxmlformats-officedocument.presentationml.slide+xml" PartName="/ppt/slides/slide428.xml"/>
  <Override ContentType="application/vnd.openxmlformats-officedocument.presentationml.slide+xml" PartName="/ppt/slides/slide383.xml"/>
  <Override ContentType="application/vnd.openxmlformats-officedocument.presentationml.slide+xml" PartName="/ppt/slides/slide556.xml"/>
  <Override ContentType="application/vnd.openxmlformats-officedocument.presentationml.slide+xml" PartName="/ppt/slides/slide887.xml"/>
  <Override ContentType="application/vnd.openxmlformats-officedocument.presentationml.slide+xml" PartName="/ppt/slides/slide801.xml"/>
  <Override ContentType="application/vnd.openxmlformats-officedocument.presentationml.slide+xml" PartName="/ppt/slides/slide340.xml"/>
  <Override ContentType="application/vnd.openxmlformats-officedocument.presentationml.slide+xml" PartName="/ppt/slides/slide513.xml"/>
  <Override ContentType="application/vnd.openxmlformats-officedocument.presentationml.slide+xml" PartName="/ppt/slides/slide844.xml"/>
  <Override ContentType="application/vnd.openxmlformats-officedocument.presentationml.slide+xml" PartName="/ppt/slides/slide457.xml"/>
  <Override ContentType="application/vnd.openxmlformats-officedocument.presentationml.slide+xml" PartName="/ppt/slides/slide643.xml"/>
  <Override ContentType="application/vnd.openxmlformats-officedocument.presentationml.slide+xml" PartName="/ppt/slides/slide228.xml"/>
  <Override ContentType="application/vnd.openxmlformats-officedocument.presentationml.slide+xml" PartName="/ppt/slides/slide600.xml"/>
  <Override ContentType="application/vnd.openxmlformats-officedocument.presentationml.slide+xml" PartName="/ppt/slides/slide414.xml"/>
  <Override ContentType="application/vnd.openxmlformats-officedocument.presentationml.slide+xml" PartName="/ppt/slides/slide26.xml"/>
  <Override ContentType="application/vnd.openxmlformats-officedocument.presentationml.slide+xml" PartName="/ppt/slides/slide112.xml"/>
  <Override ContentType="application/vnd.openxmlformats-officedocument.presentationml.slide+xml" PartName="/ppt/slides/slide384.xml"/>
  <Override ContentType="application/vnd.openxmlformats-officedocument.presentationml.slide+xml" PartName="/ppt/slides/slide198.xml"/>
  <Override ContentType="application/vnd.openxmlformats-officedocument.presentationml.slide+xml" PartName="/ppt/slides/slide155.xml"/>
  <Override ContentType="application/vnd.openxmlformats-officedocument.presentationml.slide+xml" PartName="/ppt/slides/slide341.xml"/>
  <Override ContentType="application/vnd.openxmlformats-officedocument.presentationml.slide+xml" PartName="/ppt/slides/slide69.xml"/>
  <Override ContentType="application/vnd.openxmlformats-officedocument.presentationml.slide+xml" PartName="/ppt/slides/slide943.xml"/>
  <Override ContentType="application/vnd.openxmlformats-officedocument.presentationml.slide+xml" PartName="/ppt/slides/slide714.xml"/>
  <Override ContentType="application/vnd.openxmlformats-officedocument.presentationml.slide+xml" PartName="/ppt/slides/slide757.xml"/>
  <Override ContentType="application/vnd.openxmlformats-officedocument.presentationml.slide+xml" PartName="/ppt/slides/slide986.xml"/>
  <Override ContentType="application/vnd.openxmlformats-officedocument.presentationml.slide+xml" PartName="/ppt/slides/slide900.xml"/>
  <Override ContentType="application/vnd.openxmlformats-officedocument.presentationml.slide+xml" PartName="/ppt/slides/slide686.xml"/>
  <Override ContentType="application/vnd.openxmlformats-officedocument.presentationml.slide+xml" PartName="/ppt/slides/slide97.xml"/>
  <Override ContentType="application/vnd.openxmlformats-officedocument.presentationml.slide+xml" PartName="/ppt/slides/slide140.xml"/>
  <Override ContentType="application/vnd.openxmlformats-officedocument.presentationml.slide+xml" PartName="/ppt/slides/slide11.xml"/>
  <Override ContentType="application/vnd.openxmlformats-officedocument.presentationml.slide+xml" PartName="/ppt/slides/slide629.xml"/>
  <Override ContentType="application/vnd.openxmlformats-officedocument.presentationml.slide+xml" PartName="/ppt/slides/slide183.xml"/>
  <Override ContentType="application/vnd.openxmlformats-officedocument.presentationml.slide+xml" PartName="/ppt/slides/slide54.xml"/>
  <Override ContentType="application/vnd.openxmlformats-officedocument.presentationml.slide+xml" PartName="/ppt/slides/slide313.xml"/>
  <Override ContentType="application/vnd.openxmlformats-officedocument.presentationml.slide+xml" PartName="/ppt/slides/slide570.xml"/>
  <Override ContentType="application/vnd.openxmlformats-officedocument.presentationml.slide+xml" PartName="/ppt/slides/slide785.xml"/>
  <Override ContentType="application/vnd.openxmlformats-officedocument.presentationml.slide+xml" PartName="/ppt/slides/slide442.xml"/>
  <Override ContentType="application/vnd.openxmlformats-officedocument.presentationml.slide+xml" PartName="/ppt/slides/slide742.xml"/>
  <Override ContentType="application/vnd.openxmlformats-officedocument.presentationml.slide+xml" PartName="/ppt/slides/slide915.xml"/>
  <Override ContentType="application/vnd.openxmlformats-officedocument.presentationml.slide+xml" PartName="/ppt/slides/slide485.xml"/>
  <Override ContentType="application/vnd.openxmlformats-officedocument.presentationml.slide+xml" PartName="/ppt/slides/slide615.xml"/>
  <Override ContentType="application/vnd.openxmlformats-officedocument.presentationml.slide+xml" PartName="/ppt/slides/slide658.xml"/>
  <Override ContentType="application/vnd.openxmlformats-officedocument.presentationml.slide+xml" PartName="/ppt/slides/slide870.xml"/>
  <Override ContentType="application/vnd.openxmlformats-officedocument.presentationml.slide+xml" PartName="/ppt/slides/slide770.xml"/>
  <Override ContentType="application/vnd.openxmlformats-officedocument.presentationml.slide+xml" PartName="/ppt/slides/slide958.xml"/>
  <Override ContentType="application/vnd.openxmlformats-officedocument.presentationml.slide+xml" PartName="/ppt/slides/slide886.xml"/>
  <Override ContentType="application/vnd.openxmlformats-officedocument.presentationml.slide+xml" PartName="/ppt/slides/slide657.xml"/>
  <Override ContentType="application/vnd.openxmlformats-officedocument.presentationml.slide+xml" PartName="/ppt/slides/slide356.xml"/>
  <Override ContentType="application/vnd.openxmlformats-officedocument.presentationml.slide+xml" PartName="/ppt/slides/slide843.xml"/>
  <Override ContentType="application/vnd.openxmlformats-officedocument.presentationml.slide+xml" PartName="/ppt/slides/slide542.xml"/>
  <Override ContentType="application/vnd.openxmlformats-officedocument.presentationml.slide+xml" PartName="/ppt/slides/slide284.xml"/>
  <Override ContentType="application/vnd.openxmlformats-officedocument.presentationml.slide+xml" PartName="/ppt/slides/slide399.xml"/>
  <Override ContentType="application/vnd.openxmlformats-officedocument.presentationml.slide+xml" PartName="/ppt/slides/slide585.xml"/>
  <Override ContentType="application/vnd.openxmlformats-officedocument.presentationml.slide+xml" PartName="/ppt/slides/slide241.xml"/>
  <Override ContentType="application/vnd.openxmlformats-officedocument.presentationml.slide+xml" PartName="/ppt/slides/slide81.xml"/>
  <Override ContentType="application/vnd.openxmlformats-officedocument.presentationml.slide+xml" PartName="/ppt/slides/slide329.xml"/>
  <Override ContentType="application/vnd.openxmlformats-officedocument.presentationml.slide+xml" PartName="/ppt/slides/slide815.xml"/>
  <Override ContentType="application/vnd.openxmlformats-officedocument.presentationml.slide+xml" PartName="/ppt/slides/slide213.xml"/>
  <Override ContentType="application/vnd.openxmlformats-officedocument.presentationml.slide+xml" PartName="/ppt/slides/slide971.xml"/>
  <Override ContentType="application/vnd.openxmlformats-officedocument.presentationml.slide+xml" PartName="/ppt/slides/slide557.xml"/>
  <Override ContentType="application/vnd.openxmlformats-officedocument.presentationml.slide+xml" PartName="/ppt/slides/slide514.xml"/>
  <Override ContentType="application/vnd.openxmlformats-officedocument.presentationml.slide+xml" PartName="/ppt/slides/slide670.xml"/>
  <Override ContentType="application/vnd.openxmlformats-officedocument.presentationml.slide+xml" PartName="/ppt/slides/slide858.xml"/>
  <Override ContentType="application/vnd.openxmlformats-officedocument.presentationml.slide+xml" PartName="/ppt/slides/slide800.xml"/>
  <Override ContentType="application/vnd.openxmlformats-officedocument.presentationml.slide+xml" PartName="/ppt/slides/slide256.xml"/>
  <Override ContentType="application/vnd.openxmlformats-officedocument.presentationml.slide+xml" PartName="/ppt/slides/slide429.xml"/>
  <Override ContentType="application/vnd.openxmlformats-officedocument.presentationml.slide+xml" PartName="/ppt/slides/slide299.xml"/>
  <Override ContentType="application/vnd.openxmlformats-officedocument.presentationml.slide+xml" PartName="/ppt/slides/slide12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 id="326" r:id="rId75"/>
    <p:sldId id="327" r:id="rId76"/>
    <p:sldId id="328" r:id="rId77"/>
    <p:sldId id="329" r:id="rId78"/>
    <p:sldId id="330" r:id="rId79"/>
    <p:sldId id="331" r:id="rId80"/>
    <p:sldId id="332" r:id="rId81"/>
    <p:sldId id="333" r:id="rId82"/>
    <p:sldId id="334" r:id="rId83"/>
    <p:sldId id="335" r:id="rId84"/>
    <p:sldId id="336" r:id="rId85"/>
    <p:sldId id="337" r:id="rId86"/>
    <p:sldId id="338" r:id="rId87"/>
    <p:sldId id="339" r:id="rId88"/>
    <p:sldId id="340" r:id="rId89"/>
    <p:sldId id="341" r:id="rId90"/>
    <p:sldId id="342" r:id="rId91"/>
    <p:sldId id="343" r:id="rId92"/>
    <p:sldId id="344" r:id="rId93"/>
    <p:sldId id="345" r:id="rId94"/>
    <p:sldId id="346" r:id="rId95"/>
    <p:sldId id="347" r:id="rId96"/>
    <p:sldId id="348" r:id="rId97"/>
    <p:sldId id="349" r:id="rId98"/>
    <p:sldId id="350" r:id="rId99"/>
    <p:sldId id="351" r:id="rId100"/>
    <p:sldId id="352" r:id="rId101"/>
    <p:sldId id="353" r:id="rId102"/>
    <p:sldId id="354" r:id="rId103"/>
    <p:sldId id="355" r:id="rId104"/>
    <p:sldId id="356" r:id="rId105"/>
    <p:sldId id="357" r:id="rId106"/>
    <p:sldId id="358" r:id="rId107"/>
    <p:sldId id="359" r:id="rId108"/>
    <p:sldId id="360" r:id="rId109"/>
    <p:sldId id="361" r:id="rId110"/>
    <p:sldId id="362" r:id="rId111"/>
    <p:sldId id="363" r:id="rId112"/>
    <p:sldId id="364" r:id="rId113"/>
    <p:sldId id="365" r:id="rId114"/>
    <p:sldId id="366" r:id="rId115"/>
    <p:sldId id="367" r:id="rId116"/>
    <p:sldId id="368" r:id="rId117"/>
    <p:sldId id="369" r:id="rId118"/>
    <p:sldId id="370" r:id="rId119"/>
    <p:sldId id="371" r:id="rId120"/>
    <p:sldId id="372" r:id="rId121"/>
    <p:sldId id="373" r:id="rId122"/>
    <p:sldId id="374" r:id="rId123"/>
    <p:sldId id="375" r:id="rId124"/>
    <p:sldId id="376" r:id="rId125"/>
    <p:sldId id="377" r:id="rId126"/>
    <p:sldId id="378" r:id="rId127"/>
    <p:sldId id="379" r:id="rId128"/>
    <p:sldId id="380" r:id="rId129"/>
    <p:sldId id="381" r:id="rId130"/>
    <p:sldId id="382" r:id="rId131"/>
    <p:sldId id="383" r:id="rId132"/>
    <p:sldId id="384" r:id="rId133"/>
    <p:sldId id="385" r:id="rId134"/>
    <p:sldId id="386" r:id="rId135"/>
    <p:sldId id="387" r:id="rId136"/>
    <p:sldId id="388" r:id="rId137"/>
    <p:sldId id="389" r:id="rId138"/>
    <p:sldId id="390" r:id="rId139"/>
    <p:sldId id="391" r:id="rId140"/>
    <p:sldId id="392" r:id="rId141"/>
    <p:sldId id="393" r:id="rId142"/>
    <p:sldId id="394" r:id="rId143"/>
    <p:sldId id="395" r:id="rId144"/>
    <p:sldId id="396" r:id="rId145"/>
    <p:sldId id="397" r:id="rId146"/>
    <p:sldId id="398" r:id="rId147"/>
    <p:sldId id="399" r:id="rId148"/>
    <p:sldId id="400" r:id="rId149"/>
    <p:sldId id="401" r:id="rId150"/>
    <p:sldId id="402" r:id="rId151"/>
    <p:sldId id="403" r:id="rId152"/>
    <p:sldId id="404" r:id="rId153"/>
    <p:sldId id="405" r:id="rId154"/>
    <p:sldId id="406" r:id="rId155"/>
    <p:sldId id="407" r:id="rId156"/>
    <p:sldId id="408" r:id="rId157"/>
    <p:sldId id="409" r:id="rId158"/>
    <p:sldId id="410" r:id="rId159"/>
    <p:sldId id="411" r:id="rId160"/>
    <p:sldId id="412" r:id="rId161"/>
    <p:sldId id="413" r:id="rId162"/>
    <p:sldId id="414" r:id="rId163"/>
    <p:sldId id="415" r:id="rId164"/>
    <p:sldId id="416" r:id="rId165"/>
    <p:sldId id="417" r:id="rId166"/>
    <p:sldId id="418" r:id="rId167"/>
    <p:sldId id="419" r:id="rId168"/>
    <p:sldId id="420" r:id="rId169"/>
    <p:sldId id="421" r:id="rId170"/>
    <p:sldId id="422" r:id="rId171"/>
    <p:sldId id="423" r:id="rId172"/>
    <p:sldId id="424" r:id="rId173"/>
    <p:sldId id="425" r:id="rId174"/>
    <p:sldId id="426" r:id="rId175"/>
    <p:sldId id="427" r:id="rId176"/>
    <p:sldId id="428" r:id="rId177"/>
    <p:sldId id="429" r:id="rId178"/>
    <p:sldId id="430" r:id="rId179"/>
    <p:sldId id="431" r:id="rId180"/>
    <p:sldId id="432" r:id="rId181"/>
    <p:sldId id="433" r:id="rId182"/>
    <p:sldId id="434" r:id="rId183"/>
    <p:sldId id="435" r:id="rId184"/>
    <p:sldId id="436" r:id="rId185"/>
    <p:sldId id="437" r:id="rId186"/>
    <p:sldId id="438" r:id="rId187"/>
    <p:sldId id="439" r:id="rId188"/>
    <p:sldId id="440" r:id="rId189"/>
    <p:sldId id="441" r:id="rId190"/>
    <p:sldId id="442" r:id="rId191"/>
    <p:sldId id="443" r:id="rId192"/>
    <p:sldId id="444" r:id="rId193"/>
    <p:sldId id="445" r:id="rId194"/>
    <p:sldId id="446" r:id="rId195"/>
    <p:sldId id="447" r:id="rId196"/>
    <p:sldId id="448" r:id="rId197"/>
    <p:sldId id="449" r:id="rId198"/>
    <p:sldId id="450" r:id="rId199"/>
    <p:sldId id="451" r:id="rId200"/>
    <p:sldId id="452" r:id="rId201"/>
    <p:sldId id="453" r:id="rId202"/>
    <p:sldId id="454" r:id="rId203"/>
    <p:sldId id="455" r:id="rId204"/>
    <p:sldId id="456" r:id="rId205"/>
    <p:sldId id="457" r:id="rId206"/>
    <p:sldId id="458" r:id="rId207"/>
    <p:sldId id="459" r:id="rId208"/>
    <p:sldId id="460" r:id="rId209"/>
    <p:sldId id="461" r:id="rId210"/>
    <p:sldId id="462" r:id="rId211"/>
    <p:sldId id="463" r:id="rId212"/>
    <p:sldId id="464" r:id="rId213"/>
    <p:sldId id="465" r:id="rId214"/>
    <p:sldId id="466" r:id="rId215"/>
    <p:sldId id="467" r:id="rId216"/>
    <p:sldId id="468" r:id="rId217"/>
    <p:sldId id="469" r:id="rId218"/>
    <p:sldId id="470" r:id="rId219"/>
    <p:sldId id="471" r:id="rId220"/>
    <p:sldId id="472" r:id="rId221"/>
    <p:sldId id="473" r:id="rId222"/>
    <p:sldId id="474" r:id="rId223"/>
    <p:sldId id="475" r:id="rId224"/>
    <p:sldId id="476" r:id="rId225"/>
    <p:sldId id="477" r:id="rId226"/>
    <p:sldId id="478" r:id="rId227"/>
    <p:sldId id="479" r:id="rId228"/>
    <p:sldId id="480" r:id="rId229"/>
    <p:sldId id="481" r:id="rId230"/>
    <p:sldId id="482" r:id="rId231"/>
    <p:sldId id="483" r:id="rId232"/>
    <p:sldId id="484" r:id="rId233"/>
    <p:sldId id="485" r:id="rId234"/>
    <p:sldId id="486" r:id="rId235"/>
    <p:sldId id="487" r:id="rId236"/>
    <p:sldId id="488" r:id="rId237"/>
    <p:sldId id="489" r:id="rId238"/>
    <p:sldId id="490" r:id="rId239"/>
    <p:sldId id="491" r:id="rId240"/>
    <p:sldId id="492" r:id="rId241"/>
    <p:sldId id="493" r:id="rId242"/>
    <p:sldId id="494" r:id="rId243"/>
    <p:sldId id="495" r:id="rId244"/>
    <p:sldId id="496" r:id="rId245"/>
    <p:sldId id="497" r:id="rId246"/>
    <p:sldId id="498" r:id="rId247"/>
    <p:sldId id="499" r:id="rId248"/>
    <p:sldId id="500" r:id="rId249"/>
    <p:sldId id="501" r:id="rId250"/>
    <p:sldId id="502" r:id="rId251"/>
    <p:sldId id="503" r:id="rId252"/>
    <p:sldId id="504" r:id="rId253"/>
    <p:sldId id="505" r:id="rId254"/>
    <p:sldId id="506" r:id="rId255"/>
    <p:sldId id="507" r:id="rId256"/>
    <p:sldId id="508" r:id="rId257"/>
    <p:sldId id="509" r:id="rId258"/>
    <p:sldId id="510" r:id="rId259"/>
    <p:sldId id="511" r:id="rId260"/>
    <p:sldId id="512" r:id="rId261"/>
    <p:sldId id="513" r:id="rId262"/>
    <p:sldId id="514" r:id="rId263"/>
    <p:sldId id="515" r:id="rId264"/>
    <p:sldId id="516" r:id="rId265"/>
    <p:sldId id="517" r:id="rId266"/>
    <p:sldId id="518" r:id="rId267"/>
    <p:sldId id="519" r:id="rId268"/>
    <p:sldId id="520" r:id="rId269"/>
    <p:sldId id="521" r:id="rId270"/>
    <p:sldId id="522" r:id="rId271"/>
    <p:sldId id="523" r:id="rId272"/>
    <p:sldId id="524" r:id="rId273"/>
    <p:sldId id="525" r:id="rId274"/>
    <p:sldId id="526" r:id="rId275"/>
    <p:sldId id="527" r:id="rId276"/>
    <p:sldId id="528" r:id="rId277"/>
    <p:sldId id="529" r:id="rId278"/>
    <p:sldId id="530" r:id="rId279"/>
    <p:sldId id="531" r:id="rId280"/>
    <p:sldId id="532" r:id="rId281"/>
    <p:sldId id="533" r:id="rId282"/>
    <p:sldId id="534" r:id="rId283"/>
    <p:sldId id="535" r:id="rId284"/>
    <p:sldId id="536" r:id="rId285"/>
    <p:sldId id="537" r:id="rId286"/>
    <p:sldId id="538" r:id="rId287"/>
    <p:sldId id="539" r:id="rId288"/>
    <p:sldId id="540" r:id="rId289"/>
    <p:sldId id="541" r:id="rId290"/>
    <p:sldId id="542" r:id="rId291"/>
    <p:sldId id="543" r:id="rId292"/>
    <p:sldId id="544" r:id="rId293"/>
    <p:sldId id="545" r:id="rId294"/>
    <p:sldId id="546" r:id="rId295"/>
    <p:sldId id="547" r:id="rId296"/>
    <p:sldId id="548" r:id="rId297"/>
    <p:sldId id="549" r:id="rId298"/>
    <p:sldId id="550" r:id="rId299"/>
    <p:sldId id="551" r:id="rId300"/>
    <p:sldId id="552" r:id="rId301"/>
    <p:sldId id="553" r:id="rId302"/>
    <p:sldId id="554" r:id="rId303"/>
    <p:sldId id="555" r:id="rId304"/>
    <p:sldId id="556" r:id="rId305"/>
    <p:sldId id="557" r:id="rId306"/>
    <p:sldId id="558" r:id="rId307"/>
    <p:sldId id="559" r:id="rId308"/>
    <p:sldId id="560" r:id="rId309"/>
    <p:sldId id="561" r:id="rId310"/>
    <p:sldId id="562" r:id="rId311"/>
    <p:sldId id="563" r:id="rId312"/>
    <p:sldId id="564" r:id="rId313"/>
    <p:sldId id="565" r:id="rId314"/>
    <p:sldId id="566" r:id="rId315"/>
    <p:sldId id="567" r:id="rId316"/>
    <p:sldId id="568" r:id="rId317"/>
    <p:sldId id="569" r:id="rId318"/>
    <p:sldId id="570" r:id="rId319"/>
    <p:sldId id="571" r:id="rId320"/>
    <p:sldId id="572" r:id="rId321"/>
    <p:sldId id="573" r:id="rId322"/>
    <p:sldId id="574" r:id="rId323"/>
    <p:sldId id="575" r:id="rId324"/>
    <p:sldId id="576" r:id="rId325"/>
    <p:sldId id="577" r:id="rId326"/>
    <p:sldId id="578" r:id="rId327"/>
    <p:sldId id="579" r:id="rId328"/>
    <p:sldId id="580" r:id="rId329"/>
    <p:sldId id="581" r:id="rId330"/>
    <p:sldId id="582" r:id="rId331"/>
    <p:sldId id="583" r:id="rId332"/>
    <p:sldId id="584" r:id="rId333"/>
    <p:sldId id="585" r:id="rId334"/>
    <p:sldId id="586" r:id="rId335"/>
    <p:sldId id="587" r:id="rId336"/>
    <p:sldId id="588" r:id="rId337"/>
    <p:sldId id="589" r:id="rId338"/>
    <p:sldId id="590" r:id="rId339"/>
    <p:sldId id="591" r:id="rId340"/>
    <p:sldId id="592" r:id="rId341"/>
    <p:sldId id="593" r:id="rId342"/>
    <p:sldId id="594" r:id="rId343"/>
    <p:sldId id="595" r:id="rId344"/>
    <p:sldId id="596" r:id="rId345"/>
    <p:sldId id="597" r:id="rId346"/>
    <p:sldId id="598" r:id="rId347"/>
    <p:sldId id="599" r:id="rId348"/>
    <p:sldId id="600" r:id="rId349"/>
    <p:sldId id="601" r:id="rId350"/>
    <p:sldId id="602" r:id="rId351"/>
    <p:sldId id="603" r:id="rId352"/>
    <p:sldId id="604" r:id="rId353"/>
    <p:sldId id="605" r:id="rId354"/>
    <p:sldId id="606" r:id="rId355"/>
    <p:sldId id="607" r:id="rId356"/>
    <p:sldId id="608" r:id="rId357"/>
    <p:sldId id="609" r:id="rId358"/>
    <p:sldId id="610" r:id="rId359"/>
    <p:sldId id="611" r:id="rId360"/>
    <p:sldId id="612" r:id="rId361"/>
    <p:sldId id="613" r:id="rId362"/>
    <p:sldId id="614" r:id="rId363"/>
    <p:sldId id="615" r:id="rId364"/>
    <p:sldId id="616" r:id="rId365"/>
    <p:sldId id="617" r:id="rId366"/>
    <p:sldId id="618" r:id="rId367"/>
    <p:sldId id="619" r:id="rId368"/>
    <p:sldId id="620" r:id="rId369"/>
    <p:sldId id="621" r:id="rId370"/>
    <p:sldId id="622" r:id="rId371"/>
    <p:sldId id="623" r:id="rId372"/>
    <p:sldId id="624" r:id="rId373"/>
    <p:sldId id="625" r:id="rId374"/>
    <p:sldId id="626" r:id="rId375"/>
    <p:sldId id="627" r:id="rId376"/>
    <p:sldId id="628" r:id="rId377"/>
    <p:sldId id="629" r:id="rId378"/>
    <p:sldId id="630" r:id="rId379"/>
    <p:sldId id="631" r:id="rId380"/>
    <p:sldId id="632" r:id="rId381"/>
    <p:sldId id="633" r:id="rId382"/>
    <p:sldId id="634" r:id="rId383"/>
    <p:sldId id="635" r:id="rId384"/>
    <p:sldId id="636" r:id="rId385"/>
    <p:sldId id="637" r:id="rId386"/>
    <p:sldId id="638" r:id="rId387"/>
    <p:sldId id="639" r:id="rId388"/>
    <p:sldId id="640" r:id="rId389"/>
    <p:sldId id="641" r:id="rId390"/>
    <p:sldId id="642" r:id="rId391"/>
    <p:sldId id="643" r:id="rId392"/>
    <p:sldId id="644" r:id="rId393"/>
    <p:sldId id="645" r:id="rId394"/>
    <p:sldId id="646" r:id="rId395"/>
    <p:sldId id="647" r:id="rId396"/>
    <p:sldId id="648" r:id="rId397"/>
    <p:sldId id="649" r:id="rId398"/>
    <p:sldId id="650" r:id="rId399"/>
    <p:sldId id="651" r:id="rId400"/>
    <p:sldId id="652" r:id="rId401"/>
    <p:sldId id="653" r:id="rId402"/>
    <p:sldId id="654" r:id="rId403"/>
    <p:sldId id="655" r:id="rId404"/>
    <p:sldId id="656" r:id="rId405"/>
    <p:sldId id="657" r:id="rId406"/>
    <p:sldId id="658" r:id="rId407"/>
    <p:sldId id="659" r:id="rId408"/>
    <p:sldId id="660" r:id="rId409"/>
    <p:sldId id="661" r:id="rId410"/>
    <p:sldId id="662" r:id="rId411"/>
    <p:sldId id="663" r:id="rId412"/>
    <p:sldId id="664" r:id="rId413"/>
    <p:sldId id="665" r:id="rId414"/>
    <p:sldId id="666" r:id="rId415"/>
    <p:sldId id="667" r:id="rId416"/>
    <p:sldId id="668" r:id="rId417"/>
    <p:sldId id="669" r:id="rId418"/>
    <p:sldId id="670" r:id="rId419"/>
    <p:sldId id="671" r:id="rId420"/>
    <p:sldId id="672" r:id="rId421"/>
    <p:sldId id="673" r:id="rId422"/>
    <p:sldId id="674" r:id="rId423"/>
    <p:sldId id="675" r:id="rId424"/>
    <p:sldId id="676" r:id="rId425"/>
    <p:sldId id="677" r:id="rId426"/>
    <p:sldId id="678" r:id="rId427"/>
    <p:sldId id="679" r:id="rId428"/>
    <p:sldId id="680" r:id="rId429"/>
    <p:sldId id="681" r:id="rId430"/>
    <p:sldId id="682" r:id="rId431"/>
    <p:sldId id="683" r:id="rId432"/>
    <p:sldId id="684" r:id="rId433"/>
    <p:sldId id="685" r:id="rId434"/>
    <p:sldId id="686" r:id="rId435"/>
    <p:sldId id="687" r:id="rId436"/>
    <p:sldId id="688" r:id="rId437"/>
    <p:sldId id="689" r:id="rId438"/>
    <p:sldId id="690" r:id="rId439"/>
    <p:sldId id="691" r:id="rId440"/>
    <p:sldId id="692" r:id="rId441"/>
    <p:sldId id="693" r:id="rId442"/>
    <p:sldId id="694" r:id="rId443"/>
    <p:sldId id="695" r:id="rId444"/>
    <p:sldId id="696" r:id="rId445"/>
    <p:sldId id="697" r:id="rId446"/>
    <p:sldId id="698" r:id="rId447"/>
    <p:sldId id="699" r:id="rId448"/>
    <p:sldId id="700" r:id="rId449"/>
    <p:sldId id="701" r:id="rId450"/>
    <p:sldId id="702" r:id="rId451"/>
    <p:sldId id="703" r:id="rId452"/>
    <p:sldId id="704" r:id="rId453"/>
    <p:sldId id="705" r:id="rId454"/>
    <p:sldId id="706" r:id="rId455"/>
    <p:sldId id="707" r:id="rId456"/>
    <p:sldId id="708" r:id="rId457"/>
    <p:sldId id="709" r:id="rId458"/>
    <p:sldId id="710" r:id="rId459"/>
    <p:sldId id="711" r:id="rId460"/>
    <p:sldId id="712" r:id="rId461"/>
    <p:sldId id="713" r:id="rId462"/>
    <p:sldId id="714" r:id="rId463"/>
    <p:sldId id="715" r:id="rId464"/>
    <p:sldId id="716" r:id="rId465"/>
    <p:sldId id="717" r:id="rId466"/>
    <p:sldId id="718" r:id="rId467"/>
    <p:sldId id="719" r:id="rId468"/>
    <p:sldId id="720" r:id="rId469"/>
    <p:sldId id="721" r:id="rId470"/>
    <p:sldId id="722" r:id="rId471"/>
    <p:sldId id="723" r:id="rId472"/>
    <p:sldId id="724" r:id="rId473"/>
    <p:sldId id="725" r:id="rId474"/>
    <p:sldId id="726" r:id="rId475"/>
    <p:sldId id="727" r:id="rId476"/>
    <p:sldId id="728" r:id="rId477"/>
    <p:sldId id="729" r:id="rId478"/>
    <p:sldId id="730" r:id="rId479"/>
    <p:sldId id="731" r:id="rId480"/>
    <p:sldId id="732" r:id="rId481"/>
    <p:sldId id="733" r:id="rId482"/>
    <p:sldId id="734" r:id="rId483"/>
    <p:sldId id="735" r:id="rId484"/>
    <p:sldId id="736" r:id="rId485"/>
    <p:sldId id="737" r:id="rId486"/>
    <p:sldId id="738" r:id="rId487"/>
    <p:sldId id="739" r:id="rId488"/>
    <p:sldId id="740" r:id="rId489"/>
    <p:sldId id="741" r:id="rId490"/>
    <p:sldId id="742" r:id="rId491"/>
    <p:sldId id="743" r:id="rId492"/>
    <p:sldId id="744" r:id="rId493"/>
    <p:sldId id="745" r:id="rId494"/>
    <p:sldId id="746" r:id="rId495"/>
    <p:sldId id="747" r:id="rId496"/>
    <p:sldId id="748" r:id="rId497"/>
    <p:sldId id="749" r:id="rId498"/>
    <p:sldId id="750" r:id="rId499"/>
    <p:sldId id="751" r:id="rId500"/>
    <p:sldId id="752" r:id="rId501"/>
    <p:sldId id="753" r:id="rId502"/>
    <p:sldId id="754" r:id="rId503"/>
    <p:sldId id="755" r:id="rId504"/>
    <p:sldId id="756" r:id="rId505"/>
    <p:sldId id="757" r:id="rId506"/>
    <p:sldId id="758" r:id="rId507"/>
    <p:sldId id="759" r:id="rId508"/>
    <p:sldId id="760" r:id="rId509"/>
    <p:sldId id="761" r:id="rId510"/>
    <p:sldId id="762" r:id="rId511"/>
    <p:sldId id="763" r:id="rId512"/>
    <p:sldId id="764" r:id="rId513"/>
    <p:sldId id="765" r:id="rId514"/>
    <p:sldId id="766" r:id="rId515"/>
    <p:sldId id="767" r:id="rId516"/>
    <p:sldId id="768" r:id="rId517"/>
    <p:sldId id="769" r:id="rId518"/>
    <p:sldId id="770" r:id="rId519"/>
    <p:sldId id="771" r:id="rId520"/>
    <p:sldId id="772" r:id="rId521"/>
    <p:sldId id="773" r:id="rId522"/>
    <p:sldId id="774" r:id="rId523"/>
    <p:sldId id="775" r:id="rId524"/>
    <p:sldId id="776" r:id="rId525"/>
    <p:sldId id="777" r:id="rId526"/>
    <p:sldId id="778" r:id="rId527"/>
    <p:sldId id="779" r:id="rId528"/>
    <p:sldId id="780" r:id="rId529"/>
    <p:sldId id="781" r:id="rId530"/>
    <p:sldId id="782" r:id="rId531"/>
    <p:sldId id="783" r:id="rId532"/>
    <p:sldId id="784" r:id="rId533"/>
    <p:sldId id="785" r:id="rId534"/>
    <p:sldId id="786" r:id="rId535"/>
    <p:sldId id="787" r:id="rId536"/>
    <p:sldId id="788" r:id="rId537"/>
    <p:sldId id="789" r:id="rId538"/>
    <p:sldId id="790" r:id="rId539"/>
    <p:sldId id="791" r:id="rId540"/>
    <p:sldId id="792" r:id="rId541"/>
    <p:sldId id="793" r:id="rId542"/>
    <p:sldId id="794" r:id="rId543"/>
    <p:sldId id="795" r:id="rId544"/>
    <p:sldId id="796" r:id="rId545"/>
    <p:sldId id="797" r:id="rId546"/>
    <p:sldId id="798" r:id="rId547"/>
    <p:sldId id="799" r:id="rId548"/>
    <p:sldId id="800" r:id="rId549"/>
    <p:sldId id="801" r:id="rId550"/>
    <p:sldId id="802" r:id="rId551"/>
    <p:sldId id="803" r:id="rId552"/>
    <p:sldId id="804" r:id="rId553"/>
    <p:sldId id="805" r:id="rId554"/>
    <p:sldId id="806" r:id="rId555"/>
    <p:sldId id="807" r:id="rId556"/>
    <p:sldId id="808" r:id="rId557"/>
    <p:sldId id="809" r:id="rId558"/>
    <p:sldId id="810" r:id="rId559"/>
    <p:sldId id="811" r:id="rId560"/>
    <p:sldId id="812" r:id="rId561"/>
    <p:sldId id="813" r:id="rId562"/>
    <p:sldId id="814" r:id="rId563"/>
    <p:sldId id="815" r:id="rId564"/>
    <p:sldId id="816" r:id="rId565"/>
    <p:sldId id="817" r:id="rId566"/>
    <p:sldId id="818" r:id="rId567"/>
    <p:sldId id="819" r:id="rId568"/>
    <p:sldId id="820" r:id="rId569"/>
    <p:sldId id="821" r:id="rId570"/>
    <p:sldId id="822" r:id="rId571"/>
    <p:sldId id="823" r:id="rId572"/>
    <p:sldId id="824" r:id="rId573"/>
    <p:sldId id="825" r:id="rId574"/>
    <p:sldId id="826" r:id="rId575"/>
    <p:sldId id="827" r:id="rId576"/>
    <p:sldId id="828" r:id="rId577"/>
    <p:sldId id="829" r:id="rId578"/>
    <p:sldId id="830" r:id="rId579"/>
    <p:sldId id="831" r:id="rId580"/>
    <p:sldId id="832" r:id="rId581"/>
    <p:sldId id="833" r:id="rId582"/>
    <p:sldId id="834" r:id="rId583"/>
    <p:sldId id="835" r:id="rId584"/>
    <p:sldId id="836" r:id="rId585"/>
    <p:sldId id="837" r:id="rId586"/>
    <p:sldId id="838" r:id="rId587"/>
    <p:sldId id="839" r:id="rId588"/>
    <p:sldId id="840" r:id="rId589"/>
    <p:sldId id="841" r:id="rId590"/>
    <p:sldId id="842" r:id="rId591"/>
    <p:sldId id="843" r:id="rId592"/>
    <p:sldId id="844" r:id="rId593"/>
    <p:sldId id="845" r:id="rId594"/>
    <p:sldId id="846" r:id="rId595"/>
    <p:sldId id="847" r:id="rId596"/>
    <p:sldId id="848" r:id="rId597"/>
    <p:sldId id="849" r:id="rId598"/>
    <p:sldId id="850" r:id="rId599"/>
    <p:sldId id="851" r:id="rId600"/>
    <p:sldId id="852" r:id="rId601"/>
    <p:sldId id="853" r:id="rId602"/>
    <p:sldId id="854" r:id="rId603"/>
    <p:sldId id="855" r:id="rId604"/>
    <p:sldId id="856" r:id="rId605"/>
    <p:sldId id="857" r:id="rId606"/>
    <p:sldId id="858" r:id="rId607"/>
    <p:sldId id="859" r:id="rId608"/>
    <p:sldId id="860" r:id="rId609"/>
    <p:sldId id="861" r:id="rId610"/>
    <p:sldId id="862" r:id="rId611"/>
    <p:sldId id="863" r:id="rId612"/>
    <p:sldId id="864" r:id="rId613"/>
    <p:sldId id="865" r:id="rId614"/>
    <p:sldId id="866" r:id="rId615"/>
    <p:sldId id="867" r:id="rId616"/>
    <p:sldId id="868" r:id="rId617"/>
    <p:sldId id="869" r:id="rId618"/>
    <p:sldId id="870" r:id="rId619"/>
    <p:sldId id="871" r:id="rId620"/>
    <p:sldId id="872" r:id="rId621"/>
    <p:sldId id="873" r:id="rId622"/>
    <p:sldId id="874" r:id="rId623"/>
    <p:sldId id="875" r:id="rId624"/>
    <p:sldId id="876" r:id="rId625"/>
    <p:sldId id="877" r:id="rId626"/>
    <p:sldId id="878" r:id="rId627"/>
    <p:sldId id="879" r:id="rId628"/>
    <p:sldId id="880" r:id="rId629"/>
    <p:sldId id="881" r:id="rId630"/>
    <p:sldId id="882" r:id="rId631"/>
    <p:sldId id="883" r:id="rId632"/>
    <p:sldId id="884" r:id="rId633"/>
    <p:sldId id="885" r:id="rId634"/>
    <p:sldId id="886" r:id="rId635"/>
    <p:sldId id="887" r:id="rId636"/>
    <p:sldId id="888" r:id="rId637"/>
    <p:sldId id="889" r:id="rId638"/>
    <p:sldId id="890" r:id="rId639"/>
    <p:sldId id="891" r:id="rId640"/>
    <p:sldId id="892" r:id="rId641"/>
    <p:sldId id="893" r:id="rId642"/>
    <p:sldId id="894" r:id="rId643"/>
    <p:sldId id="895" r:id="rId644"/>
    <p:sldId id="896" r:id="rId645"/>
    <p:sldId id="897" r:id="rId646"/>
    <p:sldId id="898" r:id="rId647"/>
    <p:sldId id="899" r:id="rId648"/>
    <p:sldId id="900" r:id="rId649"/>
    <p:sldId id="901" r:id="rId650"/>
    <p:sldId id="902" r:id="rId651"/>
    <p:sldId id="903" r:id="rId652"/>
    <p:sldId id="904" r:id="rId653"/>
    <p:sldId id="905" r:id="rId654"/>
    <p:sldId id="906" r:id="rId655"/>
    <p:sldId id="907" r:id="rId656"/>
    <p:sldId id="908" r:id="rId657"/>
    <p:sldId id="909" r:id="rId658"/>
    <p:sldId id="910" r:id="rId659"/>
    <p:sldId id="911" r:id="rId660"/>
    <p:sldId id="912" r:id="rId661"/>
    <p:sldId id="913" r:id="rId662"/>
    <p:sldId id="914" r:id="rId663"/>
    <p:sldId id="915" r:id="rId664"/>
    <p:sldId id="916" r:id="rId665"/>
    <p:sldId id="917" r:id="rId666"/>
    <p:sldId id="918" r:id="rId667"/>
    <p:sldId id="919" r:id="rId668"/>
    <p:sldId id="920" r:id="rId669"/>
    <p:sldId id="921" r:id="rId670"/>
    <p:sldId id="922" r:id="rId671"/>
    <p:sldId id="923" r:id="rId672"/>
    <p:sldId id="924" r:id="rId673"/>
    <p:sldId id="925" r:id="rId674"/>
    <p:sldId id="926" r:id="rId675"/>
    <p:sldId id="927" r:id="rId676"/>
    <p:sldId id="928" r:id="rId677"/>
    <p:sldId id="929" r:id="rId678"/>
    <p:sldId id="930" r:id="rId679"/>
    <p:sldId id="931" r:id="rId680"/>
    <p:sldId id="932" r:id="rId681"/>
    <p:sldId id="933" r:id="rId682"/>
    <p:sldId id="934" r:id="rId683"/>
    <p:sldId id="935" r:id="rId684"/>
    <p:sldId id="936" r:id="rId685"/>
    <p:sldId id="937" r:id="rId686"/>
    <p:sldId id="938" r:id="rId687"/>
    <p:sldId id="939" r:id="rId688"/>
    <p:sldId id="940" r:id="rId689"/>
    <p:sldId id="941" r:id="rId690"/>
    <p:sldId id="942" r:id="rId691"/>
    <p:sldId id="943" r:id="rId692"/>
    <p:sldId id="944" r:id="rId693"/>
    <p:sldId id="945" r:id="rId694"/>
    <p:sldId id="946" r:id="rId695"/>
    <p:sldId id="947" r:id="rId696"/>
    <p:sldId id="948" r:id="rId697"/>
    <p:sldId id="949" r:id="rId698"/>
    <p:sldId id="950" r:id="rId699"/>
    <p:sldId id="951" r:id="rId700"/>
    <p:sldId id="952" r:id="rId701"/>
    <p:sldId id="953" r:id="rId702"/>
    <p:sldId id="954" r:id="rId703"/>
    <p:sldId id="955" r:id="rId704"/>
    <p:sldId id="956" r:id="rId705"/>
    <p:sldId id="957" r:id="rId706"/>
    <p:sldId id="958" r:id="rId707"/>
    <p:sldId id="959" r:id="rId708"/>
    <p:sldId id="960" r:id="rId709"/>
    <p:sldId id="961" r:id="rId710"/>
    <p:sldId id="962" r:id="rId711"/>
    <p:sldId id="963" r:id="rId712"/>
    <p:sldId id="964" r:id="rId713"/>
    <p:sldId id="965" r:id="rId714"/>
    <p:sldId id="966" r:id="rId715"/>
    <p:sldId id="967" r:id="rId716"/>
    <p:sldId id="968" r:id="rId717"/>
    <p:sldId id="969" r:id="rId718"/>
    <p:sldId id="970" r:id="rId719"/>
    <p:sldId id="971" r:id="rId720"/>
    <p:sldId id="972" r:id="rId721"/>
    <p:sldId id="973" r:id="rId722"/>
    <p:sldId id="974" r:id="rId723"/>
    <p:sldId id="975" r:id="rId724"/>
    <p:sldId id="976" r:id="rId725"/>
    <p:sldId id="977" r:id="rId726"/>
    <p:sldId id="978" r:id="rId727"/>
    <p:sldId id="979" r:id="rId728"/>
    <p:sldId id="980" r:id="rId729"/>
    <p:sldId id="981" r:id="rId730"/>
    <p:sldId id="982" r:id="rId731"/>
    <p:sldId id="983" r:id="rId732"/>
    <p:sldId id="984" r:id="rId733"/>
    <p:sldId id="985" r:id="rId734"/>
    <p:sldId id="986" r:id="rId735"/>
    <p:sldId id="987" r:id="rId736"/>
    <p:sldId id="988" r:id="rId737"/>
    <p:sldId id="989" r:id="rId738"/>
    <p:sldId id="990" r:id="rId739"/>
    <p:sldId id="991" r:id="rId740"/>
    <p:sldId id="992" r:id="rId741"/>
    <p:sldId id="993" r:id="rId742"/>
    <p:sldId id="994" r:id="rId743"/>
    <p:sldId id="995" r:id="rId744"/>
    <p:sldId id="996" r:id="rId745"/>
    <p:sldId id="997" r:id="rId746"/>
    <p:sldId id="998" r:id="rId747"/>
    <p:sldId id="999" r:id="rId748"/>
    <p:sldId id="1000" r:id="rId749"/>
    <p:sldId id="1001" r:id="rId750"/>
    <p:sldId id="1002" r:id="rId751"/>
    <p:sldId id="1003" r:id="rId752"/>
    <p:sldId id="1004" r:id="rId753"/>
    <p:sldId id="1005" r:id="rId754"/>
    <p:sldId id="1006" r:id="rId755"/>
    <p:sldId id="1007" r:id="rId756"/>
    <p:sldId id="1008" r:id="rId757"/>
    <p:sldId id="1009" r:id="rId758"/>
    <p:sldId id="1010" r:id="rId759"/>
    <p:sldId id="1011" r:id="rId760"/>
    <p:sldId id="1012" r:id="rId761"/>
    <p:sldId id="1013" r:id="rId762"/>
    <p:sldId id="1014" r:id="rId763"/>
    <p:sldId id="1015" r:id="rId764"/>
    <p:sldId id="1016" r:id="rId765"/>
    <p:sldId id="1017" r:id="rId766"/>
    <p:sldId id="1018" r:id="rId767"/>
    <p:sldId id="1019" r:id="rId768"/>
    <p:sldId id="1020" r:id="rId769"/>
    <p:sldId id="1021" r:id="rId770"/>
    <p:sldId id="1022" r:id="rId771"/>
    <p:sldId id="1023" r:id="rId772"/>
    <p:sldId id="1024" r:id="rId773"/>
    <p:sldId id="1025" r:id="rId774"/>
    <p:sldId id="1026" r:id="rId775"/>
    <p:sldId id="1027" r:id="rId776"/>
    <p:sldId id="1028" r:id="rId777"/>
    <p:sldId id="1029" r:id="rId778"/>
    <p:sldId id="1030" r:id="rId779"/>
    <p:sldId id="1031" r:id="rId780"/>
    <p:sldId id="1032" r:id="rId781"/>
    <p:sldId id="1033" r:id="rId782"/>
    <p:sldId id="1034" r:id="rId783"/>
    <p:sldId id="1035" r:id="rId784"/>
    <p:sldId id="1036" r:id="rId785"/>
    <p:sldId id="1037" r:id="rId786"/>
    <p:sldId id="1038" r:id="rId787"/>
    <p:sldId id="1039" r:id="rId788"/>
    <p:sldId id="1040" r:id="rId789"/>
    <p:sldId id="1041" r:id="rId790"/>
    <p:sldId id="1042" r:id="rId791"/>
    <p:sldId id="1043" r:id="rId792"/>
    <p:sldId id="1044" r:id="rId793"/>
    <p:sldId id="1045" r:id="rId794"/>
    <p:sldId id="1046" r:id="rId795"/>
    <p:sldId id="1047" r:id="rId796"/>
    <p:sldId id="1048" r:id="rId797"/>
    <p:sldId id="1049" r:id="rId798"/>
    <p:sldId id="1050" r:id="rId799"/>
    <p:sldId id="1051" r:id="rId800"/>
    <p:sldId id="1052" r:id="rId801"/>
    <p:sldId id="1053" r:id="rId802"/>
    <p:sldId id="1054" r:id="rId803"/>
    <p:sldId id="1055" r:id="rId804"/>
    <p:sldId id="1056" r:id="rId805"/>
    <p:sldId id="1057" r:id="rId806"/>
    <p:sldId id="1058" r:id="rId807"/>
    <p:sldId id="1059" r:id="rId808"/>
    <p:sldId id="1060" r:id="rId809"/>
    <p:sldId id="1061" r:id="rId810"/>
    <p:sldId id="1062" r:id="rId811"/>
    <p:sldId id="1063" r:id="rId812"/>
    <p:sldId id="1064" r:id="rId813"/>
    <p:sldId id="1065" r:id="rId814"/>
    <p:sldId id="1066" r:id="rId815"/>
    <p:sldId id="1067" r:id="rId816"/>
    <p:sldId id="1068" r:id="rId817"/>
    <p:sldId id="1069" r:id="rId818"/>
    <p:sldId id="1070" r:id="rId819"/>
    <p:sldId id="1071" r:id="rId820"/>
    <p:sldId id="1072" r:id="rId821"/>
    <p:sldId id="1073" r:id="rId822"/>
    <p:sldId id="1074" r:id="rId823"/>
    <p:sldId id="1075" r:id="rId824"/>
    <p:sldId id="1076" r:id="rId825"/>
    <p:sldId id="1077" r:id="rId826"/>
    <p:sldId id="1078" r:id="rId827"/>
    <p:sldId id="1079" r:id="rId828"/>
    <p:sldId id="1080" r:id="rId829"/>
    <p:sldId id="1081" r:id="rId830"/>
    <p:sldId id="1082" r:id="rId831"/>
    <p:sldId id="1083" r:id="rId832"/>
    <p:sldId id="1084" r:id="rId833"/>
    <p:sldId id="1085" r:id="rId834"/>
    <p:sldId id="1086" r:id="rId835"/>
    <p:sldId id="1087" r:id="rId836"/>
    <p:sldId id="1088" r:id="rId837"/>
    <p:sldId id="1089" r:id="rId838"/>
    <p:sldId id="1090" r:id="rId839"/>
    <p:sldId id="1091" r:id="rId840"/>
    <p:sldId id="1092" r:id="rId841"/>
    <p:sldId id="1093" r:id="rId842"/>
    <p:sldId id="1094" r:id="rId843"/>
    <p:sldId id="1095" r:id="rId844"/>
    <p:sldId id="1096" r:id="rId845"/>
    <p:sldId id="1097" r:id="rId846"/>
    <p:sldId id="1098" r:id="rId847"/>
    <p:sldId id="1099" r:id="rId848"/>
    <p:sldId id="1100" r:id="rId849"/>
    <p:sldId id="1101" r:id="rId850"/>
    <p:sldId id="1102" r:id="rId851"/>
    <p:sldId id="1103" r:id="rId852"/>
    <p:sldId id="1104" r:id="rId853"/>
    <p:sldId id="1105" r:id="rId854"/>
    <p:sldId id="1106" r:id="rId855"/>
    <p:sldId id="1107" r:id="rId856"/>
    <p:sldId id="1108" r:id="rId857"/>
    <p:sldId id="1109" r:id="rId858"/>
    <p:sldId id="1110" r:id="rId859"/>
    <p:sldId id="1111" r:id="rId860"/>
    <p:sldId id="1112" r:id="rId861"/>
    <p:sldId id="1113" r:id="rId862"/>
    <p:sldId id="1114" r:id="rId863"/>
    <p:sldId id="1115" r:id="rId864"/>
    <p:sldId id="1116" r:id="rId865"/>
    <p:sldId id="1117" r:id="rId866"/>
    <p:sldId id="1118" r:id="rId867"/>
    <p:sldId id="1119" r:id="rId868"/>
    <p:sldId id="1120" r:id="rId869"/>
    <p:sldId id="1121" r:id="rId870"/>
    <p:sldId id="1122" r:id="rId871"/>
    <p:sldId id="1123" r:id="rId872"/>
    <p:sldId id="1124" r:id="rId873"/>
    <p:sldId id="1125" r:id="rId874"/>
    <p:sldId id="1126" r:id="rId875"/>
    <p:sldId id="1127" r:id="rId876"/>
    <p:sldId id="1128" r:id="rId877"/>
    <p:sldId id="1129" r:id="rId878"/>
    <p:sldId id="1130" r:id="rId879"/>
    <p:sldId id="1131" r:id="rId880"/>
    <p:sldId id="1132" r:id="rId881"/>
    <p:sldId id="1133" r:id="rId882"/>
    <p:sldId id="1134" r:id="rId883"/>
    <p:sldId id="1135" r:id="rId884"/>
    <p:sldId id="1136" r:id="rId885"/>
    <p:sldId id="1137" r:id="rId886"/>
    <p:sldId id="1138" r:id="rId887"/>
    <p:sldId id="1139" r:id="rId888"/>
    <p:sldId id="1140" r:id="rId889"/>
    <p:sldId id="1141" r:id="rId890"/>
    <p:sldId id="1142" r:id="rId891"/>
    <p:sldId id="1143" r:id="rId892"/>
    <p:sldId id="1144" r:id="rId893"/>
    <p:sldId id="1145" r:id="rId894"/>
    <p:sldId id="1146" r:id="rId895"/>
    <p:sldId id="1147" r:id="rId896"/>
    <p:sldId id="1148" r:id="rId897"/>
    <p:sldId id="1149" r:id="rId898"/>
    <p:sldId id="1150" r:id="rId899"/>
    <p:sldId id="1151" r:id="rId900"/>
    <p:sldId id="1152" r:id="rId901"/>
    <p:sldId id="1153" r:id="rId902"/>
    <p:sldId id="1154" r:id="rId903"/>
    <p:sldId id="1155" r:id="rId904"/>
    <p:sldId id="1156" r:id="rId905"/>
    <p:sldId id="1157" r:id="rId906"/>
    <p:sldId id="1158" r:id="rId907"/>
    <p:sldId id="1159" r:id="rId908"/>
    <p:sldId id="1160" r:id="rId909"/>
    <p:sldId id="1161" r:id="rId910"/>
    <p:sldId id="1162" r:id="rId911"/>
    <p:sldId id="1163" r:id="rId912"/>
    <p:sldId id="1164" r:id="rId913"/>
    <p:sldId id="1165" r:id="rId914"/>
    <p:sldId id="1166" r:id="rId915"/>
    <p:sldId id="1167" r:id="rId916"/>
    <p:sldId id="1168" r:id="rId917"/>
    <p:sldId id="1169" r:id="rId918"/>
    <p:sldId id="1170" r:id="rId919"/>
    <p:sldId id="1171" r:id="rId920"/>
    <p:sldId id="1172" r:id="rId921"/>
    <p:sldId id="1173" r:id="rId922"/>
    <p:sldId id="1174" r:id="rId923"/>
    <p:sldId id="1175" r:id="rId924"/>
    <p:sldId id="1176" r:id="rId925"/>
    <p:sldId id="1177" r:id="rId926"/>
    <p:sldId id="1178" r:id="rId927"/>
    <p:sldId id="1179" r:id="rId928"/>
    <p:sldId id="1180" r:id="rId929"/>
    <p:sldId id="1181" r:id="rId930"/>
    <p:sldId id="1182" r:id="rId931"/>
    <p:sldId id="1183" r:id="rId932"/>
    <p:sldId id="1184" r:id="rId933"/>
    <p:sldId id="1185" r:id="rId934"/>
    <p:sldId id="1186" r:id="rId935"/>
    <p:sldId id="1187" r:id="rId936"/>
    <p:sldId id="1188" r:id="rId937"/>
    <p:sldId id="1189" r:id="rId938"/>
    <p:sldId id="1190" r:id="rId939"/>
    <p:sldId id="1191" r:id="rId940"/>
    <p:sldId id="1192" r:id="rId941"/>
    <p:sldId id="1193" r:id="rId942"/>
    <p:sldId id="1194" r:id="rId943"/>
    <p:sldId id="1195" r:id="rId944"/>
    <p:sldId id="1196" r:id="rId945"/>
    <p:sldId id="1197" r:id="rId946"/>
    <p:sldId id="1198" r:id="rId947"/>
    <p:sldId id="1199" r:id="rId948"/>
    <p:sldId id="1200" r:id="rId949"/>
    <p:sldId id="1201" r:id="rId950"/>
    <p:sldId id="1202" r:id="rId951"/>
    <p:sldId id="1203" r:id="rId952"/>
    <p:sldId id="1204" r:id="rId953"/>
    <p:sldId id="1205" r:id="rId954"/>
    <p:sldId id="1206" r:id="rId955"/>
    <p:sldId id="1207" r:id="rId956"/>
    <p:sldId id="1208" r:id="rId957"/>
    <p:sldId id="1209" r:id="rId958"/>
    <p:sldId id="1210" r:id="rId959"/>
    <p:sldId id="1211" r:id="rId960"/>
    <p:sldId id="1212" r:id="rId961"/>
    <p:sldId id="1213" r:id="rId962"/>
    <p:sldId id="1214" r:id="rId963"/>
    <p:sldId id="1215" r:id="rId964"/>
    <p:sldId id="1216" r:id="rId965"/>
    <p:sldId id="1217" r:id="rId966"/>
    <p:sldId id="1218" r:id="rId967"/>
    <p:sldId id="1219" r:id="rId968"/>
    <p:sldId id="1220" r:id="rId969"/>
    <p:sldId id="1221" r:id="rId970"/>
    <p:sldId id="1222" r:id="rId971"/>
    <p:sldId id="1223" r:id="rId972"/>
    <p:sldId id="1224" r:id="rId973"/>
    <p:sldId id="1225" r:id="rId974"/>
    <p:sldId id="1226" r:id="rId975"/>
    <p:sldId id="1227" r:id="rId976"/>
    <p:sldId id="1228" r:id="rId977"/>
    <p:sldId id="1229" r:id="rId978"/>
    <p:sldId id="1230" r:id="rId979"/>
    <p:sldId id="1231" r:id="rId980"/>
    <p:sldId id="1232" r:id="rId981"/>
    <p:sldId id="1233" r:id="rId982"/>
    <p:sldId id="1234" r:id="rId983"/>
    <p:sldId id="1235" r:id="rId984"/>
    <p:sldId id="1236" r:id="rId985"/>
    <p:sldId id="1237" r:id="rId986"/>
    <p:sldId id="1238" r:id="rId987"/>
    <p:sldId id="1239" r:id="rId988"/>
    <p:sldId id="1240" r:id="rId989"/>
    <p:sldId id="1241" r:id="rId990"/>
    <p:sldId id="1242" r:id="rId991"/>
    <p:sldId id="1243" r:id="rId992"/>
    <p:sldId id="1244" r:id="rId993"/>
  </p:sldIdLst>
  <p:sldSz cy="3657600" cx="109728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994" roundtripDataSignature="AMtx7mhcOf2GwPtBIC8kmd4cCgBl7rKaD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90" Type="http://schemas.openxmlformats.org/officeDocument/2006/relationships/slide" Target="slides/slide186.xml"/><Relationship Id="rId194" Type="http://schemas.openxmlformats.org/officeDocument/2006/relationships/slide" Target="slides/slide190.xml"/><Relationship Id="rId193" Type="http://schemas.openxmlformats.org/officeDocument/2006/relationships/slide" Target="slides/slide189.xml"/><Relationship Id="rId192" Type="http://schemas.openxmlformats.org/officeDocument/2006/relationships/slide" Target="slides/slide188.xml"/><Relationship Id="rId191" Type="http://schemas.openxmlformats.org/officeDocument/2006/relationships/slide" Target="slides/slide187.xml"/><Relationship Id="rId187" Type="http://schemas.openxmlformats.org/officeDocument/2006/relationships/slide" Target="slides/slide183.xml"/><Relationship Id="rId186" Type="http://schemas.openxmlformats.org/officeDocument/2006/relationships/slide" Target="slides/slide182.xml"/><Relationship Id="rId185" Type="http://schemas.openxmlformats.org/officeDocument/2006/relationships/slide" Target="slides/slide181.xml"/><Relationship Id="rId184" Type="http://schemas.openxmlformats.org/officeDocument/2006/relationships/slide" Target="slides/slide180.xml"/><Relationship Id="rId189" Type="http://schemas.openxmlformats.org/officeDocument/2006/relationships/slide" Target="slides/slide185.xml"/><Relationship Id="rId188" Type="http://schemas.openxmlformats.org/officeDocument/2006/relationships/slide" Target="slides/slide184.xml"/><Relationship Id="rId183" Type="http://schemas.openxmlformats.org/officeDocument/2006/relationships/slide" Target="slides/slide179.xml"/><Relationship Id="rId182" Type="http://schemas.openxmlformats.org/officeDocument/2006/relationships/slide" Target="slides/slide178.xml"/><Relationship Id="rId181" Type="http://schemas.openxmlformats.org/officeDocument/2006/relationships/slide" Target="slides/slide177.xml"/><Relationship Id="rId180" Type="http://schemas.openxmlformats.org/officeDocument/2006/relationships/slide" Target="slides/slide176.xml"/><Relationship Id="rId176" Type="http://schemas.openxmlformats.org/officeDocument/2006/relationships/slide" Target="slides/slide172.xml"/><Relationship Id="rId175" Type="http://schemas.openxmlformats.org/officeDocument/2006/relationships/slide" Target="slides/slide171.xml"/><Relationship Id="rId174" Type="http://schemas.openxmlformats.org/officeDocument/2006/relationships/slide" Target="slides/slide170.xml"/><Relationship Id="rId173" Type="http://schemas.openxmlformats.org/officeDocument/2006/relationships/slide" Target="slides/slide169.xml"/><Relationship Id="rId179" Type="http://schemas.openxmlformats.org/officeDocument/2006/relationships/slide" Target="slides/slide175.xml"/><Relationship Id="rId178" Type="http://schemas.openxmlformats.org/officeDocument/2006/relationships/slide" Target="slides/slide174.xml"/><Relationship Id="rId177" Type="http://schemas.openxmlformats.org/officeDocument/2006/relationships/slide" Target="slides/slide173.xml"/><Relationship Id="rId198" Type="http://schemas.openxmlformats.org/officeDocument/2006/relationships/slide" Target="slides/slide194.xml"/><Relationship Id="rId197" Type="http://schemas.openxmlformats.org/officeDocument/2006/relationships/slide" Target="slides/slide193.xml"/><Relationship Id="rId196" Type="http://schemas.openxmlformats.org/officeDocument/2006/relationships/slide" Target="slides/slide192.xml"/><Relationship Id="rId195" Type="http://schemas.openxmlformats.org/officeDocument/2006/relationships/slide" Target="slides/slide191.xml"/><Relationship Id="rId199" Type="http://schemas.openxmlformats.org/officeDocument/2006/relationships/slide" Target="slides/slide195.xml"/><Relationship Id="rId150" Type="http://schemas.openxmlformats.org/officeDocument/2006/relationships/slide" Target="slides/slide146.xml"/><Relationship Id="rId392" Type="http://schemas.openxmlformats.org/officeDocument/2006/relationships/slide" Target="slides/slide388.xml"/><Relationship Id="rId391" Type="http://schemas.openxmlformats.org/officeDocument/2006/relationships/slide" Target="slides/slide387.xml"/><Relationship Id="rId390" Type="http://schemas.openxmlformats.org/officeDocument/2006/relationships/slide" Target="slides/slide386.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149" Type="http://schemas.openxmlformats.org/officeDocument/2006/relationships/slide" Target="slides/slide145.xml"/><Relationship Id="rId4" Type="http://schemas.openxmlformats.org/officeDocument/2006/relationships/notesMaster" Target="notesMasters/notesMaster1.xml"/><Relationship Id="rId148" Type="http://schemas.openxmlformats.org/officeDocument/2006/relationships/slide" Target="slides/slide144.xml"/><Relationship Id="rId9" Type="http://schemas.openxmlformats.org/officeDocument/2006/relationships/slide" Target="slides/slide5.xml"/><Relationship Id="rId143" Type="http://schemas.openxmlformats.org/officeDocument/2006/relationships/slide" Target="slides/slide139.xml"/><Relationship Id="rId385" Type="http://schemas.openxmlformats.org/officeDocument/2006/relationships/slide" Target="slides/slide381.xml"/><Relationship Id="rId142" Type="http://schemas.openxmlformats.org/officeDocument/2006/relationships/slide" Target="slides/slide138.xml"/><Relationship Id="rId384" Type="http://schemas.openxmlformats.org/officeDocument/2006/relationships/slide" Target="slides/slide380.xml"/><Relationship Id="rId141" Type="http://schemas.openxmlformats.org/officeDocument/2006/relationships/slide" Target="slides/slide137.xml"/><Relationship Id="rId383" Type="http://schemas.openxmlformats.org/officeDocument/2006/relationships/slide" Target="slides/slide379.xml"/><Relationship Id="rId140" Type="http://schemas.openxmlformats.org/officeDocument/2006/relationships/slide" Target="slides/slide136.xml"/><Relationship Id="rId382" Type="http://schemas.openxmlformats.org/officeDocument/2006/relationships/slide" Target="slides/slide378.xml"/><Relationship Id="rId5" Type="http://schemas.openxmlformats.org/officeDocument/2006/relationships/slide" Target="slides/slide1.xml"/><Relationship Id="rId147" Type="http://schemas.openxmlformats.org/officeDocument/2006/relationships/slide" Target="slides/slide143.xml"/><Relationship Id="rId389" Type="http://schemas.openxmlformats.org/officeDocument/2006/relationships/slide" Target="slides/slide385.xml"/><Relationship Id="rId6" Type="http://schemas.openxmlformats.org/officeDocument/2006/relationships/slide" Target="slides/slide2.xml"/><Relationship Id="rId146" Type="http://schemas.openxmlformats.org/officeDocument/2006/relationships/slide" Target="slides/slide142.xml"/><Relationship Id="rId388" Type="http://schemas.openxmlformats.org/officeDocument/2006/relationships/slide" Target="slides/slide384.xml"/><Relationship Id="rId7" Type="http://schemas.openxmlformats.org/officeDocument/2006/relationships/slide" Target="slides/slide3.xml"/><Relationship Id="rId145" Type="http://schemas.openxmlformats.org/officeDocument/2006/relationships/slide" Target="slides/slide141.xml"/><Relationship Id="rId387" Type="http://schemas.openxmlformats.org/officeDocument/2006/relationships/slide" Target="slides/slide383.xml"/><Relationship Id="rId8" Type="http://schemas.openxmlformats.org/officeDocument/2006/relationships/slide" Target="slides/slide4.xml"/><Relationship Id="rId144" Type="http://schemas.openxmlformats.org/officeDocument/2006/relationships/slide" Target="slides/slide140.xml"/><Relationship Id="rId386" Type="http://schemas.openxmlformats.org/officeDocument/2006/relationships/slide" Target="slides/slide382.xml"/><Relationship Id="rId381" Type="http://schemas.openxmlformats.org/officeDocument/2006/relationships/slide" Target="slides/slide377.xml"/><Relationship Id="rId380" Type="http://schemas.openxmlformats.org/officeDocument/2006/relationships/slide" Target="slides/slide376.xml"/><Relationship Id="rId139" Type="http://schemas.openxmlformats.org/officeDocument/2006/relationships/slide" Target="slides/slide135.xml"/><Relationship Id="rId138" Type="http://schemas.openxmlformats.org/officeDocument/2006/relationships/slide" Target="slides/slide134.xml"/><Relationship Id="rId137" Type="http://schemas.openxmlformats.org/officeDocument/2006/relationships/slide" Target="slides/slide133.xml"/><Relationship Id="rId379" Type="http://schemas.openxmlformats.org/officeDocument/2006/relationships/slide" Target="slides/slide375.xml"/><Relationship Id="rId132" Type="http://schemas.openxmlformats.org/officeDocument/2006/relationships/slide" Target="slides/slide128.xml"/><Relationship Id="rId374" Type="http://schemas.openxmlformats.org/officeDocument/2006/relationships/slide" Target="slides/slide370.xml"/><Relationship Id="rId131" Type="http://schemas.openxmlformats.org/officeDocument/2006/relationships/slide" Target="slides/slide127.xml"/><Relationship Id="rId373" Type="http://schemas.openxmlformats.org/officeDocument/2006/relationships/slide" Target="slides/slide369.xml"/><Relationship Id="rId130" Type="http://schemas.openxmlformats.org/officeDocument/2006/relationships/slide" Target="slides/slide126.xml"/><Relationship Id="rId372" Type="http://schemas.openxmlformats.org/officeDocument/2006/relationships/slide" Target="slides/slide368.xml"/><Relationship Id="rId371" Type="http://schemas.openxmlformats.org/officeDocument/2006/relationships/slide" Target="slides/slide367.xml"/><Relationship Id="rId136" Type="http://schemas.openxmlformats.org/officeDocument/2006/relationships/slide" Target="slides/slide132.xml"/><Relationship Id="rId378" Type="http://schemas.openxmlformats.org/officeDocument/2006/relationships/slide" Target="slides/slide374.xml"/><Relationship Id="rId135" Type="http://schemas.openxmlformats.org/officeDocument/2006/relationships/slide" Target="slides/slide131.xml"/><Relationship Id="rId377" Type="http://schemas.openxmlformats.org/officeDocument/2006/relationships/slide" Target="slides/slide373.xml"/><Relationship Id="rId134" Type="http://schemas.openxmlformats.org/officeDocument/2006/relationships/slide" Target="slides/slide130.xml"/><Relationship Id="rId376" Type="http://schemas.openxmlformats.org/officeDocument/2006/relationships/slide" Target="slides/slide372.xml"/><Relationship Id="rId133" Type="http://schemas.openxmlformats.org/officeDocument/2006/relationships/slide" Target="slides/slide129.xml"/><Relationship Id="rId375" Type="http://schemas.openxmlformats.org/officeDocument/2006/relationships/slide" Target="slides/slide371.xml"/><Relationship Id="rId172" Type="http://schemas.openxmlformats.org/officeDocument/2006/relationships/slide" Target="slides/slide168.xml"/><Relationship Id="rId171" Type="http://schemas.openxmlformats.org/officeDocument/2006/relationships/slide" Target="slides/slide167.xml"/><Relationship Id="rId170" Type="http://schemas.openxmlformats.org/officeDocument/2006/relationships/slide" Target="slides/slide166.xml"/><Relationship Id="rId165" Type="http://schemas.openxmlformats.org/officeDocument/2006/relationships/slide" Target="slides/slide161.xml"/><Relationship Id="rId164" Type="http://schemas.openxmlformats.org/officeDocument/2006/relationships/slide" Target="slides/slide160.xml"/><Relationship Id="rId163" Type="http://schemas.openxmlformats.org/officeDocument/2006/relationships/slide" Target="slides/slide159.xml"/><Relationship Id="rId162" Type="http://schemas.openxmlformats.org/officeDocument/2006/relationships/slide" Target="slides/slide158.xml"/><Relationship Id="rId169" Type="http://schemas.openxmlformats.org/officeDocument/2006/relationships/slide" Target="slides/slide165.xml"/><Relationship Id="rId168" Type="http://schemas.openxmlformats.org/officeDocument/2006/relationships/slide" Target="slides/slide164.xml"/><Relationship Id="rId167" Type="http://schemas.openxmlformats.org/officeDocument/2006/relationships/slide" Target="slides/slide163.xml"/><Relationship Id="rId166" Type="http://schemas.openxmlformats.org/officeDocument/2006/relationships/slide" Target="slides/slide162.xml"/><Relationship Id="rId161" Type="http://schemas.openxmlformats.org/officeDocument/2006/relationships/slide" Target="slides/slide157.xml"/><Relationship Id="rId160" Type="http://schemas.openxmlformats.org/officeDocument/2006/relationships/slide" Target="slides/slide156.xml"/><Relationship Id="rId159" Type="http://schemas.openxmlformats.org/officeDocument/2006/relationships/slide" Target="slides/slide155.xml"/><Relationship Id="rId154" Type="http://schemas.openxmlformats.org/officeDocument/2006/relationships/slide" Target="slides/slide150.xml"/><Relationship Id="rId396" Type="http://schemas.openxmlformats.org/officeDocument/2006/relationships/slide" Target="slides/slide392.xml"/><Relationship Id="rId153" Type="http://schemas.openxmlformats.org/officeDocument/2006/relationships/slide" Target="slides/slide149.xml"/><Relationship Id="rId395" Type="http://schemas.openxmlformats.org/officeDocument/2006/relationships/slide" Target="slides/slide391.xml"/><Relationship Id="rId152" Type="http://schemas.openxmlformats.org/officeDocument/2006/relationships/slide" Target="slides/slide148.xml"/><Relationship Id="rId394" Type="http://schemas.openxmlformats.org/officeDocument/2006/relationships/slide" Target="slides/slide390.xml"/><Relationship Id="rId151" Type="http://schemas.openxmlformats.org/officeDocument/2006/relationships/slide" Target="slides/slide147.xml"/><Relationship Id="rId393" Type="http://schemas.openxmlformats.org/officeDocument/2006/relationships/slide" Target="slides/slide389.xml"/><Relationship Id="rId158" Type="http://schemas.openxmlformats.org/officeDocument/2006/relationships/slide" Target="slides/slide154.xml"/><Relationship Id="rId157" Type="http://schemas.openxmlformats.org/officeDocument/2006/relationships/slide" Target="slides/slide153.xml"/><Relationship Id="rId399" Type="http://schemas.openxmlformats.org/officeDocument/2006/relationships/slide" Target="slides/slide395.xml"/><Relationship Id="rId156" Type="http://schemas.openxmlformats.org/officeDocument/2006/relationships/slide" Target="slides/slide152.xml"/><Relationship Id="rId398" Type="http://schemas.openxmlformats.org/officeDocument/2006/relationships/slide" Target="slides/slide394.xml"/><Relationship Id="rId155" Type="http://schemas.openxmlformats.org/officeDocument/2006/relationships/slide" Target="slides/slide151.xml"/><Relationship Id="rId397" Type="http://schemas.openxmlformats.org/officeDocument/2006/relationships/slide" Target="slides/slide393.xml"/><Relationship Id="rId808" Type="http://schemas.openxmlformats.org/officeDocument/2006/relationships/slide" Target="slides/slide804.xml"/><Relationship Id="rId807" Type="http://schemas.openxmlformats.org/officeDocument/2006/relationships/slide" Target="slides/slide803.xml"/><Relationship Id="rId806" Type="http://schemas.openxmlformats.org/officeDocument/2006/relationships/slide" Target="slides/slide802.xml"/><Relationship Id="rId805" Type="http://schemas.openxmlformats.org/officeDocument/2006/relationships/slide" Target="slides/slide801.xml"/><Relationship Id="rId809" Type="http://schemas.openxmlformats.org/officeDocument/2006/relationships/slide" Target="slides/slide805.xml"/><Relationship Id="rId800" Type="http://schemas.openxmlformats.org/officeDocument/2006/relationships/slide" Target="slides/slide796.xml"/><Relationship Id="rId804" Type="http://schemas.openxmlformats.org/officeDocument/2006/relationships/slide" Target="slides/slide800.xml"/><Relationship Id="rId803" Type="http://schemas.openxmlformats.org/officeDocument/2006/relationships/slide" Target="slides/slide799.xml"/><Relationship Id="rId802" Type="http://schemas.openxmlformats.org/officeDocument/2006/relationships/slide" Target="slides/slide798.xml"/><Relationship Id="rId801" Type="http://schemas.openxmlformats.org/officeDocument/2006/relationships/slide" Target="slides/slide797.xml"/><Relationship Id="rId40" Type="http://schemas.openxmlformats.org/officeDocument/2006/relationships/slide" Target="slides/slide36.xml"/><Relationship Id="rId42" Type="http://schemas.openxmlformats.org/officeDocument/2006/relationships/slide" Target="slides/slide38.xml"/><Relationship Id="rId41" Type="http://schemas.openxmlformats.org/officeDocument/2006/relationships/slide" Target="slides/slide37.xml"/><Relationship Id="rId44" Type="http://schemas.openxmlformats.org/officeDocument/2006/relationships/slide" Target="slides/slide40.xml"/><Relationship Id="rId43" Type="http://schemas.openxmlformats.org/officeDocument/2006/relationships/slide" Target="slides/slide39.xml"/><Relationship Id="rId46" Type="http://schemas.openxmlformats.org/officeDocument/2006/relationships/slide" Target="slides/slide42.xml"/><Relationship Id="rId45" Type="http://schemas.openxmlformats.org/officeDocument/2006/relationships/slide" Target="slides/slide41.xml"/><Relationship Id="rId509" Type="http://schemas.openxmlformats.org/officeDocument/2006/relationships/slide" Target="slides/slide505.xml"/><Relationship Id="rId508" Type="http://schemas.openxmlformats.org/officeDocument/2006/relationships/slide" Target="slides/slide504.xml"/><Relationship Id="rId503" Type="http://schemas.openxmlformats.org/officeDocument/2006/relationships/slide" Target="slides/slide499.xml"/><Relationship Id="rId745" Type="http://schemas.openxmlformats.org/officeDocument/2006/relationships/slide" Target="slides/slide741.xml"/><Relationship Id="rId987" Type="http://schemas.openxmlformats.org/officeDocument/2006/relationships/slide" Target="slides/slide983.xml"/><Relationship Id="rId502" Type="http://schemas.openxmlformats.org/officeDocument/2006/relationships/slide" Target="slides/slide498.xml"/><Relationship Id="rId744" Type="http://schemas.openxmlformats.org/officeDocument/2006/relationships/slide" Target="slides/slide740.xml"/><Relationship Id="rId986" Type="http://schemas.openxmlformats.org/officeDocument/2006/relationships/slide" Target="slides/slide982.xml"/><Relationship Id="rId501" Type="http://schemas.openxmlformats.org/officeDocument/2006/relationships/slide" Target="slides/slide497.xml"/><Relationship Id="rId743" Type="http://schemas.openxmlformats.org/officeDocument/2006/relationships/slide" Target="slides/slide739.xml"/><Relationship Id="rId985" Type="http://schemas.openxmlformats.org/officeDocument/2006/relationships/slide" Target="slides/slide981.xml"/><Relationship Id="rId500" Type="http://schemas.openxmlformats.org/officeDocument/2006/relationships/slide" Target="slides/slide496.xml"/><Relationship Id="rId742" Type="http://schemas.openxmlformats.org/officeDocument/2006/relationships/slide" Target="slides/slide738.xml"/><Relationship Id="rId984" Type="http://schemas.openxmlformats.org/officeDocument/2006/relationships/slide" Target="slides/slide980.xml"/><Relationship Id="rId507" Type="http://schemas.openxmlformats.org/officeDocument/2006/relationships/slide" Target="slides/slide503.xml"/><Relationship Id="rId749" Type="http://schemas.openxmlformats.org/officeDocument/2006/relationships/slide" Target="slides/slide745.xml"/><Relationship Id="rId506" Type="http://schemas.openxmlformats.org/officeDocument/2006/relationships/slide" Target="slides/slide502.xml"/><Relationship Id="rId748" Type="http://schemas.openxmlformats.org/officeDocument/2006/relationships/slide" Target="slides/slide744.xml"/><Relationship Id="rId505" Type="http://schemas.openxmlformats.org/officeDocument/2006/relationships/slide" Target="slides/slide501.xml"/><Relationship Id="rId747" Type="http://schemas.openxmlformats.org/officeDocument/2006/relationships/slide" Target="slides/slide743.xml"/><Relationship Id="rId989" Type="http://schemas.openxmlformats.org/officeDocument/2006/relationships/slide" Target="slides/slide985.xml"/><Relationship Id="rId504" Type="http://schemas.openxmlformats.org/officeDocument/2006/relationships/slide" Target="slides/slide500.xml"/><Relationship Id="rId746" Type="http://schemas.openxmlformats.org/officeDocument/2006/relationships/slide" Target="slides/slide742.xml"/><Relationship Id="rId988" Type="http://schemas.openxmlformats.org/officeDocument/2006/relationships/slide" Target="slides/slide984.xml"/><Relationship Id="rId48" Type="http://schemas.openxmlformats.org/officeDocument/2006/relationships/slide" Target="slides/slide44.xml"/><Relationship Id="rId47" Type="http://schemas.openxmlformats.org/officeDocument/2006/relationships/slide" Target="slides/slide43.xml"/><Relationship Id="rId49" Type="http://schemas.openxmlformats.org/officeDocument/2006/relationships/slide" Target="slides/slide45.xml"/><Relationship Id="rId741" Type="http://schemas.openxmlformats.org/officeDocument/2006/relationships/slide" Target="slides/slide737.xml"/><Relationship Id="rId983" Type="http://schemas.openxmlformats.org/officeDocument/2006/relationships/slide" Target="slides/slide979.xml"/><Relationship Id="rId740" Type="http://schemas.openxmlformats.org/officeDocument/2006/relationships/slide" Target="slides/slide736.xml"/><Relationship Id="rId982" Type="http://schemas.openxmlformats.org/officeDocument/2006/relationships/slide" Target="slides/slide978.xml"/><Relationship Id="rId981" Type="http://schemas.openxmlformats.org/officeDocument/2006/relationships/slide" Target="slides/slide977.xml"/><Relationship Id="rId980" Type="http://schemas.openxmlformats.org/officeDocument/2006/relationships/slide" Target="slides/slide976.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739" Type="http://schemas.openxmlformats.org/officeDocument/2006/relationships/slide" Target="slides/slide735.xml"/><Relationship Id="rId734" Type="http://schemas.openxmlformats.org/officeDocument/2006/relationships/slide" Target="slides/slide730.xml"/><Relationship Id="rId976" Type="http://schemas.openxmlformats.org/officeDocument/2006/relationships/slide" Target="slides/slide972.xml"/><Relationship Id="rId733" Type="http://schemas.openxmlformats.org/officeDocument/2006/relationships/slide" Target="slides/slide729.xml"/><Relationship Id="rId975" Type="http://schemas.openxmlformats.org/officeDocument/2006/relationships/slide" Target="slides/slide971.xml"/><Relationship Id="rId732" Type="http://schemas.openxmlformats.org/officeDocument/2006/relationships/slide" Target="slides/slide728.xml"/><Relationship Id="rId974" Type="http://schemas.openxmlformats.org/officeDocument/2006/relationships/slide" Target="slides/slide970.xml"/><Relationship Id="rId731" Type="http://schemas.openxmlformats.org/officeDocument/2006/relationships/slide" Target="slides/slide727.xml"/><Relationship Id="rId973" Type="http://schemas.openxmlformats.org/officeDocument/2006/relationships/slide" Target="slides/slide969.xml"/><Relationship Id="rId738" Type="http://schemas.openxmlformats.org/officeDocument/2006/relationships/slide" Target="slides/slide734.xml"/><Relationship Id="rId737" Type="http://schemas.openxmlformats.org/officeDocument/2006/relationships/slide" Target="slides/slide733.xml"/><Relationship Id="rId979" Type="http://schemas.openxmlformats.org/officeDocument/2006/relationships/slide" Target="slides/slide975.xml"/><Relationship Id="rId736" Type="http://schemas.openxmlformats.org/officeDocument/2006/relationships/slide" Target="slides/slide732.xml"/><Relationship Id="rId978" Type="http://schemas.openxmlformats.org/officeDocument/2006/relationships/slide" Target="slides/slide974.xml"/><Relationship Id="rId735" Type="http://schemas.openxmlformats.org/officeDocument/2006/relationships/slide" Target="slides/slide731.xml"/><Relationship Id="rId977" Type="http://schemas.openxmlformats.org/officeDocument/2006/relationships/slide" Target="slides/slide973.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730" Type="http://schemas.openxmlformats.org/officeDocument/2006/relationships/slide" Target="slides/slide726.xml"/><Relationship Id="rId972" Type="http://schemas.openxmlformats.org/officeDocument/2006/relationships/slide" Target="slides/slide968.xml"/><Relationship Id="rId971" Type="http://schemas.openxmlformats.org/officeDocument/2006/relationships/slide" Target="slides/slide967.xml"/><Relationship Id="rId970" Type="http://schemas.openxmlformats.org/officeDocument/2006/relationships/slide" Target="slides/slide966.xml"/><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525" Type="http://schemas.openxmlformats.org/officeDocument/2006/relationships/slide" Target="slides/slide521.xml"/><Relationship Id="rId767" Type="http://schemas.openxmlformats.org/officeDocument/2006/relationships/slide" Target="slides/slide763.xml"/><Relationship Id="rId524" Type="http://schemas.openxmlformats.org/officeDocument/2006/relationships/slide" Target="slides/slide520.xml"/><Relationship Id="rId766" Type="http://schemas.openxmlformats.org/officeDocument/2006/relationships/slide" Target="slides/slide762.xml"/><Relationship Id="rId523" Type="http://schemas.openxmlformats.org/officeDocument/2006/relationships/slide" Target="slides/slide519.xml"/><Relationship Id="rId765" Type="http://schemas.openxmlformats.org/officeDocument/2006/relationships/slide" Target="slides/slide761.xml"/><Relationship Id="rId522" Type="http://schemas.openxmlformats.org/officeDocument/2006/relationships/slide" Target="slides/slide518.xml"/><Relationship Id="rId764" Type="http://schemas.openxmlformats.org/officeDocument/2006/relationships/slide" Target="slides/slide760.xml"/><Relationship Id="rId529" Type="http://schemas.openxmlformats.org/officeDocument/2006/relationships/slide" Target="slides/slide525.xml"/><Relationship Id="rId528" Type="http://schemas.openxmlformats.org/officeDocument/2006/relationships/slide" Target="slides/slide524.xml"/><Relationship Id="rId527" Type="http://schemas.openxmlformats.org/officeDocument/2006/relationships/slide" Target="slides/slide523.xml"/><Relationship Id="rId769" Type="http://schemas.openxmlformats.org/officeDocument/2006/relationships/slide" Target="slides/slide765.xml"/><Relationship Id="rId526" Type="http://schemas.openxmlformats.org/officeDocument/2006/relationships/slide" Target="slides/slide522.xml"/><Relationship Id="rId768" Type="http://schemas.openxmlformats.org/officeDocument/2006/relationships/slide" Target="slides/slide764.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21" Type="http://schemas.openxmlformats.org/officeDocument/2006/relationships/slide" Target="slides/slide517.xml"/><Relationship Id="rId763" Type="http://schemas.openxmlformats.org/officeDocument/2006/relationships/slide" Target="slides/slide759.xml"/><Relationship Id="rId29" Type="http://schemas.openxmlformats.org/officeDocument/2006/relationships/slide" Target="slides/slide25.xml"/><Relationship Id="rId520" Type="http://schemas.openxmlformats.org/officeDocument/2006/relationships/slide" Target="slides/slide516.xml"/><Relationship Id="rId762" Type="http://schemas.openxmlformats.org/officeDocument/2006/relationships/slide" Target="slides/slide758.xml"/><Relationship Id="rId761" Type="http://schemas.openxmlformats.org/officeDocument/2006/relationships/slide" Target="slides/slide757.xml"/><Relationship Id="rId760" Type="http://schemas.openxmlformats.org/officeDocument/2006/relationships/slide" Target="slides/slide756.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519" Type="http://schemas.openxmlformats.org/officeDocument/2006/relationships/slide" Target="slides/slide515.xml"/><Relationship Id="rId514" Type="http://schemas.openxmlformats.org/officeDocument/2006/relationships/slide" Target="slides/slide510.xml"/><Relationship Id="rId756" Type="http://schemas.openxmlformats.org/officeDocument/2006/relationships/slide" Target="slides/slide752.xml"/><Relationship Id="rId513" Type="http://schemas.openxmlformats.org/officeDocument/2006/relationships/slide" Target="slides/slide509.xml"/><Relationship Id="rId755" Type="http://schemas.openxmlformats.org/officeDocument/2006/relationships/slide" Target="slides/slide751.xml"/><Relationship Id="rId512" Type="http://schemas.openxmlformats.org/officeDocument/2006/relationships/slide" Target="slides/slide508.xml"/><Relationship Id="rId754" Type="http://schemas.openxmlformats.org/officeDocument/2006/relationships/slide" Target="slides/slide750.xml"/><Relationship Id="rId511" Type="http://schemas.openxmlformats.org/officeDocument/2006/relationships/slide" Target="slides/slide507.xml"/><Relationship Id="rId753" Type="http://schemas.openxmlformats.org/officeDocument/2006/relationships/slide" Target="slides/slide749.xml"/><Relationship Id="rId518" Type="http://schemas.openxmlformats.org/officeDocument/2006/relationships/slide" Target="slides/slide514.xml"/><Relationship Id="rId517" Type="http://schemas.openxmlformats.org/officeDocument/2006/relationships/slide" Target="slides/slide513.xml"/><Relationship Id="rId759" Type="http://schemas.openxmlformats.org/officeDocument/2006/relationships/slide" Target="slides/slide755.xml"/><Relationship Id="rId516" Type="http://schemas.openxmlformats.org/officeDocument/2006/relationships/slide" Target="slides/slide512.xml"/><Relationship Id="rId758" Type="http://schemas.openxmlformats.org/officeDocument/2006/relationships/slide" Target="slides/slide754.xml"/><Relationship Id="rId515" Type="http://schemas.openxmlformats.org/officeDocument/2006/relationships/slide" Target="slides/slide511.xml"/><Relationship Id="rId757" Type="http://schemas.openxmlformats.org/officeDocument/2006/relationships/slide" Target="slides/slide753.xml"/><Relationship Id="rId15" Type="http://schemas.openxmlformats.org/officeDocument/2006/relationships/slide" Target="slides/slide11.xml"/><Relationship Id="rId990" Type="http://schemas.openxmlformats.org/officeDocument/2006/relationships/slide" Target="slides/slide986.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510" Type="http://schemas.openxmlformats.org/officeDocument/2006/relationships/slide" Target="slides/slide506.xml"/><Relationship Id="rId752" Type="http://schemas.openxmlformats.org/officeDocument/2006/relationships/slide" Target="slides/slide748.xml"/><Relationship Id="rId994" Type="http://customschemas.google.com/relationships/presentationmetadata" Target="metadata"/><Relationship Id="rId18" Type="http://schemas.openxmlformats.org/officeDocument/2006/relationships/slide" Target="slides/slide14.xml"/><Relationship Id="rId751" Type="http://schemas.openxmlformats.org/officeDocument/2006/relationships/slide" Target="slides/slide747.xml"/><Relationship Id="rId993" Type="http://schemas.openxmlformats.org/officeDocument/2006/relationships/slide" Target="slides/slide989.xml"/><Relationship Id="rId750" Type="http://schemas.openxmlformats.org/officeDocument/2006/relationships/slide" Target="slides/slide746.xml"/><Relationship Id="rId992" Type="http://schemas.openxmlformats.org/officeDocument/2006/relationships/slide" Target="slides/slide988.xml"/><Relationship Id="rId991" Type="http://schemas.openxmlformats.org/officeDocument/2006/relationships/slide" Target="slides/slide987.xml"/><Relationship Id="rId84" Type="http://schemas.openxmlformats.org/officeDocument/2006/relationships/slide" Target="slides/slide80.xml"/><Relationship Id="rId83" Type="http://schemas.openxmlformats.org/officeDocument/2006/relationships/slide" Target="slides/slide79.xml"/><Relationship Id="rId86" Type="http://schemas.openxmlformats.org/officeDocument/2006/relationships/slide" Target="slides/slide82.xml"/><Relationship Id="rId85" Type="http://schemas.openxmlformats.org/officeDocument/2006/relationships/slide" Target="slides/slide81.xml"/><Relationship Id="rId88" Type="http://schemas.openxmlformats.org/officeDocument/2006/relationships/slide" Target="slides/slide84.xml"/><Relationship Id="rId87" Type="http://schemas.openxmlformats.org/officeDocument/2006/relationships/slide" Target="slides/slide83.xml"/><Relationship Id="rId89" Type="http://schemas.openxmlformats.org/officeDocument/2006/relationships/slide" Target="slides/slide85.xml"/><Relationship Id="rId709" Type="http://schemas.openxmlformats.org/officeDocument/2006/relationships/slide" Target="slides/slide705.xml"/><Relationship Id="rId708" Type="http://schemas.openxmlformats.org/officeDocument/2006/relationships/slide" Target="slides/slide704.xml"/><Relationship Id="rId707" Type="http://schemas.openxmlformats.org/officeDocument/2006/relationships/slide" Target="slides/slide703.xml"/><Relationship Id="rId949" Type="http://schemas.openxmlformats.org/officeDocument/2006/relationships/slide" Target="slides/slide945.xml"/><Relationship Id="rId706" Type="http://schemas.openxmlformats.org/officeDocument/2006/relationships/slide" Target="slides/slide702.xml"/><Relationship Id="rId948" Type="http://schemas.openxmlformats.org/officeDocument/2006/relationships/slide" Target="slides/slide944.xml"/><Relationship Id="rId80" Type="http://schemas.openxmlformats.org/officeDocument/2006/relationships/slide" Target="slides/slide76.xml"/><Relationship Id="rId82" Type="http://schemas.openxmlformats.org/officeDocument/2006/relationships/slide" Target="slides/slide78.xml"/><Relationship Id="rId81" Type="http://schemas.openxmlformats.org/officeDocument/2006/relationships/slide" Target="slides/slide77.xml"/><Relationship Id="rId701" Type="http://schemas.openxmlformats.org/officeDocument/2006/relationships/slide" Target="slides/slide697.xml"/><Relationship Id="rId943" Type="http://schemas.openxmlformats.org/officeDocument/2006/relationships/slide" Target="slides/slide939.xml"/><Relationship Id="rId700" Type="http://schemas.openxmlformats.org/officeDocument/2006/relationships/slide" Target="slides/slide696.xml"/><Relationship Id="rId942" Type="http://schemas.openxmlformats.org/officeDocument/2006/relationships/slide" Target="slides/slide938.xml"/><Relationship Id="rId941" Type="http://schemas.openxmlformats.org/officeDocument/2006/relationships/slide" Target="slides/slide937.xml"/><Relationship Id="rId940" Type="http://schemas.openxmlformats.org/officeDocument/2006/relationships/slide" Target="slides/slide936.xml"/><Relationship Id="rId705" Type="http://schemas.openxmlformats.org/officeDocument/2006/relationships/slide" Target="slides/slide701.xml"/><Relationship Id="rId947" Type="http://schemas.openxmlformats.org/officeDocument/2006/relationships/slide" Target="slides/slide943.xml"/><Relationship Id="rId704" Type="http://schemas.openxmlformats.org/officeDocument/2006/relationships/slide" Target="slides/slide700.xml"/><Relationship Id="rId946" Type="http://schemas.openxmlformats.org/officeDocument/2006/relationships/slide" Target="slides/slide942.xml"/><Relationship Id="rId703" Type="http://schemas.openxmlformats.org/officeDocument/2006/relationships/slide" Target="slides/slide699.xml"/><Relationship Id="rId945" Type="http://schemas.openxmlformats.org/officeDocument/2006/relationships/slide" Target="slides/slide941.xml"/><Relationship Id="rId702" Type="http://schemas.openxmlformats.org/officeDocument/2006/relationships/slide" Target="slides/slide698.xml"/><Relationship Id="rId944" Type="http://schemas.openxmlformats.org/officeDocument/2006/relationships/slide" Target="slides/slide940.xml"/><Relationship Id="rId73" Type="http://schemas.openxmlformats.org/officeDocument/2006/relationships/slide" Target="slides/slide69.xml"/><Relationship Id="rId72" Type="http://schemas.openxmlformats.org/officeDocument/2006/relationships/slide" Target="slides/slide68.xml"/><Relationship Id="rId75" Type="http://schemas.openxmlformats.org/officeDocument/2006/relationships/slide" Target="slides/slide71.xml"/><Relationship Id="rId74" Type="http://schemas.openxmlformats.org/officeDocument/2006/relationships/slide" Target="slides/slide70.xml"/><Relationship Id="rId77" Type="http://schemas.openxmlformats.org/officeDocument/2006/relationships/slide" Target="slides/slide73.xml"/><Relationship Id="rId76" Type="http://schemas.openxmlformats.org/officeDocument/2006/relationships/slide" Target="slides/slide72.xml"/><Relationship Id="rId79" Type="http://schemas.openxmlformats.org/officeDocument/2006/relationships/slide" Target="slides/slide75.xml"/><Relationship Id="rId78" Type="http://schemas.openxmlformats.org/officeDocument/2006/relationships/slide" Target="slides/slide74.xml"/><Relationship Id="rId939" Type="http://schemas.openxmlformats.org/officeDocument/2006/relationships/slide" Target="slides/slide935.xml"/><Relationship Id="rId938" Type="http://schemas.openxmlformats.org/officeDocument/2006/relationships/slide" Target="slides/slide934.xml"/><Relationship Id="rId937" Type="http://schemas.openxmlformats.org/officeDocument/2006/relationships/slide" Target="slides/slide933.xml"/><Relationship Id="rId71" Type="http://schemas.openxmlformats.org/officeDocument/2006/relationships/slide" Target="slides/slide67.xml"/><Relationship Id="rId70" Type="http://schemas.openxmlformats.org/officeDocument/2006/relationships/slide" Target="slides/slide66.xml"/><Relationship Id="rId932" Type="http://schemas.openxmlformats.org/officeDocument/2006/relationships/slide" Target="slides/slide928.xml"/><Relationship Id="rId931" Type="http://schemas.openxmlformats.org/officeDocument/2006/relationships/slide" Target="slides/slide927.xml"/><Relationship Id="rId930" Type="http://schemas.openxmlformats.org/officeDocument/2006/relationships/slide" Target="slides/slide926.xml"/><Relationship Id="rId936" Type="http://schemas.openxmlformats.org/officeDocument/2006/relationships/slide" Target="slides/slide932.xml"/><Relationship Id="rId935" Type="http://schemas.openxmlformats.org/officeDocument/2006/relationships/slide" Target="slides/slide931.xml"/><Relationship Id="rId934" Type="http://schemas.openxmlformats.org/officeDocument/2006/relationships/slide" Target="slides/slide930.xml"/><Relationship Id="rId933" Type="http://schemas.openxmlformats.org/officeDocument/2006/relationships/slide" Target="slides/slide929.xml"/><Relationship Id="rId62" Type="http://schemas.openxmlformats.org/officeDocument/2006/relationships/slide" Target="slides/slide58.xml"/><Relationship Id="rId61" Type="http://schemas.openxmlformats.org/officeDocument/2006/relationships/slide" Target="slides/slide57.xml"/><Relationship Id="rId64" Type="http://schemas.openxmlformats.org/officeDocument/2006/relationships/slide" Target="slides/slide60.xml"/><Relationship Id="rId63" Type="http://schemas.openxmlformats.org/officeDocument/2006/relationships/slide" Target="slides/slide59.xml"/><Relationship Id="rId66" Type="http://schemas.openxmlformats.org/officeDocument/2006/relationships/slide" Target="slides/slide62.xml"/><Relationship Id="rId65" Type="http://schemas.openxmlformats.org/officeDocument/2006/relationships/slide" Target="slides/slide61.xml"/><Relationship Id="rId68" Type="http://schemas.openxmlformats.org/officeDocument/2006/relationships/slide" Target="slides/slide64.xml"/><Relationship Id="rId67" Type="http://schemas.openxmlformats.org/officeDocument/2006/relationships/slide" Target="slides/slide63.xml"/><Relationship Id="rId729" Type="http://schemas.openxmlformats.org/officeDocument/2006/relationships/slide" Target="slides/slide725.xml"/><Relationship Id="rId728" Type="http://schemas.openxmlformats.org/officeDocument/2006/relationships/slide" Target="slides/slide724.xml"/><Relationship Id="rId60" Type="http://schemas.openxmlformats.org/officeDocument/2006/relationships/slide" Target="slides/slide56.xml"/><Relationship Id="rId723" Type="http://schemas.openxmlformats.org/officeDocument/2006/relationships/slide" Target="slides/slide719.xml"/><Relationship Id="rId965" Type="http://schemas.openxmlformats.org/officeDocument/2006/relationships/slide" Target="slides/slide961.xml"/><Relationship Id="rId722" Type="http://schemas.openxmlformats.org/officeDocument/2006/relationships/slide" Target="slides/slide718.xml"/><Relationship Id="rId964" Type="http://schemas.openxmlformats.org/officeDocument/2006/relationships/slide" Target="slides/slide960.xml"/><Relationship Id="rId721" Type="http://schemas.openxmlformats.org/officeDocument/2006/relationships/slide" Target="slides/slide717.xml"/><Relationship Id="rId963" Type="http://schemas.openxmlformats.org/officeDocument/2006/relationships/slide" Target="slides/slide959.xml"/><Relationship Id="rId720" Type="http://schemas.openxmlformats.org/officeDocument/2006/relationships/slide" Target="slides/slide716.xml"/><Relationship Id="rId962" Type="http://schemas.openxmlformats.org/officeDocument/2006/relationships/slide" Target="slides/slide958.xml"/><Relationship Id="rId727" Type="http://schemas.openxmlformats.org/officeDocument/2006/relationships/slide" Target="slides/slide723.xml"/><Relationship Id="rId969" Type="http://schemas.openxmlformats.org/officeDocument/2006/relationships/slide" Target="slides/slide965.xml"/><Relationship Id="rId726" Type="http://schemas.openxmlformats.org/officeDocument/2006/relationships/slide" Target="slides/slide722.xml"/><Relationship Id="rId968" Type="http://schemas.openxmlformats.org/officeDocument/2006/relationships/slide" Target="slides/slide964.xml"/><Relationship Id="rId725" Type="http://schemas.openxmlformats.org/officeDocument/2006/relationships/slide" Target="slides/slide721.xml"/><Relationship Id="rId967" Type="http://schemas.openxmlformats.org/officeDocument/2006/relationships/slide" Target="slides/slide963.xml"/><Relationship Id="rId724" Type="http://schemas.openxmlformats.org/officeDocument/2006/relationships/slide" Target="slides/slide720.xml"/><Relationship Id="rId966" Type="http://schemas.openxmlformats.org/officeDocument/2006/relationships/slide" Target="slides/slide962.xml"/><Relationship Id="rId69" Type="http://schemas.openxmlformats.org/officeDocument/2006/relationships/slide" Target="slides/slide65.xml"/><Relationship Id="rId961" Type="http://schemas.openxmlformats.org/officeDocument/2006/relationships/slide" Target="slides/slide957.xml"/><Relationship Id="rId960" Type="http://schemas.openxmlformats.org/officeDocument/2006/relationships/slide" Target="slides/slide956.xml"/><Relationship Id="rId51" Type="http://schemas.openxmlformats.org/officeDocument/2006/relationships/slide" Target="slides/slide47.xml"/><Relationship Id="rId50" Type="http://schemas.openxmlformats.org/officeDocument/2006/relationships/slide" Target="slides/slide46.xml"/><Relationship Id="rId53" Type="http://schemas.openxmlformats.org/officeDocument/2006/relationships/slide" Target="slides/slide49.xml"/><Relationship Id="rId52" Type="http://schemas.openxmlformats.org/officeDocument/2006/relationships/slide" Target="slides/slide48.xml"/><Relationship Id="rId55" Type="http://schemas.openxmlformats.org/officeDocument/2006/relationships/slide" Target="slides/slide51.xml"/><Relationship Id="rId54" Type="http://schemas.openxmlformats.org/officeDocument/2006/relationships/slide" Target="slides/slide50.xml"/><Relationship Id="rId57" Type="http://schemas.openxmlformats.org/officeDocument/2006/relationships/slide" Target="slides/slide53.xml"/><Relationship Id="rId56" Type="http://schemas.openxmlformats.org/officeDocument/2006/relationships/slide" Target="slides/slide52.xml"/><Relationship Id="rId719" Type="http://schemas.openxmlformats.org/officeDocument/2006/relationships/slide" Target="slides/slide715.xml"/><Relationship Id="rId718" Type="http://schemas.openxmlformats.org/officeDocument/2006/relationships/slide" Target="slides/slide714.xml"/><Relationship Id="rId717" Type="http://schemas.openxmlformats.org/officeDocument/2006/relationships/slide" Target="slides/slide713.xml"/><Relationship Id="rId959" Type="http://schemas.openxmlformats.org/officeDocument/2006/relationships/slide" Target="slides/slide955.xml"/><Relationship Id="rId712" Type="http://schemas.openxmlformats.org/officeDocument/2006/relationships/slide" Target="slides/slide708.xml"/><Relationship Id="rId954" Type="http://schemas.openxmlformats.org/officeDocument/2006/relationships/slide" Target="slides/slide950.xml"/><Relationship Id="rId711" Type="http://schemas.openxmlformats.org/officeDocument/2006/relationships/slide" Target="slides/slide707.xml"/><Relationship Id="rId953" Type="http://schemas.openxmlformats.org/officeDocument/2006/relationships/slide" Target="slides/slide949.xml"/><Relationship Id="rId710" Type="http://schemas.openxmlformats.org/officeDocument/2006/relationships/slide" Target="slides/slide706.xml"/><Relationship Id="rId952" Type="http://schemas.openxmlformats.org/officeDocument/2006/relationships/slide" Target="slides/slide948.xml"/><Relationship Id="rId951" Type="http://schemas.openxmlformats.org/officeDocument/2006/relationships/slide" Target="slides/slide947.xml"/><Relationship Id="rId716" Type="http://schemas.openxmlformats.org/officeDocument/2006/relationships/slide" Target="slides/slide712.xml"/><Relationship Id="rId958" Type="http://schemas.openxmlformats.org/officeDocument/2006/relationships/slide" Target="slides/slide954.xml"/><Relationship Id="rId715" Type="http://schemas.openxmlformats.org/officeDocument/2006/relationships/slide" Target="slides/slide711.xml"/><Relationship Id="rId957" Type="http://schemas.openxmlformats.org/officeDocument/2006/relationships/slide" Target="slides/slide953.xml"/><Relationship Id="rId714" Type="http://schemas.openxmlformats.org/officeDocument/2006/relationships/slide" Target="slides/slide710.xml"/><Relationship Id="rId956" Type="http://schemas.openxmlformats.org/officeDocument/2006/relationships/slide" Target="slides/slide952.xml"/><Relationship Id="rId713" Type="http://schemas.openxmlformats.org/officeDocument/2006/relationships/slide" Target="slides/slide709.xml"/><Relationship Id="rId955" Type="http://schemas.openxmlformats.org/officeDocument/2006/relationships/slide" Target="slides/slide951.xml"/><Relationship Id="rId59" Type="http://schemas.openxmlformats.org/officeDocument/2006/relationships/slide" Target="slides/slide55.xml"/><Relationship Id="rId58" Type="http://schemas.openxmlformats.org/officeDocument/2006/relationships/slide" Target="slides/slide54.xml"/><Relationship Id="rId950" Type="http://schemas.openxmlformats.org/officeDocument/2006/relationships/slide" Target="slides/slide946.xml"/><Relationship Id="rId590" Type="http://schemas.openxmlformats.org/officeDocument/2006/relationships/slide" Target="slides/slide586.xml"/><Relationship Id="rId107" Type="http://schemas.openxmlformats.org/officeDocument/2006/relationships/slide" Target="slides/slide103.xml"/><Relationship Id="rId349" Type="http://schemas.openxmlformats.org/officeDocument/2006/relationships/slide" Target="slides/slide345.xml"/><Relationship Id="rId106" Type="http://schemas.openxmlformats.org/officeDocument/2006/relationships/slide" Target="slides/slide102.xml"/><Relationship Id="rId348" Type="http://schemas.openxmlformats.org/officeDocument/2006/relationships/slide" Target="slides/slide344.xml"/><Relationship Id="rId105" Type="http://schemas.openxmlformats.org/officeDocument/2006/relationships/slide" Target="slides/slide101.xml"/><Relationship Id="rId347" Type="http://schemas.openxmlformats.org/officeDocument/2006/relationships/slide" Target="slides/slide343.xml"/><Relationship Id="rId589" Type="http://schemas.openxmlformats.org/officeDocument/2006/relationships/slide" Target="slides/slide585.xml"/><Relationship Id="rId104" Type="http://schemas.openxmlformats.org/officeDocument/2006/relationships/slide" Target="slides/slide100.xml"/><Relationship Id="rId346" Type="http://schemas.openxmlformats.org/officeDocument/2006/relationships/slide" Target="slides/slide342.xml"/><Relationship Id="rId588" Type="http://schemas.openxmlformats.org/officeDocument/2006/relationships/slide" Target="slides/slide584.xml"/><Relationship Id="rId109" Type="http://schemas.openxmlformats.org/officeDocument/2006/relationships/slide" Target="slides/slide105.xml"/><Relationship Id="rId108" Type="http://schemas.openxmlformats.org/officeDocument/2006/relationships/slide" Target="slides/slide104.xml"/><Relationship Id="rId341" Type="http://schemas.openxmlformats.org/officeDocument/2006/relationships/slide" Target="slides/slide337.xml"/><Relationship Id="rId583" Type="http://schemas.openxmlformats.org/officeDocument/2006/relationships/slide" Target="slides/slide579.xml"/><Relationship Id="rId340" Type="http://schemas.openxmlformats.org/officeDocument/2006/relationships/slide" Target="slides/slide336.xml"/><Relationship Id="rId582" Type="http://schemas.openxmlformats.org/officeDocument/2006/relationships/slide" Target="slides/slide578.xml"/><Relationship Id="rId581" Type="http://schemas.openxmlformats.org/officeDocument/2006/relationships/slide" Target="slides/slide577.xml"/><Relationship Id="rId580" Type="http://schemas.openxmlformats.org/officeDocument/2006/relationships/slide" Target="slides/slide576.xml"/><Relationship Id="rId103" Type="http://schemas.openxmlformats.org/officeDocument/2006/relationships/slide" Target="slides/slide99.xml"/><Relationship Id="rId345" Type="http://schemas.openxmlformats.org/officeDocument/2006/relationships/slide" Target="slides/slide341.xml"/><Relationship Id="rId587" Type="http://schemas.openxmlformats.org/officeDocument/2006/relationships/slide" Target="slides/slide583.xml"/><Relationship Id="rId102" Type="http://schemas.openxmlformats.org/officeDocument/2006/relationships/slide" Target="slides/slide98.xml"/><Relationship Id="rId344" Type="http://schemas.openxmlformats.org/officeDocument/2006/relationships/slide" Target="slides/slide340.xml"/><Relationship Id="rId586" Type="http://schemas.openxmlformats.org/officeDocument/2006/relationships/slide" Target="slides/slide582.xml"/><Relationship Id="rId101" Type="http://schemas.openxmlformats.org/officeDocument/2006/relationships/slide" Target="slides/slide97.xml"/><Relationship Id="rId343" Type="http://schemas.openxmlformats.org/officeDocument/2006/relationships/slide" Target="slides/slide339.xml"/><Relationship Id="rId585" Type="http://schemas.openxmlformats.org/officeDocument/2006/relationships/slide" Target="slides/slide581.xml"/><Relationship Id="rId100" Type="http://schemas.openxmlformats.org/officeDocument/2006/relationships/slide" Target="slides/slide96.xml"/><Relationship Id="rId342" Type="http://schemas.openxmlformats.org/officeDocument/2006/relationships/slide" Target="slides/slide338.xml"/><Relationship Id="rId584" Type="http://schemas.openxmlformats.org/officeDocument/2006/relationships/slide" Target="slides/slide580.xml"/><Relationship Id="rId338" Type="http://schemas.openxmlformats.org/officeDocument/2006/relationships/slide" Target="slides/slide334.xml"/><Relationship Id="rId337" Type="http://schemas.openxmlformats.org/officeDocument/2006/relationships/slide" Target="slides/slide333.xml"/><Relationship Id="rId579" Type="http://schemas.openxmlformats.org/officeDocument/2006/relationships/slide" Target="slides/slide575.xml"/><Relationship Id="rId336" Type="http://schemas.openxmlformats.org/officeDocument/2006/relationships/slide" Target="slides/slide332.xml"/><Relationship Id="rId578" Type="http://schemas.openxmlformats.org/officeDocument/2006/relationships/slide" Target="slides/slide574.xml"/><Relationship Id="rId335" Type="http://schemas.openxmlformats.org/officeDocument/2006/relationships/slide" Target="slides/slide331.xml"/><Relationship Id="rId577" Type="http://schemas.openxmlformats.org/officeDocument/2006/relationships/slide" Target="slides/slide573.xml"/><Relationship Id="rId339" Type="http://schemas.openxmlformats.org/officeDocument/2006/relationships/slide" Target="slides/slide335.xml"/><Relationship Id="rId330" Type="http://schemas.openxmlformats.org/officeDocument/2006/relationships/slide" Target="slides/slide326.xml"/><Relationship Id="rId572" Type="http://schemas.openxmlformats.org/officeDocument/2006/relationships/slide" Target="slides/slide568.xml"/><Relationship Id="rId571" Type="http://schemas.openxmlformats.org/officeDocument/2006/relationships/slide" Target="slides/slide567.xml"/><Relationship Id="rId570" Type="http://schemas.openxmlformats.org/officeDocument/2006/relationships/slide" Target="slides/slide566.xml"/><Relationship Id="rId334" Type="http://schemas.openxmlformats.org/officeDocument/2006/relationships/slide" Target="slides/slide330.xml"/><Relationship Id="rId576" Type="http://schemas.openxmlformats.org/officeDocument/2006/relationships/slide" Target="slides/slide572.xml"/><Relationship Id="rId333" Type="http://schemas.openxmlformats.org/officeDocument/2006/relationships/slide" Target="slides/slide329.xml"/><Relationship Id="rId575" Type="http://schemas.openxmlformats.org/officeDocument/2006/relationships/slide" Target="slides/slide571.xml"/><Relationship Id="rId332" Type="http://schemas.openxmlformats.org/officeDocument/2006/relationships/slide" Target="slides/slide328.xml"/><Relationship Id="rId574" Type="http://schemas.openxmlformats.org/officeDocument/2006/relationships/slide" Target="slides/slide570.xml"/><Relationship Id="rId331" Type="http://schemas.openxmlformats.org/officeDocument/2006/relationships/slide" Target="slides/slide327.xml"/><Relationship Id="rId573" Type="http://schemas.openxmlformats.org/officeDocument/2006/relationships/slide" Target="slides/slide569.xml"/><Relationship Id="rId370" Type="http://schemas.openxmlformats.org/officeDocument/2006/relationships/slide" Target="slides/slide366.xml"/><Relationship Id="rId129" Type="http://schemas.openxmlformats.org/officeDocument/2006/relationships/slide" Target="slides/slide125.xml"/><Relationship Id="rId128" Type="http://schemas.openxmlformats.org/officeDocument/2006/relationships/slide" Target="slides/slide124.xml"/><Relationship Id="rId127" Type="http://schemas.openxmlformats.org/officeDocument/2006/relationships/slide" Target="slides/slide123.xml"/><Relationship Id="rId369" Type="http://schemas.openxmlformats.org/officeDocument/2006/relationships/slide" Target="slides/slide365.xml"/><Relationship Id="rId126" Type="http://schemas.openxmlformats.org/officeDocument/2006/relationships/slide" Target="slides/slide122.xml"/><Relationship Id="rId368" Type="http://schemas.openxmlformats.org/officeDocument/2006/relationships/slide" Target="slides/slide364.xml"/><Relationship Id="rId121" Type="http://schemas.openxmlformats.org/officeDocument/2006/relationships/slide" Target="slides/slide117.xml"/><Relationship Id="rId363" Type="http://schemas.openxmlformats.org/officeDocument/2006/relationships/slide" Target="slides/slide359.xml"/><Relationship Id="rId120" Type="http://schemas.openxmlformats.org/officeDocument/2006/relationships/slide" Target="slides/slide116.xml"/><Relationship Id="rId362" Type="http://schemas.openxmlformats.org/officeDocument/2006/relationships/slide" Target="slides/slide358.xml"/><Relationship Id="rId361" Type="http://schemas.openxmlformats.org/officeDocument/2006/relationships/slide" Target="slides/slide357.xml"/><Relationship Id="rId360" Type="http://schemas.openxmlformats.org/officeDocument/2006/relationships/slide" Target="slides/slide356.xml"/><Relationship Id="rId125" Type="http://schemas.openxmlformats.org/officeDocument/2006/relationships/slide" Target="slides/slide121.xml"/><Relationship Id="rId367" Type="http://schemas.openxmlformats.org/officeDocument/2006/relationships/slide" Target="slides/slide363.xml"/><Relationship Id="rId124" Type="http://schemas.openxmlformats.org/officeDocument/2006/relationships/slide" Target="slides/slide120.xml"/><Relationship Id="rId366" Type="http://schemas.openxmlformats.org/officeDocument/2006/relationships/slide" Target="slides/slide362.xml"/><Relationship Id="rId123" Type="http://schemas.openxmlformats.org/officeDocument/2006/relationships/slide" Target="slides/slide119.xml"/><Relationship Id="rId365" Type="http://schemas.openxmlformats.org/officeDocument/2006/relationships/slide" Target="slides/slide361.xml"/><Relationship Id="rId122" Type="http://schemas.openxmlformats.org/officeDocument/2006/relationships/slide" Target="slides/slide118.xml"/><Relationship Id="rId364" Type="http://schemas.openxmlformats.org/officeDocument/2006/relationships/slide" Target="slides/slide360.xml"/><Relationship Id="rId95" Type="http://schemas.openxmlformats.org/officeDocument/2006/relationships/slide" Target="slides/slide91.xml"/><Relationship Id="rId94" Type="http://schemas.openxmlformats.org/officeDocument/2006/relationships/slide" Target="slides/slide90.xml"/><Relationship Id="rId97" Type="http://schemas.openxmlformats.org/officeDocument/2006/relationships/slide" Target="slides/slide93.xml"/><Relationship Id="rId96" Type="http://schemas.openxmlformats.org/officeDocument/2006/relationships/slide" Target="slides/slide92.xml"/><Relationship Id="rId99" Type="http://schemas.openxmlformats.org/officeDocument/2006/relationships/slide" Target="slides/slide95.xml"/><Relationship Id="rId98" Type="http://schemas.openxmlformats.org/officeDocument/2006/relationships/slide" Target="slides/slide94.xml"/><Relationship Id="rId91" Type="http://schemas.openxmlformats.org/officeDocument/2006/relationships/slide" Target="slides/slide87.xml"/><Relationship Id="rId90" Type="http://schemas.openxmlformats.org/officeDocument/2006/relationships/slide" Target="slides/slide86.xml"/><Relationship Id="rId93" Type="http://schemas.openxmlformats.org/officeDocument/2006/relationships/slide" Target="slides/slide89.xml"/><Relationship Id="rId92" Type="http://schemas.openxmlformats.org/officeDocument/2006/relationships/slide" Target="slides/slide88.xml"/><Relationship Id="rId118" Type="http://schemas.openxmlformats.org/officeDocument/2006/relationships/slide" Target="slides/slide114.xml"/><Relationship Id="rId117" Type="http://schemas.openxmlformats.org/officeDocument/2006/relationships/slide" Target="slides/slide113.xml"/><Relationship Id="rId359" Type="http://schemas.openxmlformats.org/officeDocument/2006/relationships/slide" Target="slides/slide355.xml"/><Relationship Id="rId116" Type="http://schemas.openxmlformats.org/officeDocument/2006/relationships/slide" Target="slides/slide112.xml"/><Relationship Id="rId358" Type="http://schemas.openxmlformats.org/officeDocument/2006/relationships/slide" Target="slides/slide354.xml"/><Relationship Id="rId115" Type="http://schemas.openxmlformats.org/officeDocument/2006/relationships/slide" Target="slides/slide111.xml"/><Relationship Id="rId357" Type="http://schemas.openxmlformats.org/officeDocument/2006/relationships/slide" Target="slides/slide353.xml"/><Relationship Id="rId599" Type="http://schemas.openxmlformats.org/officeDocument/2006/relationships/slide" Target="slides/slide595.xml"/><Relationship Id="rId119" Type="http://schemas.openxmlformats.org/officeDocument/2006/relationships/slide" Target="slides/slide115.xml"/><Relationship Id="rId110" Type="http://schemas.openxmlformats.org/officeDocument/2006/relationships/slide" Target="slides/slide106.xml"/><Relationship Id="rId352" Type="http://schemas.openxmlformats.org/officeDocument/2006/relationships/slide" Target="slides/slide348.xml"/><Relationship Id="rId594" Type="http://schemas.openxmlformats.org/officeDocument/2006/relationships/slide" Target="slides/slide590.xml"/><Relationship Id="rId351" Type="http://schemas.openxmlformats.org/officeDocument/2006/relationships/slide" Target="slides/slide347.xml"/><Relationship Id="rId593" Type="http://schemas.openxmlformats.org/officeDocument/2006/relationships/slide" Target="slides/slide589.xml"/><Relationship Id="rId350" Type="http://schemas.openxmlformats.org/officeDocument/2006/relationships/slide" Target="slides/slide346.xml"/><Relationship Id="rId592" Type="http://schemas.openxmlformats.org/officeDocument/2006/relationships/slide" Target="slides/slide588.xml"/><Relationship Id="rId591" Type="http://schemas.openxmlformats.org/officeDocument/2006/relationships/slide" Target="slides/slide587.xml"/><Relationship Id="rId114" Type="http://schemas.openxmlformats.org/officeDocument/2006/relationships/slide" Target="slides/slide110.xml"/><Relationship Id="rId356" Type="http://schemas.openxmlformats.org/officeDocument/2006/relationships/slide" Target="slides/slide352.xml"/><Relationship Id="rId598" Type="http://schemas.openxmlformats.org/officeDocument/2006/relationships/slide" Target="slides/slide594.xml"/><Relationship Id="rId113" Type="http://schemas.openxmlformats.org/officeDocument/2006/relationships/slide" Target="slides/slide109.xml"/><Relationship Id="rId355" Type="http://schemas.openxmlformats.org/officeDocument/2006/relationships/slide" Target="slides/slide351.xml"/><Relationship Id="rId597" Type="http://schemas.openxmlformats.org/officeDocument/2006/relationships/slide" Target="slides/slide593.xml"/><Relationship Id="rId112" Type="http://schemas.openxmlformats.org/officeDocument/2006/relationships/slide" Target="slides/slide108.xml"/><Relationship Id="rId354" Type="http://schemas.openxmlformats.org/officeDocument/2006/relationships/slide" Target="slides/slide350.xml"/><Relationship Id="rId596" Type="http://schemas.openxmlformats.org/officeDocument/2006/relationships/slide" Target="slides/slide592.xml"/><Relationship Id="rId111" Type="http://schemas.openxmlformats.org/officeDocument/2006/relationships/slide" Target="slides/slide107.xml"/><Relationship Id="rId353" Type="http://schemas.openxmlformats.org/officeDocument/2006/relationships/slide" Target="slides/slide349.xml"/><Relationship Id="rId595" Type="http://schemas.openxmlformats.org/officeDocument/2006/relationships/slide" Target="slides/slide591.xml"/><Relationship Id="rId305" Type="http://schemas.openxmlformats.org/officeDocument/2006/relationships/slide" Target="slides/slide301.xml"/><Relationship Id="rId547" Type="http://schemas.openxmlformats.org/officeDocument/2006/relationships/slide" Target="slides/slide543.xml"/><Relationship Id="rId789" Type="http://schemas.openxmlformats.org/officeDocument/2006/relationships/slide" Target="slides/slide785.xml"/><Relationship Id="rId304" Type="http://schemas.openxmlformats.org/officeDocument/2006/relationships/slide" Target="slides/slide300.xml"/><Relationship Id="rId546" Type="http://schemas.openxmlformats.org/officeDocument/2006/relationships/slide" Target="slides/slide542.xml"/><Relationship Id="rId788" Type="http://schemas.openxmlformats.org/officeDocument/2006/relationships/slide" Target="slides/slide784.xml"/><Relationship Id="rId303" Type="http://schemas.openxmlformats.org/officeDocument/2006/relationships/slide" Target="slides/slide299.xml"/><Relationship Id="rId545" Type="http://schemas.openxmlformats.org/officeDocument/2006/relationships/slide" Target="slides/slide541.xml"/><Relationship Id="rId787" Type="http://schemas.openxmlformats.org/officeDocument/2006/relationships/slide" Target="slides/slide783.xml"/><Relationship Id="rId302" Type="http://schemas.openxmlformats.org/officeDocument/2006/relationships/slide" Target="slides/slide298.xml"/><Relationship Id="rId544" Type="http://schemas.openxmlformats.org/officeDocument/2006/relationships/slide" Target="slides/slide540.xml"/><Relationship Id="rId786" Type="http://schemas.openxmlformats.org/officeDocument/2006/relationships/slide" Target="slides/slide782.xml"/><Relationship Id="rId309" Type="http://schemas.openxmlformats.org/officeDocument/2006/relationships/slide" Target="slides/slide305.xml"/><Relationship Id="rId308" Type="http://schemas.openxmlformats.org/officeDocument/2006/relationships/slide" Target="slides/slide304.xml"/><Relationship Id="rId307" Type="http://schemas.openxmlformats.org/officeDocument/2006/relationships/slide" Target="slides/slide303.xml"/><Relationship Id="rId549" Type="http://schemas.openxmlformats.org/officeDocument/2006/relationships/slide" Target="slides/slide545.xml"/><Relationship Id="rId306" Type="http://schemas.openxmlformats.org/officeDocument/2006/relationships/slide" Target="slides/slide302.xml"/><Relationship Id="rId548" Type="http://schemas.openxmlformats.org/officeDocument/2006/relationships/slide" Target="slides/slide544.xml"/><Relationship Id="rId781" Type="http://schemas.openxmlformats.org/officeDocument/2006/relationships/slide" Target="slides/slide777.xml"/><Relationship Id="rId780" Type="http://schemas.openxmlformats.org/officeDocument/2006/relationships/slide" Target="slides/slide776.xml"/><Relationship Id="rId301" Type="http://schemas.openxmlformats.org/officeDocument/2006/relationships/slide" Target="slides/slide297.xml"/><Relationship Id="rId543" Type="http://schemas.openxmlformats.org/officeDocument/2006/relationships/slide" Target="slides/slide539.xml"/><Relationship Id="rId785" Type="http://schemas.openxmlformats.org/officeDocument/2006/relationships/slide" Target="slides/slide781.xml"/><Relationship Id="rId300" Type="http://schemas.openxmlformats.org/officeDocument/2006/relationships/slide" Target="slides/slide296.xml"/><Relationship Id="rId542" Type="http://schemas.openxmlformats.org/officeDocument/2006/relationships/slide" Target="slides/slide538.xml"/><Relationship Id="rId784" Type="http://schemas.openxmlformats.org/officeDocument/2006/relationships/slide" Target="slides/slide780.xml"/><Relationship Id="rId541" Type="http://schemas.openxmlformats.org/officeDocument/2006/relationships/slide" Target="slides/slide537.xml"/><Relationship Id="rId783" Type="http://schemas.openxmlformats.org/officeDocument/2006/relationships/slide" Target="slides/slide779.xml"/><Relationship Id="rId540" Type="http://schemas.openxmlformats.org/officeDocument/2006/relationships/slide" Target="slides/slide536.xml"/><Relationship Id="rId782" Type="http://schemas.openxmlformats.org/officeDocument/2006/relationships/slide" Target="slides/slide778.xml"/><Relationship Id="rId536" Type="http://schemas.openxmlformats.org/officeDocument/2006/relationships/slide" Target="slides/slide532.xml"/><Relationship Id="rId778" Type="http://schemas.openxmlformats.org/officeDocument/2006/relationships/slide" Target="slides/slide774.xml"/><Relationship Id="rId535" Type="http://schemas.openxmlformats.org/officeDocument/2006/relationships/slide" Target="slides/slide531.xml"/><Relationship Id="rId777" Type="http://schemas.openxmlformats.org/officeDocument/2006/relationships/slide" Target="slides/slide773.xml"/><Relationship Id="rId534" Type="http://schemas.openxmlformats.org/officeDocument/2006/relationships/slide" Target="slides/slide530.xml"/><Relationship Id="rId776" Type="http://schemas.openxmlformats.org/officeDocument/2006/relationships/slide" Target="slides/slide772.xml"/><Relationship Id="rId533" Type="http://schemas.openxmlformats.org/officeDocument/2006/relationships/slide" Target="slides/slide529.xml"/><Relationship Id="rId775" Type="http://schemas.openxmlformats.org/officeDocument/2006/relationships/slide" Target="slides/slide771.xml"/><Relationship Id="rId539" Type="http://schemas.openxmlformats.org/officeDocument/2006/relationships/slide" Target="slides/slide535.xml"/><Relationship Id="rId538" Type="http://schemas.openxmlformats.org/officeDocument/2006/relationships/slide" Target="slides/slide534.xml"/><Relationship Id="rId537" Type="http://schemas.openxmlformats.org/officeDocument/2006/relationships/slide" Target="slides/slide533.xml"/><Relationship Id="rId779" Type="http://schemas.openxmlformats.org/officeDocument/2006/relationships/slide" Target="slides/slide775.xml"/><Relationship Id="rId770" Type="http://schemas.openxmlformats.org/officeDocument/2006/relationships/slide" Target="slides/slide766.xml"/><Relationship Id="rId532" Type="http://schemas.openxmlformats.org/officeDocument/2006/relationships/slide" Target="slides/slide528.xml"/><Relationship Id="rId774" Type="http://schemas.openxmlformats.org/officeDocument/2006/relationships/slide" Target="slides/slide770.xml"/><Relationship Id="rId531" Type="http://schemas.openxmlformats.org/officeDocument/2006/relationships/slide" Target="slides/slide527.xml"/><Relationship Id="rId773" Type="http://schemas.openxmlformats.org/officeDocument/2006/relationships/slide" Target="slides/slide769.xml"/><Relationship Id="rId530" Type="http://schemas.openxmlformats.org/officeDocument/2006/relationships/slide" Target="slides/slide526.xml"/><Relationship Id="rId772" Type="http://schemas.openxmlformats.org/officeDocument/2006/relationships/slide" Target="slides/slide768.xml"/><Relationship Id="rId771" Type="http://schemas.openxmlformats.org/officeDocument/2006/relationships/slide" Target="slides/slide767.xml"/><Relationship Id="rId327" Type="http://schemas.openxmlformats.org/officeDocument/2006/relationships/slide" Target="slides/slide323.xml"/><Relationship Id="rId569" Type="http://schemas.openxmlformats.org/officeDocument/2006/relationships/slide" Target="slides/slide565.xml"/><Relationship Id="rId326" Type="http://schemas.openxmlformats.org/officeDocument/2006/relationships/slide" Target="slides/slide322.xml"/><Relationship Id="rId568" Type="http://schemas.openxmlformats.org/officeDocument/2006/relationships/slide" Target="slides/slide564.xml"/><Relationship Id="rId325" Type="http://schemas.openxmlformats.org/officeDocument/2006/relationships/slide" Target="slides/slide321.xml"/><Relationship Id="rId567" Type="http://schemas.openxmlformats.org/officeDocument/2006/relationships/slide" Target="slides/slide563.xml"/><Relationship Id="rId324" Type="http://schemas.openxmlformats.org/officeDocument/2006/relationships/slide" Target="slides/slide320.xml"/><Relationship Id="rId566" Type="http://schemas.openxmlformats.org/officeDocument/2006/relationships/slide" Target="slides/slide562.xml"/><Relationship Id="rId329" Type="http://schemas.openxmlformats.org/officeDocument/2006/relationships/slide" Target="slides/slide325.xml"/><Relationship Id="rId328" Type="http://schemas.openxmlformats.org/officeDocument/2006/relationships/slide" Target="slides/slide324.xml"/><Relationship Id="rId561" Type="http://schemas.openxmlformats.org/officeDocument/2006/relationships/slide" Target="slides/slide557.xml"/><Relationship Id="rId560" Type="http://schemas.openxmlformats.org/officeDocument/2006/relationships/slide" Target="slides/slide556.xml"/><Relationship Id="rId323" Type="http://schemas.openxmlformats.org/officeDocument/2006/relationships/slide" Target="slides/slide319.xml"/><Relationship Id="rId565" Type="http://schemas.openxmlformats.org/officeDocument/2006/relationships/slide" Target="slides/slide561.xml"/><Relationship Id="rId322" Type="http://schemas.openxmlformats.org/officeDocument/2006/relationships/slide" Target="slides/slide318.xml"/><Relationship Id="rId564" Type="http://schemas.openxmlformats.org/officeDocument/2006/relationships/slide" Target="slides/slide560.xml"/><Relationship Id="rId321" Type="http://schemas.openxmlformats.org/officeDocument/2006/relationships/slide" Target="slides/slide317.xml"/><Relationship Id="rId563" Type="http://schemas.openxmlformats.org/officeDocument/2006/relationships/slide" Target="slides/slide559.xml"/><Relationship Id="rId320" Type="http://schemas.openxmlformats.org/officeDocument/2006/relationships/slide" Target="slides/slide316.xml"/><Relationship Id="rId562" Type="http://schemas.openxmlformats.org/officeDocument/2006/relationships/slide" Target="slides/slide558.xml"/><Relationship Id="rId316" Type="http://schemas.openxmlformats.org/officeDocument/2006/relationships/slide" Target="slides/slide312.xml"/><Relationship Id="rId558" Type="http://schemas.openxmlformats.org/officeDocument/2006/relationships/slide" Target="slides/slide554.xml"/><Relationship Id="rId315" Type="http://schemas.openxmlformats.org/officeDocument/2006/relationships/slide" Target="slides/slide311.xml"/><Relationship Id="rId557" Type="http://schemas.openxmlformats.org/officeDocument/2006/relationships/slide" Target="slides/slide553.xml"/><Relationship Id="rId799" Type="http://schemas.openxmlformats.org/officeDocument/2006/relationships/slide" Target="slides/slide795.xml"/><Relationship Id="rId314" Type="http://schemas.openxmlformats.org/officeDocument/2006/relationships/slide" Target="slides/slide310.xml"/><Relationship Id="rId556" Type="http://schemas.openxmlformats.org/officeDocument/2006/relationships/slide" Target="slides/slide552.xml"/><Relationship Id="rId798" Type="http://schemas.openxmlformats.org/officeDocument/2006/relationships/slide" Target="slides/slide794.xml"/><Relationship Id="rId313" Type="http://schemas.openxmlformats.org/officeDocument/2006/relationships/slide" Target="slides/slide309.xml"/><Relationship Id="rId555" Type="http://schemas.openxmlformats.org/officeDocument/2006/relationships/slide" Target="slides/slide551.xml"/><Relationship Id="rId797" Type="http://schemas.openxmlformats.org/officeDocument/2006/relationships/slide" Target="slides/slide793.xml"/><Relationship Id="rId319" Type="http://schemas.openxmlformats.org/officeDocument/2006/relationships/slide" Target="slides/slide315.xml"/><Relationship Id="rId318" Type="http://schemas.openxmlformats.org/officeDocument/2006/relationships/slide" Target="slides/slide314.xml"/><Relationship Id="rId317" Type="http://schemas.openxmlformats.org/officeDocument/2006/relationships/slide" Target="slides/slide313.xml"/><Relationship Id="rId559" Type="http://schemas.openxmlformats.org/officeDocument/2006/relationships/slide" Target="slides/slide555.xml"/><Relationship Id="rId550" Type="http://schemas.openxmlformats.org/officeDocument/2006/relationships/slide" Target="slides/slide546.xml"/><Relationship Id="rId792" Type="http://schemas.openxmlformats.org/officeDocument/2006/relationships/slide" Target="slides/slide788.xml"/><Relationship Id="rId791" Type="http://schemas.openxmlformats.org/officeDocument/2006/relationships/slide" Target="slides/slide787.xml"/><Relationship Id="rId790" Type="http://schemas.openxmlformats.org/officeDocument/2006/relationships/slide" Target="slides/slide786.xml"/><Relationship Id="rId312" Type="http://schemas.openxmlformats.org/officeDocument/2006/relationships/slide" Target="slides/slide308.xml"/><Relationship Id="rId554" Type="http://schemas.openxmlformats.org/officeDocument/2006/relationships/slide" Target="slides/slide550.xml"/><Relationship Id="rId796" Type="http://schemas.openxmlformats.org/officeDocument/2006/relationships/slide" Target="slides/slide792.xml"/><Relationship Id="rId311" Type="http://schemas.openxmlformats.org/officeDocument/2006/relationships/slide" Target="slides/slide307.xml"/><Relationship Id="rId553" Type="http://schemas.openxmlformats.org/officeDocument/2006/relationships/slide" Target="slides/slide549.xml"/><Relationship Id="rId795" Type="http://schemas.openxmlformats.org/officeDocument/2006/relationships/slide" Target="slides/slide791.xml"/><Relationship Id="rId310" Type="http://schemas.openxmlformats.org/officeDocument/2006/relationships/slide" Target="slides/slide306.xml"/><Relationship Id="rId552" Type="http://schemas.openxmlformats.org/officeDocument/2006/relationships/slide" Target="slides/slide548.xml"/><Relationship Id="rId794" Type="http://schemas.openxmlformats.org/officeDocument/2006/relationships/slide" Target="slides/slide790.xml"/><Relationship Id="rId551" Type="http://schemas.openxmlformats.org/officeDocument/2006/relationships/slide" Target="slides/slide547.xml"/><Relationship Id="rId793" Type="http://schemas.openxmlformats.org/officeDocument/2006/relationships/slide" Target="slides/slide789.xml"/><Relationship Id="rId297" Type="http://schemas.openxmlformats.org/officeDocument/2006/relationships/slide" Target="slides/slide293.xml"/><Relationship Id="rId296" Type="http://schemas.openxmlformats.org/officeDocument/2006/relationships/slide" Target="slides/slide292.xml"/><Relationship Id="rId295" Type="http://schemas.openxmlformats.org/officeDocument/2006/relationships/slide" Target="slides/slide291.xml"/><Relationship Id="rId294" Type="http://schemas.openxmlformats.org/officeDocument/2006/relationships/slide" Target="slides/slide290.xml"/><Relationship Id="rId299" Type="http://schemas.openxmlformats.org/officeDocument/2006/relationships/slide" Target="slides/slide295.xml"/><Relationship Id="rId298" Type="http://schemas.openxmlformats.org/officeDocument/2006/relationships/slide" Target="slides/slide294.xml"/><Relationship Id="rId271" Type="http://schemas.openxmlformats.org/officeDocument/2006/relationships/slide" Target="slides/slide267.xml"/><Relationship Id="rId270" Type="http://schemas.openxmlformats.org/officeDocument/2006/relationships/slide" Target="slides/slide266.xml"/><Relationship Id="rId269" Type="http://schemas.openxmlformats.org/officeDocument/2006/relationships/slide" Target="slides/slide265.xml"/><Relationship Id="rId264" Type="http://schemas.openxmlformats.org/officeDocument/2006/relationships/slide" Target="slides/slide260.xml"/><Relationship Id="rId263" Type="http://schemas.openxmlformats.org/officeDocument/2006/relationships/slide" Target="slides/slide259.xml"/><Relationship Id="rId262" Type="http://schemas.openxmlformats.org/officeDocument/2006/relationships/slide" Target="slides/slide258.xml"/><Relationship Id="rId261" Type="http://schemas.openxmlformats.org/officeDocument/2006/relationships/slide" Target="slides/slide257.xml"/><Relationship Id="rId268" Type="http://schemas.openxmlformats.org/officeDocument/2006/relationships/slide" Target="slides/slide264.xml"/><Relationship Id="rId267" Type="http://schemas.openxmlformats.org/officeDocument/2006/relationships/slide" Target="slides/slide263.xml"/><Relationship Id="rId266" Type="http://schemas.openxmlformats.org/officeDocument/2006/relationships/slide" Target="slides/slide262.xml"/><Relationship Id="rId265" Type="http://schemas.openxmlformats.org/officeDocument/2006/relationships/slide" Target="slides/slide261.xml"/><Relationship Id="rId260" Type="http://schemas.openxmlformats.org/officeDocument/2006/relationships/slide" Target="slides/slide256.xml"/><Relationship Id="rId259" Type="http://schemas.openxmlformats.org/officeDocument/2006/relationships/slide" Target="slides/slide255.xml"/><Relationship Id="rId258" Type="http://schemas.openxmlformats.org/officeDocument/2006/relationships/slide" Target="slides/slide254.xml"/><Relationship Id="rId253" Type="http://schemas.openxmlformats.org/officeDocument/2006/relationships/slide" Target="slides/slide249.xml"/><Relationship Id="rId495" Type="http://schemas.openxmlformats.org/officeDocument/2006/relationships/slide" Target="slides/slide491.xml"/><Relationship Id="rId252" Type="http://schemas.openxmlformats.org/officeDocument/2006/relationships/slide" Target="slides/slide248.xml"/><Relationship Id="rId494" Type="http://schemas.openxmlformats.org/officeDocument/2006/relationships/slide" Target="slides/slide490.xml"/><Relationship Id="rId251" Type="http://schemas.openxmlformats.org/officeDocument/2006/relationships/slide" Target="slides/slide247.xml"/><Relationship Id="rId493" Type="http://schemas.openxmlformats.org/officeDocument/2006/relationships/slide" Target="slides/slide489.xml"/><Relationship Id="rId250" Type="http://schemas.openxmlformats.org/officeDocument/2006/relationships/slide" Target="slides/slide246.xml"/><Relationship Id="rId492" Type="http://schemas.openxmlformats.org/officeDocument/2006/relationships/slide" Target="slides/slide488.xml"/><Relationship Id="rId257" Type="http://schemas.openxmlformats.org/officeDocument/2006/relationships/slide" Target="slides/slide253.xml"/><Relationship Id="rId499" Type="http://schemas.openxmlformats.org/officeDocument/2006/relationships/slide" Target="slides/slide495.xml"/><Relationship Id="rId256" Type="http://schemas.openxmlformats.org/officeDocument/2006/relationships/slide" Target="slides/slide252.xml"/><Relationship Id="rId498" Type="http://schemas.openxmlformats.org/officeDocument/2006/relationships/slide" Target="slides/slide494.xml"/><Relationship Id="rId255" Type="http://schemas.openxmlformats.org/officeDocument/2006/relationships/slide" Target="slides/slide251.xml"/><Relationship Id="rId497" Type="http://schemas.openxmlformats.org/officeDocument/2006/relationships/slide" Target="slides/slide493.xml"/><Relationship Id="rId254" Type="http://schemas.openxmlformats.org/officeDocument/2006/relationships/slide" Target="slides/slide250.xml"/><Relationship Id="rId496" Type="http://schemas.openxmlformats.org/officeDocument/2006/relationships/slide" Target="slides/slide492.xml"/><Relationship Id="rId293" Type="http://schemas.openxmlformats.org/officeDocument/2006/relationships/slide" Target="slides/slide289.xml"/><Relationship Id="rId292" Type="http://schemas.openxmlformats.org/officeDocument/2006/relationships/slide" Target="slides/slide288.xml"/><Relationship Id="rId291" Type="http://schemas.openxmlformats.org/officeDocument/2006/relationships/slide" Target="slides/slide287.xml"/><Relationship Id="rId290" Type="http://schemas.openxmlformats.org/officeDocument/2006/relationships/slide" Target="slides/slide286.xml"/><Relationship Id="rId286" Type="http://schemas.openxmlformats.org/officeDocument/2006/relationships/slide" Target="slides/slide282.xml"/><Relationship Id="rId285" Type="http://schemas.openxmlformats.org/officeDocument/2006/relationships/slide" Target="slides/slide281.xml"/><Relationship Id="rId284" Type="http://schemas.openxmlformats.org/officeDocument/2006/relationships/slide" Target="slides/slide280.xml"/><Relationship Id="rId283" Type="http://schemas.openxmlformats.org/officeDocument/2006/relationships/slide" Target="slides/slide279.xml"/><Relationship Id="rId289" Type="http://schemas.openxmlformats.org/officeDocument/2006/relationships/slide" Target="slides/slide285.xml"/><Relationship Id="rId288" Type="http://schemas.openxmlformats.org/officeDocument/2006/relationships/slide" Target="slides/slide284.xml"/><Relationship Id="rId287" Type="http://schemas.openxmlformats.org/officeDocument/2006/relationships/slide" Target="slides/slide283.xml"/><Relationship Id="rId282" Type="http://schemas.openxmlformats.org/officeDocument/2006/relationships/slide" Target="slides/slide278.xml"/><Relationship Id="rId281" Type="http://schemas.openxmlformats.org/officeDocument/2006/relationships/slide" Target="slides/slide277.xml"/><Relationship Id="rId280" Type="http://schemas.openxmlformats.org/officeDocument/2006/relationships/slide" Target="slides/slide276.xml"/><Relationship Id="rId275" Type="http://schemas.openxmlformats.org/officeDocument/2006/relationships/slide" Target="slides/slide271.xml"/><Relationship Id="rId274" Type="http://schemas.openxmlformats.org/officeDocument/2006/relationships/slide" Target="slides/slide270.xml"/><Relationship Id="rId273" Type="http://schemas.openxmlformats.org/officeDocument/2006/relationships/slide" Target="slides/slide269.xml"/><Relationship Id="rId272" Type="http://schemas.openxmlformats.org/officeDocument/2006/relationships/slide" Target="slides/slide268.xml"/><Relationship Id="rId279" Type="http://schemas.openxmlformats.org/officeDocument/2006/relationships/slide" Target="slides/slide275.xml"/><Relationship Id="rId278" Type="http://schemas.openxmlformats.org/officeDocument/2006/relationships/slide" Target="slides/slide274.xml"/><Relationship Id="rId277" Type="http://schemas.openxmlformats.org/officeDocument/2006/relationships/slide" Target="slides/slide273.xml"/><Relationship Id="rId276" Type="http://schemas.openxmlformats.org/officeDocument/2006/relationships/slide" Target="slides/slide272.xml"/><Relationship Id="rId907" Type="http://schemas.openxmlformats.org/officeDocument/2006/relationships/slide" Target="slides/slide903.xml"/><Relationship Id="rId906" Type="http://schemas.openxmlformats.org/officeDocument/2006/relationships/slide" Target="slides/slide902.xml"/><Relationship Id="rId905" Type="http://schemas.openxmlformats.org/officeDocument/2006/relationships/slide" Target="slides/slide901.xml"/><Relationship Id="rId904" Type="http://schemas.openxmlformats.org/officeDocument/2006/relationships/slide" Target="slides/slide900.xml"/><Relationship Id="rId909" Type="http://schemas.openxmlformats.org/officeDocument/2006/relationships/slide" Target="slides/slide905.xml"/><Relationship Id="rId908" Type="http://schemas.openxmlformats.org/officeDocument/2006/relationships/slide" Target="slides/slide904.xml"/><Relationship Id="rId903" Type="http://schemas.openxmlformats.org/officeDocument/2006/relationships/slide" Target="slides/slide899.xml"/><Relationship Id="rId902" Type="http://schemas.openxmlformats.org/officeDocument/2006/relationships/slide" Target="slides/slide898.xml"/><Relationship Id="rId901" Type="http://schemas.openxmlformats.org/officeDocument/2006/relationships/slide" Target="slides/slide897.xml"/><Relationship Id="rId900" Type="http://schemas.openxmlformats.org/officeDocument/2006/relationships/slide" Target="slides/slide896.xml"/><Relationship Id="rId929" Type="http://schemas.openxmlformats.org/officeDocument/2006/relationships/slide" Target="slides/slide925.xml"/><Relationship Id="rId928" Type="http://schemas.openxmlformats.org/officeDocument/2006/relationships/slide" Target="slides/slide924.xml"/><Relationship Id="rId927" Type="http://schemas.openxmlformats.org/officeDocument/2006/relationships/slide" Target="slides/slide923.xml"/><Relationship Id="rId926" Type="http://schemas.openxmlformats.org/officeDocument/2006/relationships/slide" Target="slides/slide922.xml"/><Relationship Id="rId921" Type="http://schemas.openxmlformats.org/officeDocument/2006/relationships/slide" Target="slides/slide917.xml"/><Relationship Id="rId920" Type="http://schemas.openxmlformats.org/officeDocument/2006/relationships/slide" Target="slides/slide916.xml"/><Relationship Id="rId925" Type="http://schemas.openxmlformats.org/officeDocument/2006/relationships/slide" Target="slides/slide921.xml"/><Relationship Id="rId924" Type="http://schemas.openxmlformats.org/officeDocument/2006/relationships/slide" Target="slides/slide920.xml"/><Relationship Id="rId923" Type="http://schemas.openxmlformats.org/officeDocument/2006/relationships/slide" Target="slides/slide919.xml"/><Relationship Id="rId922" Type="http://schemas.openxmlformats.org/officeDocument/2006/relationships/slide" Target="slides/slide918.xml"/><Relationship Id="rId918" Type="http://schemas.openxmlformats.org/officeDocument/2006/relationships/slide" Target="slides/slide914.xml"/><Relationship Id="rId917" Type="http://schemas.openxmlformats.org/officeDocument/2006/relationships/slide" Target="slides/slide913.xml"/><Relationship Id="rId916" Type="http://schemas.openxmlformats.org/officeDocument/2006/relationships/slide" Target="slides/slide912.xml"/><Relationship Id="rId915" Type="http://schemas.openxmlformats.org/officeDocument/2006/relationships/slide" Target="slides/slide911.xml"/><Relationship Id="rId919" Type="http://schemas.openxmlformats.org/officeDocument/2006/relationships/slide" Target="slides/slide915.xml"/><Relationship Id="rId910" Type="http://schemas.openxmlformats.org/officeDocument/2006/relationships/slide" Target="slides/slide906.xml"/><Relationship Id="rId914" Type="http://schemas.openxmlformats.org/officeDocument/2006/relationships/slide" Target="slides/slide910.xml"/><Relationship Id="rId913" Type="http://schemas.openxmlformats.org/officeDocument/2006/relationships/slide" Target="slides/slide909.xml"/><Relationship Id="rId912" Type="http://schemas.openxmlformats.org/officeDocument/2006/relationships/slide" Target="slides/slide908.xml"/><Relationship Id="rId911" Type="http://schemas.openxmlformats.org/officeDocument/2006/relationships/slide" Target="slides/slide907.xml"/><Relationship Id="rId629" Type="http://schemas.openxmlformats.org/officeDocument/2006/relationships/slide" Target="slides/slide625.xml"/><Relationship Id="rId624" Type="http://schemas.openxmlformats.org/officeDocument/2006/relationships/slide" Target="slides/slide620.xml"/><Relationship Id="rId866" Type="http://schemas.openxmlformats.org/officeDocument/2006/relationships/slide" Target="slides/slide862.xml"/><Relationship Id="rId623" Type="http://schemas.openxmlformats.org/officeDocument/2006/relationships/slide" Target="slides/slide619.xml"/><Relationship Id="rId865" Type="http://schemas.openxmlformats.org/officeDocument/2006/relationships/slide" Target="slides/slide861.xml"/><Relationship Id="rId622" Type="http://schemas.openxmlformats.org/officeDocument/2006/relationships/slide" Target="slides/slide618.xml"/><Relationship Id="rId864" Type="http://schemas.openxmlformats.org/officeDocument/2006/relationships/slide" Target="slides/slide860.xml"/><Relationship Id="rId621" Type="http://schemas.openxmlformats.org/officeDocument/2006/relationships/slide" Target="slides/slide617.xml"/><Relationship Id="rId863" Type="http://schemas.openxmlformats.org/officeDocument/2006/relationships/slide" Target="slides/slide859.xml"/><Relationship Id="rId628" Type="http://schemas.openxmlformats.org/officeDocument/2006/relationships/slide" Target="slides/slide624.xml"/><Relationship Id="rId627" Type="http://schemas.openxmlformats.org/officeDocument/2006/relationships/slide" Target="slides/slide623.xml"/><Relationship Id="rId869" Type="http://schemas.openxmlformats.org/officeDocument/2006/relationships/slide" Target="slides/slide865.xml"/><Relationship Id="rId626" Type="http://schemas.openxmlformats.org/officeDocument/2006/relationships/slide" Target="slides/slide622.xml"/><Relationship Id="rId868" Type="http://schemas.openxmlformats.org/officeDocument/2006/relationships/slide" Target="slides/slide864.xml"/><Relationship Id="rId625" Type="http://schemas.openxmlformats.org/officeDocument/2006/relationships/slide" Target="slides/slide621.xml"/><Relationship Id="rId867" Type="http://schemas.openxmlformats.org/officeDocument/2006/relationships/slide" Target="slides/slide863.xml"/><Relationship Id="rId620" Type="http://schemas.openxmlformats.org/officeDocument/2006/relationships/slide" Target="slides/slide616.xml"/><Relationship Id="rId862" Type="http://schemas.openxmlformats.org/officeDocument/2006/relationships/slide" Target="slides/slide858.xml"/><Relationship Id="rId861" Type="http://schemas.openxmlformats.org/officeDocument/2006/relationships/slide" Target="slides/slide857.xml"/><Relationship Id="rId860" Type="http://schemas.openxmlformats.org/officeDocument/2006/relationships/slide" Target="slides/slide856.xml"/><Relationship Id="rId619" Type="http://schemas.openxmlformats.org/officeDocument/2006/relationships/slide" Target="slides/slide615.xml"/><Relationship Id="rId618" Type="http://schemas.openxmlformats.org/officeDocument/2006/relationships/slide" Target="slides/slide614.xml"/><Relationship Id="rId613" Type="http://schemas.openxmlformats.org/officeDocument/2006/relationships/slide" Target="slides/slide609.xml"/><Relationship Id="rId855" Type="http://schemas.openxmlformats.org/officeDocument/2006/relationships/slide" Target="slides/slide851.xml"/><Relationship Id="rId612" Type="http://schemas.openxmlformats.org/officeDocument/2006/relationships/slide" Target="slides/slide608.xml"/><Relationship Id="rId854" Type="http://schemas.openxmlformats.org/officeDocument/2006/relationships/slide" Target="slides/slide850.xml"/><Relationship Id="rId611" Type="http://schemas.openxmlformats.org/officeDocument/2006/relationships/slide" Target="slides/slide607.xml"/><Relationship Id="rId853" Type="http://schemas.openxmlformats.org/officeDocument/2006/relationships/slide" Target="slides/slide849.xml"/><Relationship Id="rId610" Type="http://schemas.openxmlformats.org/officeDocument/2006/relationships/slide" Target="slides/slide606.xml"/><Relationship Id="rId852" Type="http://schemas.openxmlformats.org/officeDocument/2006/relationships/slide" Target="slides/slide848.xml"/><Relationship Id="rId617" Type="http://schemas.openxmlformats.org/officeDocument/2006/relationships/slide" Target="slides/slide613.xml"/><Relationship Id="rId859" Type="http://schemas.openxmlformats.org/officeDocument/2006/relationships/slide" Target="slides/slide855.xml"/><Relationship Id="rId616" Type="http://schemas.openxmlformats.org/officeDocument/2006/relationships/slide" Target="slides/slide612.xml"/><Relationship Id="rId858" Type="http://schemas.openxmlformats.org/officeDocument/2006/relationships/slide" Target="slides/slide854.xml"/><Relationship Id="rId615" Type="http://schemas.openxmlformats.org/officeDocument/2006/relationships/slide" Target="slides/slide611.xml"/><Relationship Id="rId857" Type="http://schemas.openxmlformats.org/officeDocument/2006/relationships/slide" Target="slides/slide853.xml"/><Relationship Id="rId614" Type="http://schemas.openxmlformats.org/officeDocument/2006/relationships/slide" Target="slides/slide610.xml"/><Relationship Id="rId856" Type="http://schemas.openxmlformats.org/officeDocument/2006/relationships/slide" Target="slides/slide852.xml"/><Relationship Id="rId851" Type="http://schemas.openxmlformats.org/officeDocument/2006/relationships/slide" Target="slides/slide847.xml"/><Relationship Id="rId850" Type="http://schemas.openxmlformats.org/officeDocument/2006/relationships/slide" Target="slides/slide846.xml"/><Relationship Id="rId409" Type="http://schemas.openxmlformats.org/officeDocument/2006/relationships/slide" Target="slides/slide405.xml"/><Relationship Id="rId404" Type="http://schemas.openxmlformats.org/officeDocument/2006/relationships/slide" Target="slides/slide400.xml"/><Relationship Id="rId646" Type="http://schemas.openxmlformats.org/officeDocument/2006/relationships/slide" Target="slides/slide642.xml"/><Relationship Id="rId888" Type="http://schemas.openxmlformats.org/officeDocument/2006/relationships/slide" Target="slides/slide884.xml"/><Relationship Id="rId403" Type="http://schemas.openxmlformats.org/officeDocument/2006/relationships/slide" Target="slides/slide399.xml"/><Relationship Id="rId645" Type="http://schemas.openxmlformats.org/officeDocument/2006/relationships/slide" Target="slides/slide641.xml"/><Relationship Id="rId887" Type="http://schemas.openxmlformats.org/officeDocument/2006/relationships/slide" Target="slides/slide883.xml"/><Relationship Id="rId402" Type="http://schemas.openxmlformats.org/officeDocument/2006/relationships/slide" Target="slides/slide398.xml"/><Relationship Id="rId644" Type="http://schemas.openxmlformats.org/officeDocument/2006/relationships/slide" Target="slides/slide640.xml"/><Relationship Id="rId886" Type="http://schemas.openxmlformats.org/officeDocument/2006/relationships/slide" Target="slides/slide882.xml"/><Relationship Id="rId401" Type="http://schemas.openxmlformats.org/officeDocument/2006/relationships/slide" Target="slides/slide397.xml"/><Relationship Id="rId643" Type="http://schemas.openxmlformats.org/officeDocument/2006/relationships/slide" Target="slides/slide639.xml"/><Relationship Id="rId885" Type="http://schemas.openxmlformats.org/officeDocument/2006/relationships/slide" Target="slides/slide881.xml"/><Relationship Id="rId408" Type="http://schemas.openxmlformats.org/officeDocument/2006/relationships/slide" Target="slides/slide404.xml"/><Relationship Id="rId407" Type="http://schemas.openxmlformats.org/officeDocument/2006/relationships/slide" Target="slides/slide403.xml"/><Relationship Id="rId649" Type="http://schemas.openxmlformats.org/officeDocument/2006/relationships/slide" Target="slides/slide645.xml"/><Relationship Id="rId406" Type="http://schemas.openxmlformats.org/officeDocument/2006/relationships/slide" Target="slides/slide402.xml"/><Relationship Id="rId648" Type="http://schemas.openxmlformats.org/officeDocument/2006/relationships/slide" Target="slides/slide644.xml"/><Relationship Id="rId405" Type="http://schemas.openxmlformats.org/officeDocument/2006/relationships/slide" Target="slides/slide401.xml"/><Relationship Id="rId647" Type="http://schemas.openxmlformats.org/officeDocument/2006/relationships/slide" Target="slides/slide643.xml"/><Relationship Id="rId889" Type="http://schemas.openxmlformats.org/officeDocument/2006/relationships/slide" Target="slides/slide885.xml"/><Relationship Id="rId880" Type="http://schemas.openxmlformats.org/officeDocument/2006/relationships/slide" Target="slides/slide876.xml"/><Relationship Id="rId400" Type="http://schemas.openxmlformats.org/officeDocument/2006/relationships/slide" Target="slides/slide396.xml"/><Relationship Id="rId642" Type="http://schemas.openxmlformats.org/officeDocument/2006/relationships/slide" Target="slides/slide638.xml"/><Relationship Id="rId884" Type="http://schemas.openxmlformats.org/officeDocument/2006/relationships/slide" Target="slides/slide880.xml"/><Relationship Id="rId641" Type="http://schemas.openxmlformats.org/officeDocument/2006/relationships/slide" Target="slides/slide637.xml"/><Relationship Id="rId883" Type="http://schemas.openxmlformats.org/officeDocument/2006/relationships/slide" Target="slides/slide879.xml"/><Relationship Id="rId640" Type="http://schemas.openxmlformats.org/officeDocument/2006/relationships/slide" Target="slides/slide636.xml"/><Relationship Id="rId882" Type="http://schemas.openxmlformats.org/officeDocument/2006/relationships/slide" Target="slides/slide878.xml"/><Relationship Id="rId881" Type="http://schemas.openxmlformats.org/officeDocument/2006/relationships/slide" Target="slides/slide877.xml"/><Relationship Id="rId635" Type="http://schemas.openxmlformats.org/officeDocument/2006/relationships/slide" Target="slides/slide631.xml"/><Relationship Id="rId877" Type="http://schemas.openxmlformats.org/officeDocument/2006/relationships/slide" Target="slides/slide873.xml"/><Relationship Id="rId634" Type="http://schemas.openxmlformats.org/officeDocument/2006/relationships/slide" Target="slides/slide630.xml"/><Relationship Id="rId876" Type="http://schemas.openxmlformats.org/officeDocument/2006/relationships/slide" Target="slides/slide872.xml"/><Relationship Id="rId633" Type="http://schemas.openxmlformats.org/officeDocument/2006/relationships/slide" Target="slides/slide629.xml"/><Relationship Id="rId875" Type="http://schemas.openxmlformats.org/officeDocument/2006/relationships/slide" Target="slides/slide871.xml"/><Relationship Id="rId632" Type="http://schemas.openxmlformats.org/officeDocument/2006/relationships/slide" Target="slides/slide628.xml"/><Relationship Id="rId874" Type="http://schemas.openxmlformats.org/officeDocument/2006/relationships/slide" Target="slides/slide870.xml"/><Relationship Id="rId639" Type="http://schemas.openxmlformats.org/officeDocument/2006/relationships/slide" Target="slides/slide635.xml"/><Relationship Id="rId638" Type="http://schemas.openxmlformats.org/officeDocument/2006/relationships/slide" Target="slides/slide634.xml"/><Relationship Id="rId637" Type="http://schemas.openxmlformats.org/officeDocument/2006/relationships/slide" Target="slides/slide633.xml"/><Relationship Id="rId879" Type="http://schemas.openxmlformats.org/officeDocument/2006/relationships/slide" Target="slides/slide875.xml"/><Relationship Id="rId636" Type="http://schemas.openxmlformats.org/officeDocument/2006/relationships/slide" Target="slides/slide632.xml"/><Relationship Id="rId878" Type="http://schemas.openxmlformats.org/officeDocument/2006/relationships/slide" Target="slides/slide874.xml"/><Relationship Id="rId631" Type="http://schemas.openxmlformats.org/officeDocument/2006/relationships/slide" Target="slides/slide627.xml"/><Relationship Id="rId873" Type="http://schemas.openxmlformats.org/officeDocument/2006/relationships/slide" Target="slides/slide869.xml"/><Relationship Id="rId630" Type="http://schemas.openxmlformats.org/officeDocument/2006/relationships/slide" Target="slides/slide626.xml"/><Relationship Id="rId872" Type="http://schemas.openxmlformats.org/officeDocument/2006/relationships/slide" Target="slides/slide868.xml"/><Relationship Id="rId871" Type="http://schemas.openxmlformats.org/officeDocument/2006/relationships/slide" Target="slides/slide867.xml"/><Relationship Id="rId870" Type="http://schemas.openxmlformats.org/officeDocument/2006/relationships/slide" Target="slides/slide866.xml"/><Relationship Id="rId829" Type="http://schemas.openxmlformats.org/officeDocument/2006/relationships/slide" Target="slides/slide825.xml"/><Relationship Id="rId828" Type="http://schemas.openxmlformats.org/officeDocument/2006/relationships/slide" Target="slides/slide824.xml"/><Relationship Id="rId827" Type="http://schemas.openxmlformats.org/officeDocument/2006/relationships/slide" Target="slides/slide823.xml"/><Relationship Id="rId822" Type="http://schemas.openxmlformats.org/officeDocument/2006/relationships/slide" Target="slides/slide818.xml"/><Relationship Id="rId821" Type="http://schemas.openxmlformats.org/officeDocument/2006/relationships/slide" Target="slides/slide817.xml"/><Relationship Id="rId820" Type="http://schemas.openxmlformats.org/officeDocument/2006/relationships/slide" Target="slides/slide816.xml"/><Relationship Id="rId826" Type="http://schemas.openxmlformats.org/officeDocument/2006/relationships/slide" Target="slides/slide822.xml"/><Relationship Id="rId825" Type="http://schemas.openxmlformats.org/officeDocument/2006/relationships/slide" Target="slides/slide821.xml"/><Relationship Id="rId824" Type="http://schemas.openxmlformats.org/officeDocument/2006/relationships/slide" Target="slides/slide820.xml"/><Relationship Id="rId823" Type="http://schemas.openxmlformats.org/officeDocument/2006/relationships/slide" Target="slides/slide819.xml"/><Relationship Id="rId819" Type="http://schemas.openxmlformats.org/officeDocument/2006/relationships/slide" Target="slides/slide815.xml"/><Relationship Id="rId818" Type="http://schemas.openxmlformats.org/officeDocument/2006/relationships/slide" Target="slides/slide814.xml"/><Relationship Id="rId817" Type="http://schemas.openxmlformats.org/officeDocument/2006/relationships/slide" Target="slides/slide813.xml"/><Relationship Id="rId816" Type="http://schemas.openxmlformats.org/officeDocument/2006/relationships/slide" Target="slides/slide812.xml"/><Relationship Id="rId811" Type="http://schemas.openxmlformats.org/officeDocument/2006/relationships/slide" Target="slides/slide807.xml"/><Relationship Id="rId810" Type="http://schemas.openxmlformats.org/officeDocument/2006/relationships/slide" Target="slides/slide806.xml"/><Relationship Id="rId815" Type="http://schemas.openxmlformats.org/officeDocument/2006/relationships/slide" Target="slides/slide811.xml"/><Relationship Id="rId814" Type="http://schemas.openxmlformats.org/officeDocument/2006/relationships/slide" Target="slides/slide810.xml"/><Relationship Id="rId813" Type="http://schemas.openxmlformats.org/officeDocument/2006/relationships/slide" Target="slides/slide809.xml"/><Relationship Id="rId812" Type="http://schemas.openxmlformats.org/officeDocument/2006/relationships/slide" Target="slides/slide808.xml"/><Relationship Id="rId609" Type="http://schemas.openxmlformats.org/officeDocument/2006/relationships/slide" Target="slides/slide605.xml"/><Relationship Id="rId608" Type="http://schemas.openxmlformats.org/officeDocument/2006/relationships/slide" Target="slides/slide604.xml"/><Relationship Id="rId607" Type="http://schemas.openxmlformats.org/officeDocument/2006/relationships/slide" Target="slides/slide603.xml"/><Relationship Id="rId849" Type="http://schemas.openxmlformats.org/officeDocument/2006/relationships/slide" Target="slides/slide845.xml"/><Relationship Id="rId602" Type="http://schemas.openxmlformats.org/officeDocument/2006/relationships/slide" Target="slides/slide598.xml"/><Relationship Id="rId844" Type="http://schemas.openxmlformats.org/officeDocument/2006/relationships/slide" Target="slides/slide840.xml"/><Relationship Id="rId601" Type="http://schemas.openxmlformats.org/officeDocument/2006/relationships/slide" Target="slides/slide597.xml"/><Relationship Id="rId843" Type="http://schemas.openxmlformats.org/officeDocument/2006/relationships/slide" Target="slides/slide839.xml"/><Relationship Id="rId600" Type="http://schemas.openxmlformats.org/officeDocument/2006/relationships/slide" Target="slides/slide596.xml"/><Relationship Id="rId842" Type="http://schemas.openxmlformats.org/officeDocument/2006/relationships/slide" Target="slides/slide838.xml"/><Relationship Id="rId841" Type="http://schemas.openxmlformats.org/officeDocument/2006/relationships/slide" Target="slides/slide837.xml"/><Relationship Id="rId606" Type="http://schemas.openxmlformats.org/officeDocument/2006/relationships/slide" Target="slides/slide602.xml"/><Relationship Id="rId848" Type="http://schemas.openxmlformats.org/officeDocument/2006/relationships/slide" Target="slides/slide844.xml"/><Relationship Id="rId605" Type="http://schemas.openxmlformats.org/officeDocument/2006/relationships/slide" Target="slides/slide601.xml"/><Relationship Id="rId847" Type="http://schemas.openxmlformats.org/officeDocument/2006/relationships/slide" Target="slides/slide843.xml"/><Relationship Id="rId604" Type="http://schemas.openxmlformats.org/officeDocument/2006/relationships/slide" Target="slides/slide600.xml"/><Relationship Id="rId846" Type="http://schemas.openxmlformats.org/officeDocument/2006/relationships/slide" Target="slides/slide842.xml"/><Relationship Id="rId603" Type="http://schemas.openxmlformats.org/officeDocument/2006/relationships/slide" Target="slides/slide599.xml"/><Relationship Id="rId845" Type="http://schemas.openxmlformats.org/officeDocument/2006/relationships/slide" Target="slides/slide841.xml"/><Relationship Id="rId840" Type="http://schemas.openxmlformats.org/officeDocument/2006/relationships/slide" Target="slides/slide836.xml"/><Relationship Id="rId839" Type="http://schemas.openxmlformats.org/officeDocument/2006/relationships/slide" Target="slides/slide835.xml"/><Relationship Id="rId838" Type="http://schemas.openxmlformats.org/officeDocument/2006/relationships/slide" Target="slides/slide834.xml"/><Relationship Id="rId833" Type="http://schemas.openxmlformats.org/officeDocument/2006/relationships/slide" Target="slides/slide829.xml"/><Relationship Id="rId832" Type="http://schemas.openxmlformats.org/officeDocument/2006/relationships/slide" Target="slides/slide828.xml"/><Relationship Id="rId831" Type="http://schemas.openxmlformats.org/officeDocument/2006/relationships/slide" Target="slides/slide827.xml"/><Relationship Id="rId830" Type="http://schemas.openxmlformats.org/officeDocument/2006/relationships/slide" Target="slides/slide826.xml"/><Relationship Id="rId837" Type="http://schemas.openxmlformats.org/officeDocument/2006/relationships/slide" Target="slides/slide833.xml"/><Relationship Id="rId836" Type="http://schemas.openxmlformats.org/officeDocument/2006/relationships/slide" Target="slides/slide832.xml"/><Relationship Id="rId835" Type="http://schemas.openxmlformats.org/officeDocument/2006/relationships/slide" Target="slides/slide831.xml"/><Relationship Id="rId834" Type="http://schemas.openxmlformats.org/officeDocument/2006/relationships/slide" Target="slides/slide830.xml"/><Relationship Id="rId228" Type="http://schemas.openxmlformats.org/officeDocument/2006/relationships/slide" Target="slides/slide224.xml"/><Relationship Id="rId227" Type="http://schemas.openxmlformats.org/officeDocument/2006/relationships/slide" Target="slides/slide223.xml"/><Relationship Id="rId469" Type="http://schemas.openxmlformats.org/officeDocument/2006/relationships/slide" Target="slides/slide465.xml"/><Relationship Id="rId226" Type="http://schemas.openxmlformats.org/officeDocument/2006/relationships/slide" Target="slides/slide222.xml"/><Relationship Id="rId468" Type="http://schemas.openxmlformats.org/officeDocument/2006/relationships/slide" Target="slides/slide464.xml"/><Relationship Id="rId225" Type="http://schemas.openxmlformats.org/officeDocument/2006/relationships/slide" Target="slides/slide221.xml"/><Relationship Id="rId467" Type="http://schemas.openxmlformats.org/officeDocument/2006/relationships/slide" Target="slides/slide463.xml"/><Relationship Id="rId229" Type="http://schemas.openxmlformats.org/officeDocument/2006/relationships/slide" Target="slides/slide225.xml"/><Relationship Id="rId220" Type="http://schemas.openxmlformats.org/officeDocument/2006/relationships/slide" Target="slides/slide216.xml"/><Relationship Id="rId462" Type="http://schemas.openxmlformats.org/officeDocument/2006/relationships/slide" Target="slides/slide458.xml"/><Relationship Id="rId461" Type="http://schemas.openxmlformats.org/officeDocument/2006/relationships/slide" Target="slides/slide457.xml"/><Relationship Id="rId460" Type="http://schemas.openxmlformats.org/officeDocument/2006/relationships/slide" Target="slides/slide456.xml"/><Relationship Id="rId224" Type="http://schemas.openxmlformats.org/officeDocument/2006/relationships/slide" Target="slides/slide220.xml"/><Relationship Id="rId466" Type="http://schemas.openxmlformats.org/officeDocument/2006/relationships/slide" Target="slides/slide462.xml"/><Relationship Id="rId223" Type="http://schemas.openxmlformats.org/officeDocument/2006/relationships/slide" Target="slides/slide219.xml"/><Relationship Id="rId465" Type="http://schemas.openxmlformats.org/officeDocument/2006/relationships/slide" Target="slides/slide461.xml"/><Relationship Id="rId222" Type="http://schemas.openxmlformats.org/officeDocument/2006/relationships/slide" Target="slides/slide218.xml"/><Relationship Id="rId464" Type="http://schemas.openxmlformats.org/officeDocument/2006/relationships/slide" Target="slides/slide460.xml"/><Relationship Id="rId221" Type="http://schemas.openxmlformats.org/officeDocument/2006/relationships/slide" Target="slides/slide217.xml"/><Relationship Id="rId463" Type="http://schemas.openxmlformats.org/officeDocument/2006/relationships/slide" Target="slides/slide459.xml"/><Relationship Id="rId217" Type="http://schemas.openxmlformats.org/officeDocument/2006/relationships/slide" Target="slides/slide213.xml"/><Relationship Id="rId459" Type="http://schemas.openxmlformats.org/officeDocument/2006/relationships/slide" Target="slides/slide455.xml"/><Relationship Id="rId216" Type="http://schemas.openxmlformats.org/officeDocument/2006/relationships/slide" Target="slides/slide212.xml"/><Relationship Id="rId458" Type="http://schemas.openxmlformats.org/officeDocument/2006/relationships/slide" Target="slides/slide454.xml"/><Relationship Id="rId215" Type="http://schemas.openxmlformats.org/officeDocument/2006/relationships/slide" Target="slides/slide211.xml"/><Relationship Id="rId457" Type="http://schemas.openxmlformats.org/officeDocument/2006/relationships/slide" Target="slides/slide453.xml"/><Relationship Id="rId699" Type="http://schemas.openxmlformats.org/officeDocument/2006/relationships/slide" Target="slides/slide695.xml"/><Relationship Id="rId214" Type="http://schemas.openxmlformats.org/officeDocument/2006/relationships/slide" Target="slides/slide210.xml"/><Relationship Id="rId456" Type="http://schemas.openxmlformats.org/officeDocument/2006/relationships/slide" Target="slides/slide452.xml"/><Relationship Id="rId698" Type="http://schemas.openxmlformats.org/officeDocument/2006/relationships/slide" Target="slides/slide694.xml"/><Relationship Id="rId219" Type="http://schemas.openxmlformats.org/officeDocument/2006/relationships/slide" Target="slides/slide215.xml"/><Relationship Id="rId218" Type="http://schemas.openxmlformats.org/officeDocument/2006/relationships/slide" Target="slides/slide214.xml"/><Relationship Id="rId451" Type="http://schemas.openxmlformats.org/officeDocument/2006/relationships/slide" Target="slides/slide447.xml"/><Relationship Id="rId693" Type="http://schemas.openxmlformats.org/officeDocument/2006/relationships/slide" Target="slides/slide689.xml"/><Relationship Id="rId450" Type="http://schemas.openxmlformats.org/officeDocument/2006/relationships/slide" Target="slides/slide446.xml"/><Relationship Id="rId692" Type="http://schemas.openxmlformats.org/officeDocument/2006/relationships/slide" Target="slides/slide688.xml"/><Relationship Id="rId691" Type="http://schemas.openxmlformats.org/officeDocument/2006/relationships/slide" Target="slides/slide687.xml"/><Relationship Id="rId690" Type="http://schemas.openxmlformats.org/officeDocument/2006/relationships/slide" Target="slides/slide686.xml"/><Relationship Id="rId213" Type="http://schemas.openxmlformats.org/officeDocument/2006/relationships/slide" Target="slides/slide209.xml"/><Relationship Id="rId455" Type="http://schemas.openxmlformats.org/officeDocument/2006/relationships/slide" Target="slides/slide451.xml"/><Relationship Id="rId697" Type="http://schemas.openxmlformats.org/officeDocument/2006/relationships/slide" Target="slides/slide693.xml"/><Relationship Id="rId212" Type="http://schemas.openxmlformats.org/officeDocument/2006/relationships/slide" Target="slides/slide208.xml"/><Relationship Id="rId454" Type="http://schemas.openxmlformats.org/officeDocument/2006/relationships/slide" Target="slides/slide450.xml"/><Relationship Id="rId696" Type="http://schemas.openxmlformats.org/officeDocument/2006/relationships/slide" Target="slides/slide692.xml"/><Relationship Id="rId211" Type="http://schemas.openxmlformats.org/officeDocument/2006/relationships/slide" Target="slides/slide207.xml"/><Relationship Id="rId453" Type="http://schemas.openxmlformats.org/officeDocument/2006/relationships/slide" Target="slides/slide449.xml"/><Relationship Id="rId695" Type="http://schemas.openxmlformats.org/officeDocument/2006/relationships/slide" Target="slides/slide691.xml"/><Relationship Id="rId210" Type="http://schemas.openxmlformats.org/officeDocument/2006/relationships/slide" Target="slides/slide206.xml"/><Relationship Id="rId452" Type="http://schemas.openxmlformats.org/officeDocument/2006/relationships/slide" Target="slides/slide448.xml"/><Relationship Id="rId694" Type="http://schemas.openxmlformats.org/officeDocument/2006/relationships/slide" Target="slides/slide690.xml"/><Relationship Id="rId491" Type="http://schemas.openxmlformats.org/officeDocument/2006/relationships/slide" Target="slides/slide487.xml"/><Relationship Id="rId490" Type="http://schemas.openxmlformats.org/officeDocument/2006/relationships/slide" Target="slides/slide486.xml"/><Relationship Id="rId249" Type="http://schemas.openxmlformats.org/officeDocument/2006/relationships/slide" Target="slides/slide245.xml"/><Relationship Id="rId248" Type="http://schemas.openxmlformats.org/officeDocument/2006/relationships/slide" Target="slides/slide244.xml"/><Relationship Id="rId247" Type="http://schemas.openxmlformats.org/officeDocument/2006/relationships/slide" Target="slides/slide243.xml"/><Relationship Id="rId489" Type="http://schemas.openxmlformats.org/officeDocument/2006/relationships/slide" Target="slides/slide485.xml"/><Relationship Id="rId242" Type="http://schemas.openxmlformats.org/officeDocument/2006/relationships/slide" Target="slides/slide238.xml"/><Relationship Id="rId484" Type="http://schemas.openxmlformats.org/officeDocument/2006/relationships/slide" Target="slides/slide480.xml"/><Relationship Id="rId241" Type="http://schemas.openxmlformats.org/officeDocument/2006/relationships/slide" Target="slides/slide237.xml"/><Relationship Id="rId483" Type="http://schemas.openxmlformats.org/officeDocument/2006/relationships/slide" Target="slides/slide479.xml"/><Relationship Id="rId240" Type="http://schemas.openxmlformats.org/officeDocument/2006/relationships/slide" Target="slides/slide236.xml"/><Relationship Id="rId482" Type="http://schemas.openxmlformats.org/officeDocument/2006/relationships/slide" Target="slides/slide478.xml"/><Relationship Id="rId481" Type="http://schemas.openxmlformats.org/officeDocument/2006/relationships/slide" Target="slides/slide477.xml"/><Relationship Id="rId246" Type="http://schemas.openxmlformats.org/officeDocument/2006/relationships/slide" Target="slides/slide242.xml"/><Relationship Id="rId488" Type="http://schemas.openxmlformats.org/officeDocument/2006/relationships/slide" Target="slides/slide484.xml"/><Relationship Id="rId245" Type="http://schemas.openxmlformats.org/officeDocument/2006/relationships/slide" Target="slides/slide241.xml"/><Relationship Id="rId487" Type="http://schemas.openxmlformats.org/officeDocument/2006/relationships/slide" Target="slides/slide483.xml"/><Relationship Id="rId244" Type="http://schemas.openxmlformats.org/officeDocument/2006/relationships/slide" Target="slides/slide240.xml"/><Relationship Id="rId486" Type="http://schemas.openxmlformats.org/officeDocument/2006/relationships/slide" Target="slides/slide482.xml"/><Relationship Id="rId243" Type="http://schemas.openxmlformats.org/officeDocument/2006/relationships/slide" Target="slides/slide239.xml"/><Relationship Id="rId485" Type="http://schemas.openxmlformats.org/officeDocument/2006/relationships/slide" Target="slides/slide481.xml"/><Relationship Id="rId480" Type="http://schemas.openxmlformats.org/officeDocument/2006/relationships/slide" Target="slides/slide476.xml"/><Relationship Id="rId239" Type="http://schemas.openxmlformats.org/officeDocument/2006/relationships/slide" Target="slides/slide235.xml"/><Relationship Id="rId238" Type="http://schemas.openxmlformats.org/officeDocument/2006/relationships/slide" Target="slides/slide234.xml"/><Relationship Id="rId237" Type="http://schemas.openxmlformats.org/officeDocument/2006/relationships/slide" Target="slides/slide233.xml"/><Relationship Id="rId479" Type="http://schemas.openxmlformats.org/officeDocument/2006/relationships/slide" Target="slides/slide475.xml"/><Relationship Id="rId236" Type="http://schemas.openxmlformats.org/officeDocument/2006/relationships/slide" Target="slides/slide232.xml"/><Relationship Id="rId478" Type="http://schemas.openxmlformats.org/officeDocument/2006/relationships/slide" Target="slides/slide474.xml"/><Relationship Id="rId231" Type="http://schemas.openxmlformats.org/officeDocument/2006/relationships/slide" Target="slides/slide227.xml"/><Relationship Id="rId473" Type="http://schemas.openxmlformats.org/officeDocument/2006/relationships/slide" Target="slides/slide469.xml"/><Relationship Id="rId230" Type="http://schemas.openxmlformats.org/officeDocument/2006/relationships/slide" Target="slides/slide226.xml"/><Relationship Id="rId472" Type="http://schemas.openxmlformats.org/officeDocument/2006/relationships/slide" Target="slides/slide468.xml"/><Relationship Id="rId471" Type="http://schemas.openxmlformats.org/officeDocument/2006/relationships/slide" Target="slides/slide467.xml"/><Relationship Id="rId470" Type="http://schemas.openxmlformats.org/officeDocument/2006/relationships/slide" Target="slides/slide466.xml"/><Relationship Id="rId235" Type="http://schemas.openxmlformats.org/officeDocument/2006/relationships/slide" Target="slides/slide231.xml"/><Relationship Id="rId477" Type="http://schemas.openxmlformats.org/officeDocument/2006/relationships/slide" Target="slides/slide473.xml"/><Relationship Id="rId234" Type="http://schemas.openxmlformats.org/officeDocument/2006/relationships/slide" Target="slides/slide230.xml"/><Relationship Id="rId476" Type="http://schemas.openxmlformats.org/officeDocument/2006/relationships/slide" Target="slides/slide472.xml"/><Relationship Id="rId233" Type="http://schemas.openxmlformats.org/officeDocument/2006/relationships/slide" Target="slides/slide229.xml"/><Relationship Id="rId475" Type="http://schemas.openxmlformats.org/officeDocument/2006/relationships/slide" Target="slides/slide471.xml"/><Relationship Id="rId232" Type="http://schemas.openxmlformats.org/officeDocument/2006/relationships/slide" Target="slides/slide228.xml"/><Relationship Id="rId474" Type="http://schemas.openxmlformats.org/officeDocument/2006/relationships/slide" Target="slides/slide470.xml"/><Relationship Id="rId426" Type="http://schemas.openxmlformats.org/officeDocument/2006/relationships/slide" Target="slides/slide422.xml"/><Relationship Id="rId668" Type="http://schemas.openxmlformats.org/officeDocument/2006/relationships/slide" Target="slides/slide664.xml"/><Relationship Id="rId425" Type="http://schemas.openxmlformats.org/officeDocument/2006/relationships/slide" Target="slides/slide421.xml"/><Relationship Id="rId667" Type="http://schemas.openxmlformats.org/officeDocument/2006/relationships/slide" Target="slides/slide663.xml"/><Relationship Id="rId424" Type="http://schemas.openxmlformats.org/officeDocument/2006/relationships/slide" Target="slides/slide420.xml"/><Relationship Id="rId666" Type="http://schemas.openxmlformats.org/officeDocument/2006/relationships/slide" Target="slides/slide662.xml"/><Relationship Id="rId423" Type="http://schemas.openxmlformats.org/officeDocument/2006/relationships/slide" Target="slides/slide419.xml"/><Relationship Id="rId665" Type="http://schemas.openxmlformats.org/officeDocument/2006/relationships/slide" Target="slides/slide661.xml"/><Relationship Id="rId429" Type="http://schemas.openxmlformats.org/officeDocument/2006/relationships/slide" Target="slides/slide425.xml"/><Relationship Id="rId428" Type="http://schemas.openxmlformats.org/officeDocument/2006/relationships/slide" Target="slides/slide424.xml"/><Relationship Id="rId427" Type="http://schemas.openxmlformats.org/officeDocument/2006/relationships/slide" Target="slides/slide423.xml"/><Relationship Id="rId669" Type="http://schemas.openxmlformats.org/officeDocument/2006/relationships/slide" Target="slides/slide665.xml"/><Relationship Id="rId660" Type="http://schemas.openxmlformats.org/officeDocument/2006/relationships/slide" Target="slides/slide656.xml"/><Relationship Id="rId422" Type="http://schemas.openxmlformats.org/officeDocument/2006/relationships/slide" Target="slides/slide418.xml"/><Relationship Id="rId664" Type="http://schemas.openxmlformats.org/officeDocument/2006/relationships/slide" Target="slides/slide660.xml"/><Relationship Id="rId421" Type="http://schemas.openxmlformats.org/officeDocument/2006/relationships/slide" Target="slides/slide417.xml"/><Relationship Id="rId663" Type="http://schemas.openxmlformats.org/officeDocument/2006/relationships/slide" Target="slides/slide659.xml"/><Relationship Id="rId420" Type="http://schemas.openxmlformats.org/officeDocument/2006/relationships/slide" Target="slides/slide416.xml"/><Relationship Id="rId662" Type="http://schemas.openxmlformats.org/officeDocument/2006/relationships/slide" Target="slides/slide658.xml"/><Relationship Id="rId661" Type="http://schemas.openxmlformats.org/officeDocument/2006/relationships/slide" Target="slides/slide657.xml"/><Relationship Id="rId415" Type="http://schemas.openxmlformats.org/officeDocument/2006/relationships/slide" Target="slides/slide411.xml"/><Relationship Id="rId657" Type="http://schemas.openxmlformats.org/officeDocument/2006/relationships/slide" Target="slides/slide653.xml"/><Relationship Id="rId899" Type="http://schemas.openxmlformats.org/officeDocument/2006/relationships/slide" Target="slides/slide895.xml"/><Relationship Id="rId414" Type="http://schemas.openxmlformats.org/officeDocument/2006/relationships/slide" Target="slides/slide410.xml"/><Relationship Id="rId656" Type="http://schemas.openxmlformats.org/officeDocument/2006/relationships/slide" Target="slides/slide652.xml"/><Relationship Id="rId898" Type="http://schemas.openxmlformats.org/officeDocument/2006/relationships/slide" Target="slides/slide894.xml"/><Relationship Id="rId413" Type="http://schemas.openxmlformats.org/officeDocument/2006/relationships/slide" Target="slides/slide409.xml"/><Relationship Id="rId655" Type="http://schemas.openxmlformats.org/officeDocument/2006/relationships/slide" Target="slides/slide651.xml"/><Relationship Id="rId897" Type="http://schemas.openxmlformats.org/officeDocument/2006/relationships/slide" Target="slides/slide893.xml"/><Relationship Id="rId412" Type="http://schemas.openxmlformats.org/officeDocument/2006/relationships/slide" Target="slides/slide408.xml"/><Relationship Id="rId654" Type="http://schemas.openxmlformats.org/officeDocument/2006/relationships/slide" Target="slides/slide650.xml"/><Relationship Id="rId896" Type="http://schemas.openxmlformats.org/officeDocument/2006/relationships/slide" Target="slides/slide892.xml"/><Relationship Id="rId419" Type="http://schemas.openxmlformats.org/officeDocument/2006/relationships/slide" Target="slides/slide415.xml"/><Relationship Id="rId418" Type="http://schemas.openxmlformats.org/officeDocument/2006/relationships/slide" Target="slides/slide414.xml"/><Relationship Id="rId417" Type="http://schemas.openxmlformats.org/officeDocument/2006/relationships/slide" Target="slides/slide413.xml"/><Relationship Id="rId659" Type="http://schemas.openxmlformats.org/officeDocument/2006/relationships/slide" Target="slides/slide655.xml"/><Relationship Id="rId416" Type="http://schemas.openxmlformats.org/officeDocument/2006/relationships/slide" Target="slides/slide412.xml"/><Relationship Id="rId658" Type="http://schemas.openxmlformats.org/officeDocument/2006/relationships/slide" Target="slides/slide654.xml"/><Relationship Id="rId891" Type="http://schemas.openxmlformats.org/officeDocument/2006/relationships/slide" Target="slides/slide887.xml"/><Relationship Id="rId890" Type="http://schemas.openxmlformats.org/officeDocument/2006/relationships/slide" Target="slides/slide886.xml"/><Relationship Id="rId411" Type="http://schemas.openxmlformats.org/officeDocument/2006/relationships/slide" Target="slides/slide407.xml"/><Relationship Id="rId653" Type="http://schemas.openxmlformats.org/officeDocument/2006/relationships/slide" Target="slides/slide649.xml"/><Relationship Id="rId895" Type="http://schemas.openxmlformats.org/officeDocument/2006/relationships/slide" Target="slides/slide891.xml"/><Relationship Id="rId410" Type="http://schemas.openxmlformats.org/officeDocument/2006/relationships/slide" Target="slides/slide406.xml"/><Relationship Id="rId652" Type="http://schemas.openxmlformats.org/officeDocument/2006/relationships/slide" Target="slides/slide648.xml"/><Relationship Id="rId894" Type="http://schemas.openxmlformats.org/officeDocument/2006/relationships/slide" Target="slides/slide890.xml"/><Relationship Id="rId651" Type="http://schemas.openxmlformats.org/officeDocument/2006/relationships/slide" Target="slides/slide647.xml"/><Relationship Id="rId893" Type="http://schemas.openxmlformats.org/officeDocument/2006/relationships/slide" Target="slides/slide889.xml"/><Relationship Id="rId650" Type="http://schemas.openxmlformats.org/officeDocument/2006/relationships/slide" Target="slides/slide646.xml"/><Relationship Id="rId892" Type="http://schemas.openxmlformats.org/officeDocument/2006/relationships/slide" Target="slides/slide888.xml"/><Relationship Id="rId206" Type="http://schemas.openxmlformats.org/officeDocument/2006/relationships/slide" Target="slides/slide202.xml"/><Relationship Id="rId448" Type="http://schemas.openxmlformats.org/officeDocument/2006/relationships/slide" Target="slides/slide444.xml"/><Relationship Id="rId205" Type="http://schemas.openxmlformats.org/officeDocument/2006/relationships/slide" Target="slides/slide201.xml"/><Relationship Id="rId447" Type="http://schemas.openxmlformats.org/officeDocument/2006/relationships/slide" Target="slides/slide443.xml"/><Relationship Id="rId689" Type="http://schemas.openxmlformats.org/officeDocument/2006/relationships/slide" Target="slides/slide685.xml"/><Relationship Id="rId204" Type="http://schemas.openxmlformats.org/officeDocument/2006/relationships/slide" Target="slides/slide200.xml"/><Relationship Id="rId446" Type="http://schemas.openxmlformats.org/officeDocument/2006/relationships/slide" Target="slides/slide442.xml"/><Relationship Id="rId688" Type="http://schemas.openxmlformats.org/officeDocument/2006/relationships/slide" Target="slides/slide684.xml"/><Relationship Id="rId203" Type="http://schemas.openxmlformats.org/officeDocument/2006/relationships/slide" Target="slides/slide199.xml"/><Relationship Id="rId445" Type="http://schemas.openxmlformats.org/officeDocument/2006/relationships/slide" Target="slides/slide441.xml"/><Relationship Id="rId687" Type="http://schemas.openxmlformats.org/officeDocument/2006/relationships/slide" Target="slides/slide683.xml"/><Relationship Id="rId209" Type="http://schemas.openxmlformats.org/officeDocument/2006/relationships/slide" Target="slides/slide205.xml"/><Relationship Id="rId208" Type="http://schemas.openxmlformats.org/officeDocument/2006/relationships/slide" Target="slides/slide204.xml"/><Relationship Id="rId207" Type="http://schemas.openxmlformats.org/officeDocument/2006/relationships/slide" Target="slides/slide203.xml"/><Relationship Id="rId449" Type="http://schemas.openxmlformats.org/officeDocument/2006/relationships/slide" Target="slides/slide445.xml"/><Relationship Id="rId440" Type="http://schemas.openxmlformats.org/officeDocument/2006/relationships/slide" Target="slides/slide436.xml"/><Relationship Id="rId682" Type="http://schemas.openxmlformats.org/officeDocument/2006/relationships/slide" Target="slides/slide678.xml"/><Relationship Id="rId681" Type="http://schemas.openxmlformats.org/officeDocument/2006/relationships/slide" Target="slides/slide677.xml"/><Relationship Id="rId680" Type="http://schemas.openxmlformats.org/officeDocument/2006/relationships/slide" Target="slides/slide676.xml"/><Relationship Id="rId202" Type="http://schemas.openxmlformats.org/officeDocument/2006/relationships/slide" Target="slides/slide198.xml"/><Relationship Id="rId444" Type="http://schemas.openxmlformats.org/officeDocument/2006/relationships/slide" Target="slides/slide440.xml"/><Relationship Id="rId686" Type="http://schemas.openxmlformats.org/officeDocument/2006/relationships/slide" Target="slides/slide682.xml"/><Relationship Id="rId201" Type="http://schemas.openxmlformats.org/officeDocument/2006/relationships/slide" Target="slides/slide197.xml"/><Relationship Id="rId443" Type="http://schemas.openxmlformats.org/officeDocument/2006/relationships/slide" Target="slides/slide439.xml"/><Relationship Id="rId685" Type="http://schemas.openxmlformats.org/officeDocument/2006/relationships/slide" Target="slides/slide681.xml"/><Relationship Id="rId200" Type="http://schemas.openxmlformats.org/officeDocument/2006/relationships/slide" Target="slides/slide196.xml"/><Relationship Id="rId442" Type="http://schemas.openxmlformats.org/officeDocument/2006/relationships/slide" Target="slides/slide438.xml"/><Relationship Id="rId684" Type="http://schemas.openxmlformats.org/officeDocument/2006/relationships/slide" Target="slides/slide680.xml"/><Relationship Id="rId441" Type="http://schemas.openxmlformats.org/officeDocument/2006/relationships/slide" Target="slides/slide437.xml"/><Relationship Id="rId683" Type="http://schemas.openxmlformats.org/officeDocument/2006/relationships/slide" Target="slides/slide679.xml"/><Relationship Id="rId437" Type="http://schemas.openxmlformats.org/officeDocument/2006/relationships/slide" Target="slides/slide433.xml"/><Relationship Id="rId679" Type="http://schemas.openxmlformats.org/officeDocument/2006/relationships/slide" Target="slides/slide675.xml"/><Relationship Id="rId436" Type="http://schemas.openxmlformats.org/officeDocument/2006/relationships/slide" Target="slides/slide432.xml"/><Relationship Id="rId678" Type="http://schemas.openxmlformats.org/officeDocument/2006/relationships/slide" Target="slides/slide674.xml"/><Relationship Id="rId435" Type="http://schemas.openxmlformats.org/officeDocument/2006/relationships/slide" Target="slides/slide431.xml"/><Relationship Id="rId677" Type="http://schemas.openxmlformats.org/officeDocument/2006/relationships/slide" Target="slides/slide673.xml"/><Relationship Id="rId434" Type="http://schemas.openxmlformats.org/officeDocument/2006/relationships/slide" Target="slides/slide430.xml"/><Relationship Id="rId676" Type="http://schemas.openxmlformats.org/officeDocument/2006/relationships/slide" Target="slides/slide672.xml"/><Relationship Id="rId439" Type="http://schemas.openxmlformats.org/officeDocument/2006/relationships/slide" Target="slides/slide435.xml"/><Relationship Id="rId438" Type="http://schemas.openxmlformats.org/officeDocument/2006/relationships/slide" Target="slides/slide434.xml"/><Relationship Id="rId671" Type="http://schemas.openxmlformats.org/officeDocument/2006/relationships/slide" Target="slides/slide667.xml"/><Relationship Id="rId670" Type="http://schemas.openxmlformats.org/officeDocument/2006/relationships/slide" Target="slides/slide666.xml"/><Relationship Id="rId433" Type="http://schemas.openxmlformats.org/officeDocument/2006/relationships/slide" Target="slides/slide429.xml"/><Relationship Id="rId675" Type="http://schemas.openxmlformats.org/officeDocument/2006/relationships/slide" Target="slides/slide671.xml"/><Relationship Id="rId432" Type="http://schemas.openxmlformats.org/officeDocument/2006/relationships/slide" Target="slides/slide428.xml"/><Relationship Id="rId674" Type="http://schemas.openxmlformats.org/officeDocument/2006/relationships/slide" Target="slides/slide670.xml"/><Relationship Id="rId431" Type="http://schemas.openxmlformats.org/officeDocument/2006/relationships/slide" Target="slides/slide427.xml"/><Relationship Id="rId673" Type="http://schemas.openxmlformats.org/officeDocument/2006/relationships/slide" Target="slides/slide669.xml"/><Relationship Id="rId430" Type="http://schemas.openxmlformats.org/officeDocument/2006/relationships/slide" Target="slides/slide426.xml"/><Relationship Id="rId672" Type="http://schemas.openxmlformats.org/officeDocument/2006/relationships/slide" Target="slides/slide66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 name="Google Shape;137;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PETER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138" name="Google Shape;138;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5" name="Shape 665"/>
        <p:cNvGrpSpPr/>
        <p:nvPr/>
      </p:nvGrpSpPr>
      <p:grpSpPr>
        <a:xfrm>
          <a:off x="0" y="0"/>
          <a:ext cx="0" cy="0"/>
          <a:chOff x="0" y="0"/>
          <a:chExt cx="0" cy="0"/>
        </a:xfrm>
      </p:grpSpPr>
      <p:sp>
        <p:nvSpPr>
          <p:cNvPr id="666" name="Google Shape;666;p10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7" name="Google Shape;667;p10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0" name="Shape 670"/>
        <p:cNvGrpSpPr/>
        <p:nvPr/>
      </p:nvGrpSpPr>
      <p:grpSpPr>
        <a:xfrm>
          <a:off x="0" y="0"/>
          <a:ext cx="0" cy="0"/>
          <a:chOff x="0" y="0"/>
          <a:chExt cx="0" cy="0"/>
        </a:xfrm>
      </p:grpSpPr>
      <p:sp>
        <p:nvSpPr>
          <p:cNvPr id="671" name="Google Shape;671;p10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2" name="Google Shape;672;p1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a:t>
            </a:r>
            <a:endParaRPr/>
          </a:p>
        </p:txBody>
      </p:sp>
      <p:sp>
        <p:nvSpPr>
          <p:cNvPr id="673" name="Google Shape;673;p1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6" name="Shape 676"/>
        <p:cNvGrpSpPr/>
        <p:nvPr/>
      </p:nvGrpSpPr>
      <p:grpSpPr>
        <a:xfrm>
          <a:off x="0" y="0"/>
          <a:ext cx="0" cy="0"/>
          <a:chOff x="0" y="0"/>
          <a:chExt cx="0" cy="0"/>
        </a:xfrm>
      </p:grpSpPr>
      <p:sp>
        <p:nvSpPr>
          <p:cNvPr id="677" name="Google Shape;677;p10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8" name="Google Shape;678;p1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Q1A</a:t>
            </a:r>
            <a:endParaRPr/>
          </a:p>
        </p:txBody>
      </p:sp>
      <p:sp>
        <p:nvSpPr>
          <p:cNvPr id="679" name="Google Shape;679;p1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2" name="Shape 682"/>
        <p:cNvGrpSpPr/>
        <p:nvPr/>
      </p:nvGrpSpPr>
      <p:grpSpPr>
        <a:xfrm>
          <a:off x="0" y="0"/>
          <a:ext cx="0" cy="0"/>
          <a:chOff x="0" y="0"/>
          <a:chExt cx="0" cy="0"/>
        </a:xfrm>
      </p:grpSpPr>
      <p:sp>
        <p:nvSpPr>
          <p:cNvPr id="683" name="Google Shape;683;p10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4" name="Google Shape;684;p10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Q1B</a:t>
            </a:r>
            <a:endParaRPr/>
          </a:p>
        </p:txBody>
      </p:sp>
      <p:sp>
        <p:nvSpPr>
          <p:cNvPr id="685" name="Google Shape;685;p10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8" name="Shape 688"/>
        <p:cNvGrpSpPr/>
        <p:nvPr/>
      </p:nvGrpSpPr>
      <p:grpSpPr>
        <a:xfrm>
          <a:off x="0" y="0"/>
          <a:ext cx="0" cy="0"/>
          <a:chOff x="0" y="0"/>
          <a:chExt cx="0" cy="0"/>
        </a:xfrm>
      </p:grpSpPr>
      <p:sp>
        <p:nvSpPr>
          <p:cNvPr id="689" name="Google Shape;689;p10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90" name="Google Shape;690;p1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Q1C</a:t>
            </a:r>
            <a:endParaRPr/>
          </a:p>
        </p:txBody>
      </p:sp>
      <p:sp>
        <p:nvSpPr>
          <p:cNvPr id="691" name="Google Shape;691;p1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4" name="Shape 694"/>
        <p:cNvGrpSpPr/>
        <p:nvPr/>
      </p:nvGrpSpPr>
      <p:grpSpPr>
        <a:xfrm>
          <a:off x="0" y="0"/>
          <a:ext cx="0" cy="0"/>
          <a:chOff x="0" y="0"/>
          <a:chExt cx="0" cy="0"/>
        </a:xfrm>
      </p:grpSpPr>
      <p:sp>
        <p:nvSpPr>
          <p:cNvPr id="695" name="Google Shape;695;p10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96" name="Google Shape;696;p1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a:t>
            </a:r>
            <a:endParaRPr/>
          </a:p>
        </p:txBody>
      </p:sp>
      <p:sp>
        <p:nvSpPr>
          <p:cNvPr id="697" name="Google Shape;697;p1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0" name="Shape 700"/>
        <p:cNvGrpSpPr/>
        <p:nvPr/>
      </p:nvGrpSpPr>
      <p:grpSpPr>
        <a:xfrm>
          <a:off x="0" y="0"/>
          <a:ext cx="0" cy="0"/>
          <a:chOff x="0" y="0"/>
          <a:chExt cx="0" cy="0"/>
        </a:xfrm>
      </p:grpSpPr>
      <p:sp>
        <p:nvSpPr>
          <p:cNvPr id="701" name="Google Shape;701;p10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02" name="Google Shape;702;p10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Q2A</a:t>
            </a:r>
            <a:endParaRPr/>
          </a:p>
        </p:txBody>
      </p:sp>
      <p:sp>
        <p:nvSpPr>
          <p:cNvPr id="703" name="Google Shape;703;p10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6" name="Shape 706"/>
        <p:cNvGrpSpPr/>
        <p:nvPr/>
      </p:nvGrpSpPr>
      <p:grpSpPr>
        <a:xfrm>
          <a:off x="0" y="0"/>
          <a:ext cx="0" cy="0"/>
          <a:chOff x="0" y="0"/>
          <a:chExt cx="0" cy="0"/>
        </a:xfrm>
      </p:grpSpPr>
      <p:sp>
        <p:nvSpPr>
          <p:cNvPr id="707" name="Google Shape;707;p10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08" name="Google Shape;708;p10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Q2B</a:t>
            </a:r>
            <a:endParaRPr/>
          </a:p>
        </p:txBody>
      </p:sp>
      <p:sp>
        <p:nvSpPr>
          <p:cNvPr id="709" name="Google Shape;709;p10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2" name="Shape 712"/>
        <p:cNvGrpSpPr/>
        <p:nvPr/>
      </p:nvGrpSpPr>
      <p:grpSpPr>
        <a:xfrm>
          <a:off x="0" y="0"/>
          <a:ext cx="0" cy="0"/>
          <a:chOff x="0" y="0"/>
          <a:chExt cx="0" cy="0"/>
        </a:xfrm>
      </p:grpSpPr>
      <p:sp>
        <p:nvSpPr>
          <p:cNvPr id="713" name="Google Shape;713;p10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14" name="Google Shape;714;p1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Q2C</a:t>
            </a:r>
            <a:endParaRPr/>
          </a:p>
        </p:txBody>
      </p:sp>
      <p:sp>
        <p:nvSpPr>
          <p:cNvPr id="715" name="Google Shape;715;p1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8" name="Shape 718"/>
        <p:cNvGrpSpPr/>
        <p:nvPr/>
      </p:nvGrpSpPr>
      <p:grpSpPr>
        <a:xfrm>
          <a:off x="0" y="0"/>
          <a:ext cx="0" cy="0"/>
          <a:chOff x="0" y="0"/>
          <a:chExt cx="0" cy="0"/>
        </a:xfrm>
      </p:grpSpPr>
      <p:sp>
        <p:nvSpPr>
          <p:cNvPr id="719" name="Google Shape;719;p10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20" name="Google Shape;720;p1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a:t>
            </a:r>
            <a:endParaRPr/>
          </a:p>
        </p:txBody>
      </p:sp>
      <p:sp>
        <p:nvSpPr>
          <p:cNvPr id="721" name="Google Shape;721;p1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3" name="Google Shape;143;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JOHN</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144" name="Google Shape;144;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4" name="Shape 724"/>
        <p:cNvGrpSpPr/>
        <p:nvPr/>
      </p:nvGrpSpPr>
      <p:grpSpPr>
        <a:xfrm>
          <a:off x="0" y="0"/>
          <a:ext cx="0" cy="0"/>
          <a:chOff x="0" y="0"/>
          <a:chExt cx="0" cy="0"/>
        </a:xfrm>
      </p:grpSpPr>
      <p:sp>
        <p:nvSpPr>
          <p:cNvPr id="725" name="Google Shape;725;p1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26" name="Google Shape;726;p1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Q3A</a:t>
            </a:r>
            <a:endParaRPr/>
          </a:p>
        </p:txBody>
      </p:sp>
      <p:sp>
        <p:nvSpPr>
          <p:cNvPr id="727" name="Google Shape;727;p1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0" name="Shape 730"/>
        <p:cNvGrpSpPr/>
        <p:nvPr/>
      </p:nvGrpSpPr>
      <p:grpSpPr>
        <a:xfrm>
          <a:off x="0" y="0"/>
          <a:ext cx="0" cy="0"/>
          <a:chOff x="0" y="0"/>
          <a:chExt cx="0" cy="0"/>
        </a:xfrm>
      </p:grpSpPr>
      <p:sp>
        <p:nvSpPr>
          <p:cNvPr id="731" name="Google Shape;731;p1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32" name="Google Shape;732;p1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Q3B</a:t>
            </a:r>
            <a:endParaRPr/>
          </a:p>
        </p:txBody>
      </p:sp>
      <p:sp>
        <p:nvSpPr>
          <p:cNvPr id="733" name="Google Shape;733;p1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6" name="Shape 736"/>
        <p:cNvGrpSpPr/>
        <p:nvPr/>
      </p:nvGrpSpPr>
      <p:grpSpPr>
        <a:xfrm>
          <a:off x="0" y="0"/>
          <a:ext cx="0" cy="0"/>
          <a:chOff x="0" y="0"/>
          <a:chExt cx="0" cy="0"/>
        </a:xfrm>
      </p:grpSpPr>
      <p:sp>
        <p:nvSpPr>
          <p:cNvPr id="737" name="Google Shape;737;p1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38" name="Google Shape;738;p1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Q3C</a:t>
            </a:r>
            <a:endParaRPr/>
          </a:p>
        </p:txBody>
      </p:sp>
      <p:sp>
        <p:nvSpPr>
          <p:cNvPr id="739" name="Google Shape;739;p1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2" name="Shape 742"/>
        <p:cNvGrpSpPr/>
        <p:nvPr/>
      </p:nvGrpSpPr>
      <p:grpSpPr>
        <a:xfrm>
          <a:off x="0" y="0"/>
          <a:ext cx="0" cy="0"/>
          <a:chOff x="0" y="0"/>
          <a:chExt cx="0" cy="0"/>
        </a:xfrm>
      </p:grpSpPr>
      <p:sp>
        <p:nvSpPr>
          <p:cNvPr id="743" name="Google Shape;743;p1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4" name="Google Shape;744;p1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Q4</a:t>
            </a:r>
            <a:endParaRPr/>
          </a:p>
        </p:txBody>
      </p:sp>
      <p:sp>
        <p:nvSpPr>
          <p:cNvPr id="745" name="Google Shape;745;p1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8" name="Shape 748"/>
        <p:cNvGrpSpPr/>
        <p:nvPr/>
      </p:nvGrpSpPr>
      <p:grpSpPr>
        <a:xfrm>
          <a:off x="0" y="0"/>
          <a:ext cx="0" cy="0"/>
          <a:chOff x="0" y="0"/>
          <a:chExt cx="0" cy="0"/>
        </a:xfrm>
      </p:grpSpPr>
      <p:sp>
        <p:nvSpPr>
          <p:cNvPr id="749" name="Google Shape;749;p1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0" name="Google Shape;750;p1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Q4A</a:t>
            </a:r>
            <a:endParaRPr/>
          </a:p>
        </p:txBody>
      </p:sp>
      <p:sp>
        <p:nvSpPr>
          <p:cNvPr id="751" name="Google Shape;751;p1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4" name="Shape 754"/>
        <p:cNvGrpSpPr/>
        <p:nvPr/>
      </p:nvGrpSpPr>
      <p:grpSpPr>
        <a:xfrm>
          <a:off x="0" y="0"/>
          <a:ext cx="0" cy="0"/>
          <a:chOff x="0" y="0"/>
          <a:chExt cx="0" cy="0"/>
        </a:xfrm>
      </p:grpSpPr>
      <p:sp>
        <p:nvSpPr>
          <p:cNvPr id="755" name="Google Shape;755;p1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6" name="Google Shape;756;p1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Q4B</a:t>
            </a:r>
            <a:endParaRPr/>
          </a:p>
        </p:txBody>
      </p:sp>
      <p:sp>
        <p:nvSpPr>
          <p:cNvPr id="757" name="Google Shape;757;p1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0" name="Shape 760"/>
        <p:cNvGrpSpPr/>
        <p:nvPr/>
      </p:nvGrpSpPr>
      <p:grpSpPr>
        <a:xfrm>
          <a:off x="0" y="0"/>
          <a:ext cx="0" cy="0"/>
          <a:chOff x="0" y="0"/>
          <a:chExt cx="0" cy="0"/>
        </a:xfrm>
      </p:grpSpPr>
      <p:sp>
        <p:nvSpPr>
          <p:cNvPr id="761" name="Google Shape;761;p1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2" name="Google Shape;762;p1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Q4C</a:t>
            </a:r>
            <a:endParaRPr/>
          </a:p>
        </p:txBody>
      </p:sp>
      <p:sp>
        <p:nvSpPr>
          <p:cNvPr id="763" name="Google Shape;763;p1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6" name="Shape 766"/>
        <p:cNvGrpSpPr/>
        <p:nvPr/>
      </p:nvGrpSpPr>
      <p:grpSpPr>
        <a:xfrm>
          <a:off x="0" y="0"/>
          <a:ext cx="0" cy="0"/>
          <a:chOff x="0" y="0"/>
          <a:chExt cx="0" cy="0"/>
        </a:xfrm>
      </p:grpSpPr>
      <p:sp>
        <p:nvSpPr>
          <p:cNvPr id="767" name="Google Shape;767;p1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8" name="Google Shape;768;p1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QSUCC</a:t>
            </a:r>
            <a:endParaRPr/>
          </a:p>
        </p:txBody>
      </p:sp>
      <p:sp>
        <p:nvSpPr>
          <p:cNvPr id="769" name="Google Shape;769;p1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2" name="Shape 772"/>
        <p:cNvGrpSpPr/>
        <p:nvPr/>
      </p:nvGrpSpPr>
      <p:grpSpPr>
        <a:xfrm>
          <a:off x="0" y="0"/>
          <a:ext cx="0" cy="0"/>
          <a:chOff x="0" y="0"/>
          <a:chExt cx="0" cy="0"/>
        </a:xfrm>
      </p:grpSpPr>
      <p:sp>
        <p:nvSpPr>
          <p:cNvPr id="773" name="Google Shape;773;p1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4" name="Google Shape;774;p1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QFAIL</a:t>
            </a:r>
            <a:endParaRPr/>
          </a:p>
        </p:txBody>
      </p:sp>
      <p:sp>
        <p:nvSpPr>
          <p:cNvPr id="775" name="Google Shape;775;p1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8" name="Shape 778"/>
        <p:cNvGrpSpPr/>
        <p:nvPr/>
      </p:nvGrpSpPr>
      <p:grpSpPr>
        <a:xfrm>
          <a:off x="0" y="0"/>
          <a:ext cx="0" cy="0"/>
          <a:chOff x="0" y="0"/>
          <a:chExt cx="0" cy="0"/>
        </a:xfrm>
      </p:grpSpPr>
      <p:sp>
        <p:nvSpPr>
          <p:cNvPr id="779" name="Google Shape;779;p1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80" name="Google Shape;780;p1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9" name="Google Shape;149;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0" name="Google Shape;150;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3" name="Shape 783"/>
        <p:cNvGrpSpPr/>
        <p:nvPr/>
      </p:nvGrpSpPr>
      <p:grpSpPr>
        <a:xfrm>
          <a:off x="0" y="0"/>
          <a:ext cx="0" cy="0"/>
          <a:chOff x="0" y="0"/>
          <a:chExt cx="0" cy="0"/>
        </a:xfrm>
      </p:grpSpPr>
      <p:sp>
        <p:nvSpPr>
          <p:cNvPr id="784" name="Google Shape;784;p1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85" name="Google Shape;785;p1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8" name="Shape 788"/>
        <p:cNvGrpSpPr/>
        <p:nvPr/>
      </p:nvGrpSpPr>
      <p:grpSpPr>
        <a:xfrm>
          <a:off x="0" y="0"/>
          <a:ext cx="0" cy="0"/>
          <a:chOff x="0" y="0"/>
          <a:chExt cx="0" cy="0"/>
        </a:xfrm>
      </p:grpSpPr>
      <p:sp>
        <p:nvSpPr>
          <p:cNvPr id="789" name="Google Shape;789;p1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0" name="Google Shape;790;p1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3" name="Shape 793"/>
        <p:cNvGrpSpPr/>
        <p:nvPr/>
      </p:nvGrpSpPr>
      <p:grpSpPr>
        <a:xfrm>
          <a:off x="0" y="0"/>
          <a:ext cx="0" cy="0"/>
          <a:chOff x="0" y="0"/>
          <a:chExt cx="0" cy="0"/>
        </a:xfrm>
      </p:grpSpPr>
      <p:sp>
        <p:nvSpPr>
          <p:cNvPr id="794" name="Google Shape;794;p1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5" name="Google Shape;795;p1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8" name="Shape 798"/>
        <p:cNvGrpSpPr/>
        <p:nvPr/>
      </p:nvGrpSpPr>
      <p:grpSpPr>
        <a:xfrm>
          <a:off x="0" y="0"/>
          <a:ext cx="0" cy="0"/>
          <a:chOff x="0" y="0"/>
          <a:chExt cx="0" cy="0"/>
        </a:xfrm>
      </p:grpSpPr>
      <p:sp>
        <p:nvSpPr>
          <p:cNvPr id="799" name="Google Shape;799;p1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00" name="Google Shape;800;p1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a:t>
            </a:r>
            <a:endParaRPr/>
          </a:p>
        </p:txBody>
      </p:sp>
      <p:sp>
        <p:nvSpPr>
          <p:cNvPr id="801" name="Google Shape;801;p1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4" name="Shape 804"/>
        <p:cNvGrpSpPr/>
        <p:nvPr/>
      </p:nvGrpSpPr>
      <p:grpSpPr>
        <a:xfrm>
          <a:off x="0" y="0"/>
          <a:ext cx="0" cy="0"/>
          <a:chOff x="0" y="0"/>
          <a:chExt cx="0" cy="0"/>
        </a:xfrm>
      </p:grpSpPr>
      <p:sp>
        <p:nvSpPr>
          <p:cNvPr id="805" name="Google Shape;805;p1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06" name="Google Shape;806;p1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Q1A</a:t>
            </a:r>
            <a:endParaRPr/>
          </a:p>
          <a:p>
            <a:pPr indent="0" lvl="0" marL="0" rtl="0" algn="l">
              <a:spcBef>
                <a:spcPts val="0"/>
              </a:spcBef>
              <a:spcAft>
                <a:spcPts val="0"/>
              </a:spcAft>
              <a:buNone/>
            </a:pPr>
            <a:r>
              <a:t/>
            </a:r>
            <a:endParaRPr/>
          </a:p>
        </p:txBody>
      </p:sp>
      <p:sp>
        <p:nvSpPr>
          <p:cNvPr id="807" name="Google Shape;807;p1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0" name="Shape 810"/>
        <p:cNvGrpSpPr/>
        <p:nvPr/>
      </p:nvGrpSpPr>
      <p:grpSpPr>
        <a:xfrm>
          <a:off x="0" y="0"/>
          <a:ext cx="0" cy="0"/>
          <a:chOff x="0" y="0"/>
          <a:chExt cx="0" cy="0"/>
        </a:xfrm>
      </p:grpSpPr>
      <p:sp>
        <p:nvSpPr>
          <p:cNvPr id="811" name="Google Shape;811;p1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2" name="Google Shape;812;p1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Q1B</a:t>
            </a:r>
            <a:endParaRPr/>
          </a:p>
          <a:p>
            <a:pPr indent="0" lvl="0" marL="0" rtl="0" algn="l">
              <a:spcBef>
                <a:spcPts val="0"/>
              </a:spcBef>
              <a:spcAft>
                <a:spcPts val="0"/>
              </a:spcAft>
              <a:buNone/>
            </a:pPr>
            <a:r>
              <a:t/>
            </a:r>
            <a:endParaRPr/>
          </a:p>
        </p:txBody>
      </p:sp>
      <p:sp>
        <p:nvSpPr>
          <p:cNvPr id="813" name="Google Shape;813;p1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6" name="Shape 816"/>
        <p:cNvGrpSpPr/>
        <p:nvPr/>
      </p:nvGrpSpPr>
      <p:grpSpPr>
        <a:xfrm>
          <a:off x="0" y="0"/>
          <a:ext cx="0" cy="0"/>
          <a:chOff x="0" y="0"/>
          <a:chExt cx="0" cy="0"/>
        </a:xfrm>
      </p:grpSpPr>
      <p:sp>
        <p:nvSpPr>
          <p:cNvPr id="817" name="Google Shape;817;p1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8" name="Google Shape;818;p1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Q1C</a:t>
            </a:r>
            <a:endParaRPr/>
          </a:p>
          <a:p>
            <a:pPr indent="0" lvl="0" marL="0" rtl="0" algn="l">
              <a:spcBef>
                <a:spcPts val="0"/>
              </a:spcBef>
              <a:spcAft>
                <a:spcPts val="0"/>
              </a:spcAft>
              <a:buNone/>
            </a:pPr>
            <a:r>
              <a:t/>
            </a:r>
            <a:endParaRPr/>
          </a:p>
        </p:txBody>
      </p:sp>
      <p:sp>
        <p:nvSpPr>
          <p:cNvPr id="819" name="Google Shape;819;p1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2" name="Shape 822"/>
        <p:cNvGrpSpPr/>
        <p:nvPr/>
      </p:nvGrpSpPr>
      <p:grpSpPr>
        <a:xfrm>
          <a:off x="0" y="0"/>
          <a:ext cx="0" cy="0"/>
          <a:chOff x="0" y="0"/>
          <a:chExt cx="0" cy="0"/>
        </a:xfrm>
      </p:grpSpPr>
      <p:sp>
        <p:nvSpPr>
          <p:cNvPr id="823" name="Google Shape;823;p1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4" name="Google Shape;824;p1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a:t>
            </a:r>
            <a:endParaRPr/>
          </a:p>
        </p:txBody>
      </p:sp>
      <p:sp>
        <p:nvSpPr>
          <p:cNvPr id="825" name="Google Shape;825;p1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8" name="Shape 828"/>
        <p:cNvGrpSpPr/>
        <p:nvPr/>
      </p:nvGrpSpPr>
      <p:grpSpPr>
        <a:xfrm>
          <a:off x="0" y="0"/>
          <a:ext cx="0" cy="0"/>
          <a:chOff x="0" y="0"/>
          <a:chExt cx="0" cy="0"/>
        </a:xfrm>
      </p:grpSpPr>
      <p:sp>
        <p:nvSpPr>
          <p:cNvPr id="829" name="Google Shape;829;p1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30" name="Google Shape;830;p1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Q2A</a:t>
            </a:r>
            <a:endParaRPr/>
          </a:p>
        </p:txBody>
      </p:sp>
      <p:sp>
        <p:nvSpPr>
          <p:cNvPr id="831" name="Google Shape;831;p1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4" name="Shape 834"/>
        <p:cNvGrpSpPr/>
        <p:nvPr/>
      </p:nvGrpSpPr>
      <p:grpSpPr>
        <a:xfrm>
          <a:off x="0" y="0"/>
          <a:ext cx="0" cy="0"/>
          <a:chOff x="0" y="0"/>
          <a:chExt cx="0" cy="0"/>
        </a:xfrm>
      </p:grpSpPr>
      <p:sp>
        <p:nvSpPr>
          <p:cNvPr id="835" name="Google Shape;835;p12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36" name="Google Shape;836;p1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Q2B</a:t>
            </a:r>
            <a:endParaRPr/>
          </a:p>
        </p:txBody>
      </p:sp>
      <p:sp>
        <p:nvSpPr>
          <p:cNvPr id="837" name="Google Shape;837;p1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a:t>
            </a:r>
            <a:endParaRPr/>
          </a:p>
        </p:txBody>
      </p:sp>
      <p:sp>
        <p:nvSpPr>
          <p:cNvPr id="156" name="Google Shape;156;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0" name="Shape 840"/>
        <p:cNvGrpSpPr/>
        <p:nvPr/>
      </p:nvGrpSpPr>
      <p:grpSpPr>
        <a:xfrm>
          <a:off x="0" y="0"/>
          <a:ext cx="0" cy="0"/>
          <a:chOff x="0" y="0"/>
          <a:chExt cx="0" cy="0"/>
        </a:xfrm>
      </p:grpSpPr>
      <p:sp>
        <p:nvSpPr>
          <p:cNvPr id="841" name="Google Shape;841;p13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2" name="Google Shape;842;p1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Q2C</a:t>
            </a:r>
            <a:endParaRPr/>
          </a:p>
        </p:txBody>
      </p:sp>
      <p:sp>
        <p:nvSpPr>
          <p:cNvPr id="843" name="Google Shape;843;p1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6" name="Shape 846"/>
        <p:cNvGrpSpPr/>
        <p:nvPr/>
      </p:nvGrpSpPr>
      <p:grpSpPr>
        <a:xfrm>
          <a:off x="0" y="0"/>
          <a:ext cx="0" cy="0"/>
          <a:chOff x="0" y="0"/>
          <a:chExt cx="0" cy="0"/>
        </a:xfrm>
      </p:grpSpPr>
      <p:sp>
        <p:nvSpPr>
          <p:cNvPr id="847" name="Google Shape;847;p13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8" name="Google Shape;848;p1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a:t>
            </a:r>
            <a:endParaRPr/>
          </a:p>
        </p:txBody>
      </p:sp>
      <p:sp>
        <p:nvSpPr>
          <p:cNvPr id="849" name="Google Shape;849;p1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2" name="Shape 852"/>
        <p:cNvGrpSpPr/>
        <p:nvPr/>
      </p:nvGrpSpPr>
      <p:grpSpPr>
        <a:xfrm>
          <a:off x="0" y="0"/>
          <a:ext cx="0" cy="0"/>
          <a:chOff x="0" y="0"/>
          <a:chExt cx="0" cy="0"/>
        </a:xfrm>
      </p:grpSpPr>
      <p:sp>
        <p:nvSpPr>
          <p:cNvPr id="853" name="Google Shape;853;p13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4" name="Google Shape;854;p1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Q3A</a:t>
            </a:r>
            <a:endParaRPr/>
          </a:p>
        </p:txBody>
      </p:sp>
      <p:sp>
        <p:nvSpPr>
          <p:cNvPr id="855" name="Google Shape;855;p1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8" name="Shape 858"/>
        <p:cNvGrpSpPr/>
        <p:nvPr/>
      </p:nvGrpSpPr>
      <p:grpSpPr>
        <a:xfrm>
          <a:off x="0" y="0"/>
          <a:ext cx="0" cy="0"/>
          <a:chOff x="0" y="0"/>
          <a:chExt cx="0" cy="0"/>
        </a:xfrm>
      </p:grpSpPr>
      <p:sp>
        <p:nvSpPr>
          <p:cNvPr id="859" name="Google Shape;859;p13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0" name="Google Shape;860;p1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Q3B</a:t>
            </a:r>
            <a:endParaRPr/>
          </a:p>
        </p:txBody>
      </p:sp>
      <p:sp>
        <p:nvSpPr>
          <p:cNvPr id="861" name="Google Shape;861;p1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4" name="Shape 864"/>
        <p:cNvGrpSpPr/>
        <p:nvPr/>
      </p:nvGrpSpPr>
      <p:grpSpPr>
        <a:xfrm>
          <a:off x="0" y="0"/>
          <a:ext cx="0" cy="0"/>
          <a:chOff x="0" y="0"/>
          <a:chExt cx="0" cy="0"/>
        </a:xfrm>
      </p:grpSpPr>
      <p:sp>
        <p:nvSpPr>
          <p:cNvPr id="865" name="Google Shape;865;p13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6" name="Google Shape;866;p1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Q3C</a:t>
            </a:r>
            <a:endParaRPr/>
          </a:p>
        </p:txBody>
      </p:sp>
      <p:sp>
        <p:nvSpPr>
          <p:cNvPr id="867" name="Google Shape;867;p1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0" name="Shape 870"/>
        <p:cNvGrpSpPr/>
        <p:nvPr/>
      </p:nvGrpSpPr>
      <p:grpSpPr>
        <a:xfrm>
          <a:off x="0" y="0"/>
          <a:ext cx="0" cy="0"/>
          <a:chOff x="0" y="0"/>
          <a:chExt cx="0" cy="0"/>
        </a:xfrm>
      </p:grpSpPr>
      <p:sp>
        <p:nvSpPr>
          <p:cNvPr id="871" name="Google Shape;871;p13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2" name="Google Shape;872;p1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Q4</a:t>
            </a:r>
            <a:endParaRPr/>
          </a:p>
        </p:txBody>
      </p:sp>
      <p:sp>
        <p:nvSpPr>
          <p:cNvPr id="873" name="Google Shape;873;p1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6" name="Shape 876"/>
        <p:cNvGrpSpPr/>
        <p:nvPr/>
      </p:nvGrpSpPr>
      <p:grpSpPr>
        <a:xfrm>
          <a:off x="0" y="0"/>
          <a:ext cx="0" cy="0"/>
          <a:chOff x="0" y="0"/>
          <a:chExt cx="0" cy="0"/>
        </a:xfrm>
      </p:grpSpPr>
      <p:sp>
        <p:nvSpPr>
          <p:cNvPr id="877" name="Google Shape;877;p13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8" name="Google Shape;878;p1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Q4A</a:t>
            </a:r>
            <a:endParaRPr/>
          </a:p>
        </p:txBody>
      </p:sp>
      <p:sp>
        <p:nvSpPr>
          <p:cNvPr id="879" name="Google Shape;879;p1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2" name="Shape 882"/>
        <p:cNvGrpSpPr/>
        <p:nvPr/>
      </p:nvGrpSpPr>
      <p:grpSpPr>
        <a:xfrm>
          <a:off x="0" y="0"/>
          <a:ext cx="0" cy="0"/>
          <a:chOff x="0" y="0"/>
          <a:chExt cx="0" cy="0"/>
        </a:xfrm>
      </p:grpSpPr>
      <p:sp>
        <p:nvSpPr>
          <p:cNvPr id="883" name="Google Shape;883;p13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4" name="Google Shape;884;p1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Q4B</a:t>
            </a:r>
            <a:endParaRPr/>
          </a:p>
        </p:txBody>
      </p:sp>
      <p:sp>
        <p:nvSpPr>
          <p:cNvPr id="885" name="Google Shape;885;p1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8" name="Shape 888"/>
        <p:cNvGrpSpPr/>
        <p:nvPr/>
      </p:nvGrpSpPr>
      <p:grpSpPr>
        <a:xfrm>
          <a:off x="0" y="0"/>
          <a:ext cx="0" cy="0"/>
          <a:chOff x="0" y="0"/>
          <a:chExt cx="0" cy="0"/>
        </a:xfrm>
      </p:grpSpPr>
      <p:sp>
        <p:nvSpPr>
          <p:cNvPr id="889" name="Google Shape;889;p13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0" name="Google Shape;890;p1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Q4C</a:t>
            </a:r>
            <a:endParaRPr/>
          </a:p>
        </p:txBody>
      </p:sp>
      <p:sp>
        <p:nvSpPr>
          <p:cNvPr id="891" name="Google Shape;891;p1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4" name="Shape 894"/>
        <p:cNvGrpSpPr/>
        <p:nvPr/>
      </p:nvGrpSpPr>
      <p:grpSpPr>
        <a:xfrm>
          <a:off x="0" y="0"/>
          <a:ext cx="0" cy="0"/>
          <a:chOff x="0" y="0"/>
          <a:chExt cx="0" cy="0"/>
        </a:xfrm>
      </p:grpSpPr>
      <p:sp>
        <p:nvSpPr>
          <p:cNvPr id="895" name="Google Shape;895;p13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6" name="Google Shape;896;p1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Q_SUCCESS</a:t>
            </a:r>
            <a:endParaRPr/>
          </a:p>
        </p:txBody>
      </p:sp>
      <p:sp>
        <p:nvSpPr>
          <p:cNvPr id="897" name="Google Shape;897;p1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1" name="Google Shape;161;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Q1A</a:t>
            </a:r>
            <a:endParaRPr/>
          </a:p>
        </p:txBody>
      </p:sp>
      <p:sp>
        <p:nvSpPr>
          <p:cNvPr id="162" name="Google Shape;162;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0" name="Shape 900"/>
        <p:cNvGrpSpPr/>
        <p:nvPr/>
      </p:nvGrpSpPr>
      <p:grpSpPr>
        <a:xfrm>
          <a:off x="0" y="0"/>
          <a:ext cx="0" cy="0"/>
          <a:chOff x="0" y="0"/>
          <a:chExt cx="0" cy="0"/>
        </a:xfrm>
      </p:grpSpPr>
      <p:sp>
        <p:nvSpPr>
          <p:cNvPr id="901" name="Google Shape;901;p14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2" name="Google Shape;902;p1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US"/>
              <a:t>Q_FAIL</a:t>
            </a:r>
            <a:endParaRPr/>
          </a:p>
          <a:p>
            <a:pPr indent="0" lvl="0" marL="0" rtl="0" algn="l">
              <a:spcBef>
                <a:spcPts val="0"/>
              </a:spcBef>
              <a:spcAft>
                <a:spcPts val="0"/>
              </a:spcAft>
              <a:buNone/>
            </a:pPr>
            <a:r>
              <a:t/>
            </a:r>
            <a:endParaRPr/>
          </a:p>
        </p:txBody>
      </p:sp>
      <p:sp>
        <p:nvSpPr>
          <p:cNvPr id="903" name="Google Shape;903;p1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6" name="Shape 906"/>
        <p:cNvGrpSpPr/>
        <p:nvPr/>
      </p:nvGrpSpPr>
      <p:grpSpPr>
        <a:xfrm>
          <a:off x="0" y="0"/>
          <a:ext cx="0" cy="0"/>
          <a:chOff x="0" y="0"/>
          <a:chExt cx="0" cy="0"/>
        </a:xfrm>
      </p:grpSpPr>
      <p:sp>
        <p:nvSpPr>
          <p:cNvPr id="907" name="Google Shape;907;p1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08" name="Google Shape;908;p14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1" name="Shape 911"/>
        <p:cNvGrpSpPr/>
        <p:nvPr/>
      </p:nvGrpSpPr>
      <p:grpSpPr>
        <a:xfrm>
          <a:off x="0" y="0"/>
          <a:ext cx="0" cy="0"/>
          <a:chOff x="0" y="0"/>
          <a:chExt cx="0" cy="0"/>
        </a:xfrm>
      </p:grpSpPr>
      <p:sp>
        <p:nvSpPr>
          <p:cNvPr id="912" name="Google Shape;912;p14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13" name="Google Shape;913;p1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914" name="Google Shape;914;p1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7" name="Shape 917"/>
        <p:cNvGrpSpPr/>
        <p:nvPr/>
      </p:nvGrpSpPr>
      <p:grpSpPr>
        <a:xfrm>
          <a:off x="0" y="0"/>
          <a:ext cx="0" cy="0"/>
          <a:chOff x="0" y="0"/>
          <a:chExt cx="0" cy="0"/>
        </a:xfrm>
      </p:grpSpPr>
      <p:sp>
        <p:nvSpPr>
          <p:cNvPr id="918" name="Google Shape;918;p14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19" name="Google Shape;919;p1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Teacher</a:t>
            </a:r>
            <a:endParaRPr/>
          </a:p>
        </p:txBody>
      </p:sp>
      <p:sp>
        <p:nvSpPr>
          <p:cNvPr id="920" name="Google Shape;920;p1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3" name="Shape 923"/>
        <p:cNvGrpSpPr/>
        <p:nvPr/>
      </p:nvGrpSpPr>
      <p:grpSpPr>
        <a:xfrm>
          <a:off x="0" y="0"/>
          <a:ext cx="0" cy="0"/>
          <a:chOff x="0" y="0"/>
          <a:chExt cx="0" cy="0"/>
        </a:xfrm>
      </p:grpSpPr>
      <p:sp>
        <p:nvSpPr>
          <p:cNvPr id="924" name="Google Shape;924;p14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5" name="Google Shape;925;p1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Tom</a:t>
            </a:r>
            <a:endParaRPr/>
          </a:p>
        </p:txBody>
      </p:sp>
      <p:sp>
        <p:nvSpPr>
          <p:cNvPr id="926" name="Google Shape;926;p1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9" name="Shape 929"/>
        <p:cNvGrpSpPr/>
        <p:nvPr/>
      </p:nvGrpSpPr>
      <p:grpSpPr>
        <a:xfrm>
          <a:off x="0" y="0"/>
          <a:ext cx="0" cy="0"/>
          <a:chOff x="0" y="0"/>
          <a:chExt cx="0" cy="0"/>
        </a:xfrm>
      </p:grpSpPr>
      <p:sp>
        <p:nvSpPr>
          <p:cNvPr id="930" name="Google Shape;930;p14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1" name="Google Shape;931;p1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932" name="Google Shape;932;p1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5" name="Shape 935"/>
        <p:cNvGrpSpPr/>
        <p:nvPr/>
      </p:nvGrpSpPr>
      <p:grpSpPr>
        <a:xfrm>
          <a:off x="0" y="0"/>
          <a:ext cx="0" cy="0"/>
          <a:chOff x="0" y="0"/>
          <a:chExt cx="0" cy="0"/>
        </a:xfrm>
      </p:grpSpPr>
      <p:sp>
        <p:nvSpPr>
          <p:cNvPr id="936" name="Google Shape;936;p14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7" name="Google Shape;937;p1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938" name="Google Shape;938;p1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1" name="Shape 941"/>
        <p:cNvGrpSpPr/>
        <p:nvPr/>
      </p:nvGrpSpPr>
      <p:grpSpPr>
        <a:xfrm>
          <a:off x="0" y="0"/>
          <a:ext cx="0" cy="0"/>
          <a:chOff x="0" y="0"/>
          <a:chExt cx="0" cy="0"/>
        </a:xfrm>
      </p:grpSpPr>
      <p:sp>
        <p:nvSpPr>
          <p:cNvPr id="942" name="Google Shape;942;p14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3" name="Google Shape;943;p1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944" name="Google Shape;944;p1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7" name="Shape 947"/>
        <p:cNvGrpSpPr/>
        <p:nvPr/>
      </p:nvGrpSpPr>
      <p:grpSpPr>
        <a:xfrm>
          <a:off x="0" y="0"/>
          <a:ext cx="0" cy="0"/>
          <a:chOff x="0" y="0"/>
          <a:chExt cx="0" cy="0"/>
        </a:xfrm>
      </p:grpSpPr>
      <p:sp>
        <p:nvSpPr>
          <p:cNvPr id="948" name="Google Shape;948;p14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9" name="Google Shape;949;p1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950" name="Google Shape;950;p1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3" name="Shape 953"/>
        <p:cNvGrpSpPr/>
        <p:nvPr/>
      </p:nvGrpSpPr>
      <p:grpSpPr>
        <a:xfrm>
          <a:off x="0" y="0"/>
          <a:ext cx="0" cy="0"/>
          <a:chOff x="0" y="0"/>
          <a:chExt cx="0" cy="0"/>
        </a:xfrm>
      </p:grpSpPr>
      <p:sp>
        <p:nvSpPr>
          <p:cNvPr id="954" name="Google Shape;954;p14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55" name="Google Shape;955;p1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956" name="Google Shape;956;p1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 name="Google Shape;167;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Q1B</a:t>
            </a:r>
            <a:endParaRPr/>
          </a:p>
        </p:txBody>
      </p:sp>
      <p:sp>
        <p:nvSpPr>
          <p:cNvPr id="168" name="Google Shape;168;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9" name="Shape 959"/>
        <p:cNvGrpSpPr/>
        <p:nvPr/>
      </p:nvGrpSpPr>
      <p:grpSpPr>
        <a:xfrm>
          <a:off x="0" y="0"/>
          <a:ext cx="0" cy="0"/>
          <a:chOff x="0" y="0"/>
          <a:chExt cx="0" cy="0"/>
        </a:xfrm>
      </p:grpSpPr>
      <p:sp>
        <p:nvSpPr>
          <p:cNvPr id="960" name="Google Shape;960;p15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1" name="Google Shape;961;p1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962" name="Google Shape;962;p1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5" name="Shape 965"/>
        <p:cNvGrpSpPr/>
        <p:nvPr/>
      </p:nvGrpSpPr>
      <p:grpSpPr>
        <a:xfrm>
          <a:off x="0" y="0"/>
          <a:ext cx="0" cy="0"/>
          <a:chOff x="0" y="0"/>
          <a:chExt cx="0" cy="0"/>
        </a:xfrm>
      </p:grpSpPr>
      <p:sp>
        <p:nvSpPr>
          <p:cNvPr id="966" name="Google Shape;966;p15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7" name="Google Shape;967;p1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968" name="Google Shape;968;p1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1" name="Shape 971"/>
        <p:cNvGrpSpPr/>
        <p:nvPr/>
      </p:nvGrpSpPr>
      <p:grpSpPr>
        <a:xfrm>
          <a:off x="0" y="0"/>
          <a:ext cx="0" cy="0"/>
          <a:chOff x="0" y="0"/>
          <a:chExt cx="0" cy="0"/>
        </a:xfrm>
      </p:grpSpPr>
      <p:sp>
        <p:nvSpPr>
          <p:cNvPr id="972" name="Google Shape;972;p15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3" name="Google Shape;973;p1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974" name="Google Shape;974;p1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7" name="Shape 977"/>
        <p:cNvGrpSpPr/>
        <p:nvPr/>
      </p:nvGrpSpPr>
      <p:grpSpPr>
        <a:xfrm>
          <a:off x="0" y="0"/>
          <a:ext cx="0" cy="0"/>
          <a:chOff x="0" y="0"/>
          <a:chExt cx="0" cy="0"/>
        </a:xfrm>
      </p:grpSpPr>
      <p:sp>
        <p:nvSpPr>
          <p:cNvPr id="978" name="Google Shape;978;p15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9" name="Google Shape;979;p1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980" name="Google Shape;980;p1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3" name="Shape 983"/>
        <p:cNvGrpSpPr/>
        <p:nvPr/>
      </p:nvGrpSpPr>
      <p:grpSpPr>
        <a:xfrm>
          <a:off x="0" y="0"/>
          <a:ext cx="0" cy="0"/>
          <a:chOff x="0" y="0"/>
          <a:chExt cx="0" cy="0"/>
        </a:xfrm>
      </p:grpSpPr>
      <p:sp>
        <p:nvSpPr>
          <p:cNvPr id="984" name="Google Shape;984;p15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5" name="Google Shape;985;p1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986" name="Google Shape;986;p1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9" name="Shape 989"/>
        <p:cNvGrpSpPr/>
        <p:nvPr/>
      </p:nvGrpSpPr>
      <p:grpSpPr>
        <a:xfrm>
          <a:off x="0" y="0"/>
          <a:ext cx="0" cy="0"/>
          <a:chOff x="0" y="0"/>
          <a:chExt cx="0" cy="0"/>
        </a:xfrm>
      </p:grpSpPr>
      <p:sp>
        <p:nvSpPr>
          <p:cNvPr id="990" name="Google Shape;990;p15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91" name="Google Shape;991;p1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992" name="Google Shape;992;p1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5" name="Shape 995"/>
        <p:cNvGrpSpPr/>
        <p:nvPr/>
      </p:nvGrpSpPr>
      <p:grpSpPr>
        <a:xfrm>
          <a:off x="0" y="0"/>
          <a:ext cx="0" cy="0"/>
          <a:chOff x="0" y="0"/>
          <a:chExt cx="0" cy="0"/>
        </a:xfrm>
      </p:grpSpPr>
      <p:sp>
        <p:nvSpPr>
          <p:cNvPr id="996" name="Google Shape;996;p15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97" name="Google Shape;997;p1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998" name="Google Shape;998;p1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1" name="Shape 1001"/>
        <p:cNvGrpSpPr/>
        <p:nvPr/>
      </p:nvGrpSpPr>
      <p:grpSpPr>
        <a:xfrm>
          <a:off x="0" y="0"/>
          <a:ext cx="0" cy="0"/>
          <a:chOff x="0" y="0"/>
          <a:chExt cx="0" cy="0"/>
        </a:xfrm>
      </p:grpSpPr>
      <p:sp>
        <p:nvSpPr>
          <p:cNvPr id="1002" name="Google Shape;1002;p15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3" name="Google Shape;1003;p1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1004" name="Google Shape;1004;p1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7" name="Shape 1007"/>
        <p:cNvGrpSpPr/>
        <p:nvPr/>
      </p:nvGrpSpPr>
      <p:grpSpPr>
        <a:xfrm>
          <a:off x="0" y="0"/>
          <a:ext cx="0" cy="0"/>
          <a:chOff x="0" y="0"/>
          <a:chExt cx="0" cy="0"/>
        </a:xfrm>
      </p:grpSpPr>
      <p:sp>
        <p:nvSpPr>
          <p:cNvPr id="1008" name="Google Shape;1008;p15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9" name="Google Shape;1009;p1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1010" name="Google Shape;1010;p1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3" name="Shape 1013"/>
        <p:cNvGrpSpPr/>
        <p:nvPr/>
      </p:nvGrpSpPr>
      <p:grpSpPr>
        <a:xfrm>
          <a:off x="0" y="0"/>
          <a:ext cx="0" cy="0"/>
          <a:chOff x="0" y="0"/>
          <a:chExt cx="0" cy="0"/>
        </a:xfrm>
      </p:grpSpPr>
      <p:sp>
        <p:nvSpPr>
          <p:cNvPr id="1014" name="Google Shape;1014;p15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15" name="Google Shape;1015;p1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1016" name="Google Shape;1016;p1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3" name="Google Shape;173;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Q1C</a:t>
            </a:r>
            <a:endParaRPr/>
          </a:p>
        </p:txBody>
      </p:sp>
      <p:sp>
        <p:nvSpPr>
          <p:cNvPr id="174" name="Google Shape;174;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9" name="Shape 1019"/>
        <p:cNvGrpSpPr/>
        <p:nvPr/>
      </p:nvGrpSpPr>
      <p:grpSpPr>
        <a:xfrm>
          <a:off x="0" y="0"/>
          <a:ext cx="0" cy="0"/>
          <a:chOff x="0" y="0"/>
          <a:chExt cx="0" cy="0"/>
        </a:xfrm>
      </p:grpSpPr>
      <p:sp>
        <p:nvSpPr>
          <p:cNvPr id="1020" name="Google Shape;1020;p16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21" name="Google Shape;1021;p1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1022" name="Google Shape;1022;p1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5" name="Shape 1025"/>
        <p:cNvGrpSpPr/>
        <p:nvPr/>
      </p:nvGrpSpPr>
      <p:grpSpPr>
        <a:xfrm>
          <a:off x="0" y="0"/>
          <a:ext cx="0" cy="0"/>
          <a:chOff x="0" y="0"/>
          <a:chExt cx="0" cy="0"/>
        </a:xfrm>
      </p:grpSpPr>
      <p:sp>
        <p:nvSpPr>
          <p:cNvPr id="1026" name="Google Shape;1026;p16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27" name="Google Shape;1027;p1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1028" name="Google Shape;1028;p1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1" name="Shape 1031"/>
        <p:cNvGrpSpPr/>
        <p:nvPr/>
      </p:nvGrpSpPr>
      <p:grpSpPr>
        <a:xfrm>
          <a:off x="0" y="0"/>
          <a:ext cx="0" cy="0"/>
          <a:chOff x="0" y="0"/>
          <a:chExt cx="0" cy="0"/>
        </a:xfrm>
      </p:grpSpPr>
      <p:sp>
        <p:nvSpPr>
          <p:cNvPr id="1032" name="Google Shape;1032;p16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33" name="Google Shape;1033;p1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1034" name="Google Shape;1034;p1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7" name="Shape 1037"/>
        <p:cNvGrpSpPr/>
        <p:nvPr/>
      </p:nvGrpSpPr>
      <p:grpSpPr>
        <a:xfrm>
          <a:off x="0" y="0"/>
          <a:ext cx="0" cy="0"/>
          <a:chOff x="0" y="0"/>
          <a:chExt cx="0" cy="0"/>
        </a:xfrm>
      </p:grpSpPr>
      <p:sp>
        <p:nvSpPr>
          <p:cNvPr id="1038" name="Google Shape;1038;p16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39" name="Google Shape;1039;p1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Q5</a:t>
            </a:r>
            <a:endParaRPr/>
          </a:p>
        </p:txBody>
      </p:sp>
      <p:sp>
        <p:nvSpPr>
          <p:cNvPr id="1040" name="Google Shape;1040;p1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3" name="Shape 1043"/>
        <p:cNvGrpSpPr/>
        <p:nvPr/>
      </p:nvGrpSpPr>
      <p:grpSpPr>
        <a:xfrm>
          <a:off x="0" y="0"/>
          <a:ext cx="0" cy="0"/>
          <a:chOff x="0" y="0"/>
          <a:chExt cx="0" cy="0"/>
        </a:xfrm>
      </p:grpSpPr>
      <p:sp>
        <p:nvSpPr>
          <p:cNvPr id="1044" name="Google Shape;1044;p16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5" name="Google Shape;1045;p1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Q5</a:t>
            </a:r>
            <a:endParaRPr/>
          </a:p>
        </p:txBody>
      </p:sp>
      <p:sp>
        <p:nvSpPr>
          <p:cNvPr id="1046" name="Google Shape;1046;p1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9" name="Shape 1049"/>
        <p:cNvGrpSpPr/>
        <p:nvPr/>
      </p:nvGrpSpPr>
      <p:grpSpPr>
        <a:xfrm>
          <a:off x="0" y="0"/>
          <a:ext cx="0" cy="0"/>
          <a:chOff x="0" y="0"/>
          <a:chExt cx="0" cy="0"/>
        </a:xfrm>
      </p:grpSpPr>
      <p:sp>
        <p:nvSpPr>
          <p:cNvPr id="1050" name="Google Shape;1050;p16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1" name="Google Shape;1051;p1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Q5</a:t>
            </a:r>
            <a:endParaRPr/>
          </a:p>
        </p:txBody>
      </p:sp>
      <p:sp>
        <p:nvSpPr>
          <p:cNvPr id="1052" name="Google Shape;1052;p1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5" name="Shape 1055"/>
        <p:cNvGrpSpPr/>
        <p:nvPr/>
      </p:nvGrpSpPr>
      <p:grpSpPr>
        <a:xfrm>
          <a:off x="0" y="0"/>
          <a:ext cx="0" cy="0"/>
          <a:chOff x="0" y="0"/>
          <a:chExt cx="0" cy="0"/>
        </a:xfrm>
      </p:grpSpPr>
      <p:sp>
        <p:nvSpPr>
          <p:cNvPr id="1056" name="Google Shape;1056;p16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7" name="Google Shape;1057;p1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Q5</a:t>
            </a:r>
            <a:endParaRPr/>
          </a:p>
        </p:txBody>
      </p:sp>
      <p:sp>
        <p:nvSpPr>
          <p:cNvPr id="1058" name="Google Shape;1058;p1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1" name="Shape 1061"/>
        <p:cNvGrpSpPr/>
        <p:nvPr/>
      </p:nvGrpSpPr>
      <p:grpSpPr>
        <a:xfrm>
          <a:off x="0" y="0"/>
          <a:ext cx="0" cy="0"/>
          <a:chOff x="0" y="0"/>
          <a:chExt cx="0" cy="0"/>
        </a:xfrm>
      </p:grpSpPr>
      <p:sp>
        <p:nvSpPr>
          <p:cNvPr id="1062" name="Google Shape;1062;p16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3" name="Google Shape;1063;p1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Q6</a:t>
            </a:r>
            <a:endParaRPr/>
          </a:p>
        </p:txBody>
      </p:sp>
      <p:sp>
        <p:nvSpPr>
          <p:cNvPr id="1064" name="Google Shape;1064;p1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7" name="Shape 1067"/>
        <p:cNvGrpSpPr/>
        <p:nvPr/>
      </p:nvGrpSpPr>
      <p:grpSpPr>
        <a:xfrm>
          <a:off x="0" y="0"/>
          <a:ext cx="0" cy="0"/>
          <a:chOff x="0" y="0"/>
          <a:chExt cx="0" cy="0"/>
        </a:xfrm>
      </p:grpSpPr>
      <p:sp>
        <p:nvSpPr>
          <p:cNvPr id="1068" name="Google Shape;1068;p16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9" name="Google Shape;1069;p1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Q6</a:t>
            </a:r>
            <a:endParaRPr/>
          </a:p>
        </p:txBody>
      </p:sp>
      <p:sp>
        <p:nvSpPr>
          <p:cNvPr id="1070" name="Google Shape;1070;p1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3" name="Shape 1073"/>
        <p:cNvGrpSpPr/>
        <p:nvPr/>
      </p:nvGrpSpPr>
      <p:grpSpPr>
        <a:xfrm>
          <a:off x="0" y="0"/>
          <a:ext cx="0" cy="0"/>
          <a:chOff x="0" y="0"/>
          <a:chExt cx="0" cy="0"/>
        </a:xfrm>
      </p:grpSpPr>
      <p:sp>
        <p:nvSpPr>
          <p:cNvPr id="1074" name="Google Shape;1074;p16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5" name="Google Shape;1075;p1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Q6</a:t>
            </a:r>
            <a:endParaRPr/>
          </a:p>
        </p:txBody>
      </p:sp>
      <p:sp>
        <p:nvSpPr>
          <p:cNvPr id="1076" name="Google Shape;1076;p1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 name="Google Shape;179;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a:t>
            </a:r>
            <a:endParaRPr/>
          </a:p>
        </p:txBody>
      </p:sp>
      <p:sp>
        <p:nvSpPr>
          <p:cNvPr id="180" name="Google Shape;180;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9" name="Shape 1079"/>
        <p:cNvGrpSpPr/>
        <p:nvPr/>
      </p:nvGrpSpPr>
      <p:grpSpPr>
        <a:xfrm>
          <a:off x="0" y="0"/>
          <a:ext cx="0" cy="0"/>
          <a:chOff x="0" y="0"/>
          <a:chExt cx="0" cy="0"/>
        </a:xfrm>
      </p:grpSpPr>
      <p:sp>
        <p:nvSpPr>
          <p:cNvPr id="1080" name="Google Shape;1080;p17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1" name="Google Shape;1081;p1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Q6</a:t>
            </a:r>
            <a:endParaRPr/>
          </a:p>
        </p:txBody>
      </p:sp>
      <p:sp>
        <p:nvSpPr>
          <p:cNvPr id="1082" name="Google Shape;1082;p1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5" name="Shape 1085"/>
        <p:cNvGrpSpPr/>
        <p:nvPr/>
      </p:nvGrpSpPr>
      <p:grpSpPr>
        <a:xfrm>
          <a:off x="0" y="0"/>
          <a:ext cx="0" cy="0"/>
          <a:chOff x="0" y="0"/>
          <a:chExt cx="0" cy="0"/>
        </a:xfrm>
      </p:grpSpPr>
      <p:sp>
        <p:nvSpPr>
          <p:cNvPr id="1086" name="Google Shape;1086;p17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7" name="Google Shape;1087;p1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Q7</a:t>
            </a:r>
            <a:endParaRPr/>
          </a:p>
        </p:txBody>
      </p:sp>
      <p:sp>
        <p:nvSpPr>
          <p:cNvPr id="1088" name="Google Shape;1088;p17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1" name="Shape 1091"/>
        <p:cNvGrpSpPr/>
        <p:nvPr/>
      </p:nvGrpSpPr>
      <p:grpSpPr>
        <a:xfrm>
          <a:off x="0" y="0"/>
          <a:ext cx="0" cy="0"/>
          <a:chOff x="0" y="0"/>
          <a:chExt cx="0" cy="0"/>
        </a:xfrm>
      </p:grpSpPr>
      <p:sp>
        <p:nvSpPr>
          <p:cNvPr id="1092" name="Google Shape;1092;p17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3" name="Google Shape;1093;p1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Q7</a:t>
            </a:r>
            <a:endParaRPr/>
          </a:p>
        </p:txBody>
      </p:sp>
      <p:sp>
        <p:nvSpPr>
          <p:cNvPr id="1094" name="Google Shape;1094;p17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7" name="Shape 1097"/>
        <p:cNvGrpSpPr/>
        <p:nvPr/>
      </p:nvGrpSpPr>
      <p:grpSpPr>
        <a:xfrm>
          <a:off x="0" y="0"/>
          <a:ext cx="0" cy="0"/>
          <a:chOff x="0" y="0"/>
          <a:chExt cx="0" cy="0"/>
        </a:xfrm>
      </p:grpSpPr>
      <p:sp>
        <p:nvSpPr>
          <p:cNvPr id="1098" name="Google Shape;1098;p17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9" name="Google Shape;1099;p1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Q7</a:t>
            </a:r>
            <a:endParaRPr/>
          </a:p>
        </p:txBody>
      </p:sp>
      <p:sp>
        <p:nvSpPr>
          <p:cNvPr id="1100" name="Google Shape;1100;p17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3" name="Shape 1103"/>
        <p:cNvGrpSpPr/>
        <p:nvPr/>
      </p:nvGrpSpPr>
      <p:grpSpPr>
        <a:xfrm>
          <a:off x="0" y="0"/>
          <a:ext cx="0" cy="0"/>
          <a:chOff x="0" y="0"/>
          <a:chExt cx="0" cy="0"/>
        </a:xfrm>
      </p:grpSpPr>
      <p:sp>
        <p:nvSpPr>
          <p:cNvPr id="1104" name="Google Shape;1104;p17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5" name="Google Shape;1105;p1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Q7</a:t>
            </a:r>
            <a:endParaRPr/>
          </a:p>
        </p:txBody>
      </p:sp>
      <p:sp>
        <p:nvSpPr>
          <p:cNvPr id="1106" name="Google Shape;1106;p1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9" name="Shape 1109"/>
        <p:cNvGrpSpPr/>
        <p:nvPr/>
      </p:nvGrpSpPr>
      <p:grpSpPr>
        <a:xfrm>
          <a:off x="0" y="0"/>
          <a:ext cx="0" cy="0"/>
          <a:chOff x="0" y="0"/>
          <a:chExt cx="0" cy="0"/>
        </a:xfrm>
      </p:grpSpPr>
      <p:sp>
        <p:nvSpPr>
          <p:cNvPr id="1110" name="Google Shape;1110;p17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1" name="Google Shape;1111;p1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Teacher</a:t>
            </a:r>
            <a:endParaRPr/>
          </a:p>
        </p:txBody>
      </p:sp>
      <p:sp>
        <p:nvSpPr>
          <p:cNvPr id="1112" name="Google Shape;1112;p1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5" name="Shape 1115"/>
        <p:cNvGrpSpPr/>
        <p:nvPr/>
      </p:nvGrpSpPr>
      <p:grpSpPr>
        <a:xfrm>
          <a:off x="0" y="0"/>
          <a:ext cx="0" cy="0"/>
          <a:chOff x="0" y="0"/>
          <a:chExt cx="0" cy="0"/>
        </a:xfrm>
      </p:grpSpPr>
      <p:sp>
        <p:nvSpPr>
          <p:cNvPr id="1116" name="Google Shape;1116;p17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7" name="Google Shape;1117;p1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All Students</a:t>
            </a:r>
            <a:endParaRPr/>
          </a:p>
        </p:txBody>
      </p:sp>
      <p:sp>
        <p:nvSpPr>
          <p:cNvPr id="1118" name="Google Shape;1118;p1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1" name="Shape 1121"/>
        <p:cNvGrpSpPr/>
        <p:nvPr/>
      </p:nvGrpSpPr>
      <p:grpSpPr>
        <a:xfrm>
          <a:off x="0" y="0"/>
          <a:ext cx="0" cy="0"/>
          <a:chOff x="0" y="0"/>
          <a:chExt cx="0" cy="0"/>
        </a:xfrm>
      </p:grpSpPr>
      <p:sp>
        <p:nvSpPr>
          <p:cNvPr id="1122" name="Google Shape;1122;p17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3" name="Google Shape;1123;p1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Teacher</a:t>
            </a:r>
            <a:endParaRPr/>
          </a:p>
        </p:txBody>
      </p:sp>
      <p:sp>
        <p:nvSpPr>
          <p:cNvPr id="1124" name="Google Shape;1124;p1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7" name="Shape 1127"/>
        <p:cNvGrpSpPr/>
        <p:nvPr/>
      </p:nvGrpSpPr>
      <p:grpSpPr>
        <a:xfrm>
          <a:off x="0" y="0"/>
          <a:ext cx="0" cy="0"/>
          <a:chOff x="0" y="0"/>
          <a:chExt cx="0" cy="0"/>
        </a:xfrm>
      </p:grpSpPr>
      <p:sp>
        <p:nvSpPr>
          <p:cNvPr id="1128" name="Google Shape;1128;p17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9" name="Google Shape;1129;p1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1130" name="Google Shape;1130;p1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3" name="Shape 1133"/>
        <p:cNvGrpSpPr/>
        <p:nvPr/>
      </p:nvGrpSpPr>
      <p:grpSpPr>
        <a:xfrm>
          <a:off x="0" y="0"/>
          <a:ext cx="0" cy="0"/>
          <a:chOff x="0" y="0"/>
          <a:chExt cx="0" cy="0"/>
        </a:xfrm>
      </p:grpSpPr>
      <p:sp>
        <p:nvSpPr>
          <p:cNvPr id="1134" name="Google Shape;1134;p17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5" name="Google Shape;1135;p1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Teacher</a:t>
            </a:r>
            <a:endParaRPr/>
          </a:p>
        </p:txBody>
      </p:sp>
      <p:sp>
        <p:nvSpPr>
          <p:cNvPr id="1136" name="Google Shape;1136;p1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5" name="Google Shape;185;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Q2A</a:t>
            </a:r>
            <a:endParaRPr/>
          </a:p>
        </p:txBody>
      </p:sp>
      <p:sp>
        <p:nvSpPr>
          <p:cNvPr id="186" name="Google Shape;186;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9" name="Shape 1139"/>
        <p:cNvGrpSpPr/>
        <p:nvPr/>
      </p:nvGrpSpPr>
      <p:grpSpPr>
        <a:xfrm>
          <a:off x="0" y="0"/>
          <a:ext cx="0" cy="0"/>
          <a:chOff x="0" y="0"/>
          <a:chExt cx="0" cy="0"/>
        </a:xfrm>
      </p:grpSpPr>
      <p:sp>
        <p:nvSpPr>
          <p:cNvPr id="1140" name="Google Shape;1140;p18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1" name="Google Shape;1141;p1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1142" name="Google Shape;1142;p1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5" name="Shape 1145"/>
        <p:cNvGrpSpPr/>
        <p:nvPr/>
      </p:nvGrpSpPr>
      <p:grpSpPr>
        <a:xfrm>
          <a:off x="0" y="0"/>
          <a:ext cx="0" cy="0"/>
          <a:chOff x="0" y="0"/>
          <a:chExt cx="0" cy="0"/>
        </a:xfrm>
      </p:grpSpPr>
      <p:sp>
        <p:nvSpPr>
          <p:cNvPr id="1146" name="Google Shape;1146;p18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7" name="Google Shape;1147;p1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Teacher</a:t>
            </a:r>
            <a:endParaRPr/>
          </a:p>
        </p:txBody>
      </p:sp>
      <p:sp>
        <p:nvSpPr>
          <p:cNvPr id="1148" name="Google Shape;1148;p1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1" name="Shape 1151"/>
        <p:cNvGrpSpPr/>
        <p:nvPr/>
      </p:nvGrpSpPr>
      <p:grpSpPr>
        <a:xfrm>
          <a:off x="0" y="0"/>
          <a:ext cx="0" cy="0"/>
          <a:chOff x="0" y="0"/>
          <a:chExt cx="0" cy="0"/>
        </a:xfrm>
      </p:grpSpPr>
      <p:sp>
        <p:nvSpPr>
          <p:cNvPr id="1152" name="Google Shape;1152;p18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3" name="Google Shape;1153;p1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1154" name="Google Shape;1154;p1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7" name="Shape 1157"/>
        <p:cNvGrpSpPr/>
        <p:nvPr/>
      </p:nvGrpSpPr>
      <p:grpSpPr>
        <a:xfrm>
          <a:off x="0" y="0"/>
          <a:ext cx="0" cy="0"/>
          <a:chOff x="0" y="0"/>
          <a:chExt cx="0" cy="0"/>
        </a:xfrm>
      </p:grpSpPr>
      <p:sp>
        <p:nvSpPr>
          <p:cNvPr id="1158" name="Google Shape;1158;p18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9" name="Google Shape;1159;p1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Teacher</a:t>
            </a:r>
            <a:endParaRPr/>
          </a:p>
        </p:txBody>
      </p:sp>
      <p:sp>
        <p:nvSpPr>
          <p:cNvPr id="1160" name="Google Shape;1160;p1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3" name="Shape 1163"/>
        <p:cNvGrpSpPr/>
        <p:nvPr/>
      </p:nvGrpSpPr>
      <p:grpSpPr>
        <a:xfrm>
          <a:off x="0" y="0"/>
          <a:ext cx="0" cy="0"/>
          <a:chOff x="0" y="0"/>
          <a:chExt cx="0" cy="0"/>
        </a:xfrm>
      </p:grpSpPr>
      <p:sp>
        <p:nvSpPr>
          <p:cNvPr id="1164" name="Google Shape;1164;p18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5" name="Google Shape;1165;p1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1166" name="Google Shape;1166;p1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9" name="Shape 1169"/>
        <p:cNvGrpSpPr/>
        <p:nvPr/>
      </p:nvGrpSpPr>
      <p:grpSpPr>
        <a:xfrm>
          <a:off x="0" y="0"/>
          <a:ext cx="0" cy="0"/>
          <a:chOff x="0" y="0"/>
          <a:chExt cx="0" cy="0"/>
        </a:xfrm>
      </p:grpSpPr>
      <p:sp>
        <p:nvSpPr>
          <p:cNvPr id="1170" name="Google Shape;1170;p18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1" name="Google Shape;1171;p1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200">
                <a:solidFill>
                  <a:schemeClr val="dk1"/>
                </a:solidFill>
                <a:latin typeface="Calibri"/>
                <a:ea typeface="Calibri"/>
                <a:cs typeface="Calibri"/>
                <a:sym typeface="Calibri"/>
              </a:rPr>
              <a:t>Catherine</a:t>
            </a:r>
            <a:endParaRPr/>
          </a:p>
        </p:txBody>
      </p:sp>
      <p:sp>
        <p:nvSpPr>
          <p:cNvPr id="1172" name="Google Shape;1172;p1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5" name="Shape 1175"/>
        <p:cNvGrpSpPr/>
        <p:nvPr/>
      </p:nvGrpSpPr>
      <p:grpSpPr>
        <a:xfrm>
          <a:off x="0" y="0"/>
          <a:ext cx="0" cy="0"/>
          <a:chOff x="0" y="0"/>
          <a:chExt cx="0" cy="0"/>
        </a:xfrm>
      </p:grpSpPr>
      <p:sp>
        <p:nvSpPr>
          <p:cNvPr id="1176" name="Google Shape;1176;p18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7" name="Google Shape;1177;p1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200">
                <a:solidFill>
                  <a:schemeClr val="dk1"/>
                </a:solidFill>
                <a:latin typeface="Calibri"/>
                <a:ea typeface="Calibri"/>
                <a:cs typeface="Calibri"/>
                <a:sym typeface="Calibri"/>
              </a:rPr>
              <a:t>Game</a:t>
            </a:r>
            <a:endParaRPr/>
          </a:p>
        </p:txBody>
      </p:sp>
      <p:sp>
        <p:nvSpPr>
          <p:cNvPr id="1178" name="Google Shape;1178;p1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1" name="Shape 1181"/>
        <p:cNvGrpSpPr/>
        <p:nvPr/>
      </p:nvGrpSpPr>
      <p:grpSpPr>
        <a:xfrm>
          <a:off x="0" y="0"/>
          <a:ext cx="0" cy="0"/>
          <a:chOff x="0" y="0"/>
          <a:chExt cx="0" cy="0"/>
        </a:xfrm>
      </p:grpSpPr>
      <p:sp>
        <p:nvSpPr>
          <p:cNvPr id="1182" name="Google Shape;1182;p18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3" name="Google Shape;1183;p1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200">
                <a:solidFill>
                  <a:schemeClr val="dk1"/>
                </a:solidFill>
                <a:latin typeface="Calibri"/>
                <a:ea typeface="Calibri"/>
                <a:cs typeface="Calibri"/>
                <a:sym typeface="Calibri"/>
              </a:rPr>
              <a:t>Game</a:t>
            </a:r>
            <a:endParaRPr/>
          </a:p>
        </p:txBody>
      </p:sp>
      <p:sp>
        <p:nvSpPr>
          <p:cNvPr id="1184" name="Google Shape;1184;p1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7" name="Shape 1187"/>
        <p:cNvGrpSpPr/>
        <p:nvPr/>
      </p:nvGrpSpPr>
      <p:grpSpPr>
        <a:xfrm>
          <a:off x="0" y="0"/>
          <a:ext cx="0" cy="0"/>
          <a:chOff x="0" y="0"/>
          <a:chExt cx="0" cy="0"/>
        </a:xfrm>
      </p:grpSpPr>
      <p:sp>
        <p:nvSpPr>
          <p:cNvPr id="1188" name="Google Shape;1188;p18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9" name="Google Shape;1189;p1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1190" name="Google Shape;1190;p1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3" name="Shape 1193"/>
        <p:cNvGrpSpPr/>
        <p:nvPr/>
      </p:nvGrpSpPr>
      <p:grpSpPr>
        <a:xfrm>
          <a:off x="0" y="0"/>
          <a:ext cx="0" cy="0"/>
          <a:chOff x="0" y="0"/>
          <a:chExt cx="0" cy="0"/>
        </a:xfrm>
      </p:grpSpPr>
      <p:sp>
        <p:nvSpPr>
          <p:cNvPr id="1194" name="Google Shape;1194;p18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5" name="Google Shape;1195;p1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1196" name="Google Shape;1196;p1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 name="Google Shape;191;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Q2B</a:t>
            </a:r>
            <a:endParaRPr/>
          </a:p>
        </p:txBody>
      </p:sp>
      <p:sp>
        <p:nvSpPr>
          <p:cNvPr id="192" name="Google Shape;192;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9" name="Shape 1199"/>
        <p:cNvGrpSpPr/>
        <p:nvPr/>
      </p:nvGrpSpPr>
      <p:grpSpPr>
        <a:xfrm>
          <a:off x="0" y="0"/>
          <a:ext cx="0" cy="0"/>
          <a:chOff x="0" y="0"/>
          <a:chExt cx="0" cy="0"/>
        </a:xfrm>
      </p:grpSpPr>
      <p:sp>
        <p:nvSpPr>
          <p:cNvPr id="1200" name="Google Shape;1200;p19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1" name="Google Shape;1201;p1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1202" name="Google Shape;1202;p1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5" name="Shape 1205"/>
        <p:cNvGrpSpPr/>
        <p:nvPr/>
      </p:nvGrpSpPr>
      <p:grpSpPr>
        <a:xfrm>
          <a:off x="0" y="0"/>
          <a:ext cx="0" cy="0"/>
          <a:chOff x="0" y="0"/>
          <a:chExt cx="0" cy="0"/>
        </a:xfrm>
      </p:grpSpPr>
      <p:sp>
        <p:nvSpPr>
          <p:cNvPr id="1206" name="Google Shape;1206;p19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7" name="Google Shape;1207;p1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1208" name="Google Shape;1208;p1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1" name="Shape 1211"/>
        <p:cNvGrpSpPr/>
        <p:nvPr/>
      </p:nvGrpSpPr>
      <p:grpSpPr>
        <a:xfrm>
          <a:off x="0" y="0"/>
          <a:ext cx="0" cy="0"/>
          <a:chOff x="0" y="0"/>
          <a:chExt cx="0" cy="0"/>
        </a:xfrm>
      </p:grpSpPr>
      <p:sp>
        <p:nvSpPr>
          <p:cNvPr id="1212" name="Google Shape;1212;p19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13" name="Google Shape;1213;p1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1214" name="Google Shape;1214;p1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7" name="Shape 1217"/>
        <p:cNvGrpSpPr/>
        <p:nvPr/>
      </p:nvGrpSpPr>
      <p:grpSpPr>
        <a:xfrm>
          <a:off x="0" y="0"/>
          <a:ext cx="0" cy="0"/>
          <a:chOff x="0" y="0"/>
          <a:chExt cx="0" cy="0"/>
        </a:xfrm>
      </p:grpSpPr>
      <p:sp>
        <p:nvSpPr>
          <p:cNvPr id="1218" name="Google Shape;1218;p19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19" name="Google Shape;1219;p19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1220" name="Google Shape;1220;p19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3" name="Shape 1223"/>
        <p:cNvGrpSpPr/>
        <p:nvPr/>
      </p:nvGrpSpPr>
      <p:grpSpPr>
        <a:xfrm>
          <a:off x="0" y="0"/>
          <a:ext cx="0" cy="0"/>
          <a:chOff x="0" y="0"/>
          <a:chExt cx="0" cy="0"/>
        </a:xfrm>
      </p:grpSpPr>
      <p:sp>
        <p:nvSpPr>
          <p:cNvPr id="1224" name="Google Shape;1224;p19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5" name="Google Shape;1225;p19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1226" name="Google Shape;1226;p19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9" name="Shape 1229"/>
        <p:cNvGrpSpPr/>
        <p:nvPr/>
      </p:nvGrpSpPr>
      <p:grpSpPr>
        <a:xfrm>
          <a:off x="0" y="0"/>
          <a:ext cx="0" cy="0"/>
          <a:chOff x="0" y="0"/>
          <a:chExt cx="0" cy="0"/>
        </a:xfrm>
      </p:grpSpPr>
      <p:sp>
        <p:nvSpPr>
          <p:cNvPr id="1230" name="Google Shape;1230;p19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31" name="Google Shape;1231;p1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1232" name="Google Shape;1232;p1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5" name="Shape 1235"/>
        <p:cNvGrpSpPr/>
        <p:nvPr/>
      </p:nvGrpSpPr>
      <p:grpSpPr>
        <a:xfrm>
          <a:off x="0" y="0"/>
          <a:ext cx="0" cy="0"/>
          <a:chOff x="0" y="0"/>
          <a:chExt cx="0" cy="0"/>
        </a:xfrm>
      </p:grpSpPr>
      <p:sp>
        <p:nvSpPr>
          <p:cNvPr id="1236" name="Google Shape;1236;p19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37" name="Google Shape;1237;p1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1238" name="Google Shape;1238;p1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1" name="Shape 1241"/>
        <p:cNvGrpSpPr/>
        <p:nvPr/>
      </p:nvGrpSpPr>
      <p:grpSpPr>
        <a:xfrm>
          <a:off x="0" y="0"/>
          <a:ext cx="0" cy="0"/>
          <a:chOff x="0" y="0"/>
          <a:chExt cx="0" cy="0"/>
        </a:xfrm>
      </p:grpSpPr>
      <p:sp>
        <p:nvSpPr>
          <p:cNvPr id="1242" name="Google Shape;1242;p19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3" name="Google Shape;1243;p1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1244" name="Google Shape;1244;p1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7" name="Shape 1247"/>
        <p:cNvGrpSpPr/>
        <p:nvPr/>
      </p:nvGrpSpPr>
      <p:grpSpPr>
        <a:xfrm>
          <a:off x="0" y="0"/>
          <a:ext cx="0" cy="0"/>
          <a:chOff x="0" y="0"/>
          <a:chExt cx="0" cy="0"/>
        </a:xfrm>
      </p:grpSpPr>
      <p:sp>
        <p:nvSpPr>
          <p:cNvPr id="1248" name="Google Shape;1248;p19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9" name="Google Shape;1249;p19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1250" name="Google Shape;1250;p19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3" name="Shape 1253"/>
        <p:cNvGrpSpPr/>
        <p:nvPr/>
      </p:nvGrpSpPr>
      <p:grpSpPr>
        <a:xfrm>
          <a:off x="0" y="0"/>
          <a:ext cx="0" cy="0"/>
          <a:chOff x="0" y="0"/>
          <a:chExt cx="0" cy="0"/>
        </a:xfrm>
      </p:grpSpPr>
      <p:sp>
        <p:nvSpPr>
          <p:cNvPr id="1254" name="Google Shape;1254;p19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5" name="Google Shape;1255;p19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1256" name="Google Shape;1256;p19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 name="Google Shape;91;p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7" name="Google Shape;197;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Q2C</a:t>
            </a:r>
            <a:endParaRPr/>
          </a:p>
        </p:txBody>
      </p:sp>
      <p:sp>
        <p:nvSpPr>
          <p:cNvPr id="198" name="Google Shape;198;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9" name="Shape 1259"/>
        <p:cNvGrpSpPr/>
        <p:nvPr/>
      </p:nvGrpSpPr>
      <p:grpSpPr>
        <a:xfrm>
          <a:off x="0" y="0"/>
          <a:ext cx="0" cy="0"/>
          <a:chOff x="0" y="0"/>
          <a:chExt cx="0" cy="0"/>
        </a:xfrm>
      </p:grpSpPr>
      <p:sp>
        <p:nvSpPr>
          <p:cNvPr id="1260" name="Google Shape;1260;p20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61" name="Google Shape;1261;p2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1262" name="Google Shape;1262;p20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5" name="Shape 1265"/>
        <p:cNvGrpSpPr/>
        <p:nvPr/>
      </p:nvGrpSpPr>
      <p:grpSpPr>
        <a:xfrm>
          <a:off x="0" y="0"/>
          <a:ext cx="0" cy="0"/>
          <a:chOff x="0" y="0"/>
          <a:chExt cx="0" cy="0"/>
        </a:xfrm>
      </p:grpSpPr>
      <p:sp>
        <p:nvSpPr>
          <p:cNvPr id="1266" name="Google Shape;1266;p20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67" name="Google Shape;1267;p2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1268" name="Google Shape;1268;p2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1" name="Shape 1271"/>
        <p:cNvGrpSpPr/>
        <p:nvPr/>
      </p:nvGrpSpPr>
      <p:grpSpPr>
        <a:xfrm>
          <a:off x="0" y="0"/>
          <a:ext cx="0" cy="0"/>
          <a:chOff x="0" y="0"/>
          <a:chExt cx="0" cy="0"/>
        </a:xfrm>
      </p:grpSpPr>
      <p:sp>
        <p:nvSpPr>
          <p:cNvPr id="1272" name="Google Shape;1272;p20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3" name="Google Shape;1273;p2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1274" name="Google Shape;1274;p2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7" name="Shape 1277"/>
        <p:cNvGrpSpPr/>
        <p:nvPr/>
      </p:nvGrpSpPr>
      <p:grpSpPr>
        <a:xfrm>
          <a:off x="0" y="0"/>
          <a:ext cx="0" cy="0"/>
          <a:chOff x="0" y="0"/>
          <a:chExt cx="0" cy="0"/>
        </a:xfrm>
      </p:grpSpPr>
      <p:sp>
        <p:nvSpPr>
          <p:cNvPr id="1278" name="Google Shape;1278;p20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9" name="Google Shape;1279;p20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1280" name="Google Shape;1280;p20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3" name="Shape 1283"/>
        <p:cNvGrpSpPr/>
        <p:nvPr/>
      </p:nvGrpSpPr>
      <p:grpSpPr>
        <a:xfrm>
          <a:off x="0" y="0"/>
          <a:ext cx="0" cy="0"/>
          <a:chOff x="0" y="0"/>
          <a:chExt cx="0" cy="0"/>
        </a:xfrm>
      </p:grpSpPr>
      <p:sp>
        <p:nvSpPr>
          <p:cNvPr id="1284" name="Google Shape;1284;p20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85" name="Google Shape;1285;p2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Q5</a:t>
            </a:r>
            <a:endParaRPr/>
          </a:p>
        </p:txBody>
      </p:sp>
      <p:sp>
        <p:nvSpPr>
          <p:cNvPr id="1286" name="Google Shape;1286;p2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9" name="Shape 1289"/>
        <p:cNvGrpSpPr/>
        <p:nvPr/>
      </p:nvGrpSpPr>
      <p:grpSpPr>
        <a:xfrm>
          <a:off x="0" y="0"/>
          <a:ext cx="0" cy="0"/>
          <a:chOff x="0" y="0"/>
          <a:chExt cx="0" cy="0"/>
        </a:xfrm>
      </p:grpSpPr>
      <p:sp>
        <p:nvSpPr>
          <p:cNvPr id="1290" name="Google Shape;1290;p20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1" name="Google Shape;1291;p2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Q5</a:t>
            </a:r>
            <a:endParaRPr/>
          </a:p>
        </p:txBody>
      </p:sp>
      <p:sp>
        <p:nvSpPr>
          <p:cNvPr id="1292" name="Google Shape;1292;p2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5" name="Shape 1295"/>
        <p:cNvGrpSpPr/>
        <p:nvPr/>
      </p:nvGrpSpPr>
      <p:grpSpPr>
        <a:xfrm>
          <a:off x="0" y="0"/>
          <a:ext cx="0" cy="0"/>
          <a:chOff x="0" y="0"/>
          <a:chExt cx="0" cy="0"/>
        </a:xfrm>
      </p:grpSpPr>
      <p:sp>
        <p:nvSpPr>
          <p:cNvPr id="1296" name="Google Shape;1296;p20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7" name="Google Shape;1297;p20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Q5</a:t>
            </a:r>
            <a:endParaRPr/>
          </a:p>
        </p:txBody>
      </p:sp>
      <p:sp>
        <p:nvSpPr>
          <p:cNvPr id="1298" name="Google Shape;1298;p20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1" name="Shape 1301"/>
        <p:cNvGrpSpPr/>
        <p:nvPr/>
      </p:nvGrpSpPr>
      <p:grpSpPr>
        <a:xfrm>
          <a:off x="0" y="0"/>
          <a:ext cx="0" cy="0"/>
          <a:chOff x="0" y="0"/>
          <a:chExt cx="0" cy="0"/>
        </a:xfrm>
      </p:grpSpPr>
      <p:sp>
        <p:nvSpPr>
          <p:cNvPr id="1302" name="Google Shape;1302;p20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3" name="Google Shape;1303;p20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Q5</a:t>
            </a:r>
            <a:endParaRPr/>
          </a:p>
        </p:txBody>
      </p:sp>
      <p:sp>
        <p:nvSpPr>
          <p:cNvPr id="1304" name="Google Shape;1304;p20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7" name="Shape 1307"/>
        <p:cNvGrpSpPr/>
        <p:nvPr/>
      </p:nvGrpSpPr>
      <p:grpSpPr>
        <a:xfrm>
          <a:off x="0" y="0"/>
          <a:ext cx="0" cy="0"/>
          <a:chOff x="0" y="0"/>
          <a:chExt cx="0" cy="0"/>
        </a:xfrm>
      </p:grpSpPr>
      <p:sp>
        <p:nvSpPr>
          <p:cNvPr id="1308" name="Google Shape;1308;p20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9" name="Google Shape;1309;p2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Q6</a:t>
            </a:r>
            <a:endParaRPr/>
          </a:p>
        </p:txBody>
      </p:sp>
      <p:sp>
        <p:nvSpPr>
          <p:cNvPr id="1310" name="Google Shape;1310;p2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3" name="Shape 1313"/>
        <p:cNvGrpSpPr/>
        <p:nvPr/>
      </p:nvGrpSpPr>
      <p:grpSpPr>
        <a:xfrm>
          <a:off x="0" y="0"/>
          <a:ext cx="0" cy="0"/>
          <a:chOff x="0" y="0"/>
          <a:chExt cx="0" cy="0"/>
        </a:xfrm>
      </p:grpSpPr>
      <p:sp>
        <p:nvSpPr>
          <p:cNvPr id="1314" name="Google Shape;1314;p20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5" name="Google Shape;1315;p2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Q6</a:t>
            </a:r>
            <a:endParaRPr/>
          </a:p>
        </p:txBody>
      </p:sp>
      <p:sp>
        <p:nvSpPr>
          <p:cNvPr id="1316" name="Google Shape;1316;p2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3" name="Google Shape;203;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a:t>
            </a:r>
            <a:endParaRPr/>
          </a:p>
        </p:txBody>
      </p:sp>
      <p:sp>
        <p:nvSpPr>
          <p:cNvPr id="204" name="Google Shape;204;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9" name="Shape 1319"/>
        <p:cNvGrpSpPr/>
        <p:nvPr/>
      </p:nvGrpSpPr>
      <p:grpSpPr>
        <a:xfrm>
          <a:off x="0" y="0"/>
          <a:ext cx="0" cy="0"/>
          <a:chOff x="0" y="0"/>
          <a:chExt cx="0" cy="0"/>
        </a:xfrm>
      </p:grpSpPr>
      <p:sp>
        <p:nvSpPr>
          <p:cNvPr id="1320" name="Google Shape;1320;p2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21" name="Google Shape;1321;p2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Q6</a:t>
            </a:r>
            <a:endParaRPr/>
          </a:p>
        </p:txBody>
      </p:sp>
      <p:sp>
        <p:nvSpPr>
          <p:cNvPr id="1322" name="Google Shape;1322;p2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5" name="Shape 1325"/>
        <p:cNvGrpSpPr/>
        <p:nvPr/>
      </p:nvGrpSpPr>
      <p:grpSpPr>
        <a:xfrm>
          <a:off x="0" y="0"/>
          <a:ext cx="0" cy="0"/>
          <a:chOff x="0" y="0"/>
          <a:chExt cx="0" cy="0"/>
        </a:xfrm>
      </p:grpSpPr>
      <p:sp>
        <p:nvSpPr>
          <p:cNvPr id="1326" name="Google Shape;1326;p2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27" name="Google Shape;1327;p2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Q6</a:t>
            </a:r>
            <a:endParaRPr/>
          </a:p>
        </p:txBody>
      </p:sp>
      <p:sp>
        <p:nvSpPr>
          <p:cNvPr id="1328" name="Google Shape;1328;p2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1" name="Shape 1331"/>
        <p:cNvGrpSpPr/>
        <p:nvPr/>
      </p:nvGrpSpPr>
      <p:grpSpPr>
        <a:xfrm>
          <a:off x="0" y="0"/>
          <a:ext cx="0" cy="0"/>
          <a:chOff x="0" y="0"/>
          <a:chExt cx="0" cy="0"/>
        </a:xfrm>
      </p:grpSpPr>
      <p:sp>
        <p:nvSpPr>
          <p:cNvPr id="1332" name="Google Shape;1332;p2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33" name="Google Shape;1333;p2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Q7</a:t>
            </a:r>
            <a:endParaRPr/>
          </a:p>
        </p:txBody>
      </p:sp>
      <p:sp>
        <p:nvSpPr>
          <p:cNvPr id="1334" name="Google Shape;1334;p2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7" name="Shape 1337"/>
        <p:cNvGrpSpPr/>
        <p:nvPr/>
      </p:nvGrpSpPr>
      <p:grpSpPr>
        <a:xfrm>
          <a:off x="0" y="0"/>
          <a:ext cx="0" cy="0"/>
          <a:chOff x="0" y="0"/>
          <a:chExt cx="0" cy="0"/>
        </a:xfrm>
      </p:grpSpPr>
      <p:sp>
        <p:nvSpPr>
          <p:cNvPr id="1338" name="Google Shape;1338;p2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39" name="Google Shape;1339;p2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Q7</a:t>
            </a:r>
            <a:endParaRPr/>
          </a:p>
        </p:txBody>
      </p:sp>
      <p:sp>
        <p:nvSpPr>
          <p:cNvPr id="1340" name="Google Shape;1340;p2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3" name="Shape 1343"/>
        <p:cNvGrpSpPr/>
        <p:nvPr/>
      </p:nvGrpSpPr>
      <p:grpSpPr>
        <a:xfrm>
          <a:off x="0" y="0"/>
          <a:ext cx="0" cy="0"/>
          <a:chOff x="0" y="0"/>
          <a:chExt cx="0" cy="0"/>
        </a:xfrm>
      </p:grpSpPr>
      <p:sp>
        <p:nvSpPr>
          <p:cNvPr id="1344" name="Google Shape;1344;p2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45" name="Google Shape;1345;p2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Q7</a:t>
            </a:r>
            <a:endParaRPr/>
          </a:p>
        </p:txBody>
      </p:sp>
      <p:sp>
        <p:nvSpPr>
          <p:cNvPr id="1346" name="Google Shape;1346;p2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9" name="Shape 1349"/>
        <p:cNvGrpSpPr/>
        <p:nvPr/>
      </p:nvGrpSpPr>
      <p:grpSpPr>
        <a:xfrm>
          <a:off x="0" y="0"/>
          <a:ext cx="0" cy="0"/>
          <a:chOff x="0" y="0"/>
          <a:chExt cx="0" cy="0"/>
        </a:xfrm>
      </p:grpSpPr>
      <p:sp>
        <p:nvSpPr>
          <p:cNvPr id="1350" name="Google Shape;1350;p2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51" name="Google Shape;1351;p2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Q7</a:t>
            </a:r>
            <a:endParaRPr/>
          </a:p>
        </p:txBody>
      </p:sp>
      <p:sp>
        <p:nvSpPr>
          <p:cNvPr id="1352" name="Google Shape;1352;p2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5" name="Shape 1355"/>
        <p:cNvGrpSpPr/>
        <p:nvPr/>
      </p:nvGrpSpPr>
      <p:grpSpPr>
        <a:xfrm>
          <a:off x="0" y="0"/>
          <a:ext cx="0" cy="0"/>
          <a:chOff x="0" y="0"/>
          <a:chExt cx="0" cy="0"/>
        </a:xfrm>
      </p:grpSpPr>
      <p:sp>
        <p:nvSpPr>
          <p:cNvPr id="1356" name="Google Shape;1356;p2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57" name="Google Shape;1357;p2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Teacher</a:t>
            </a:r>
            <a:endParaRPr/>
          </a:p>
        </p:txBody>
      </p:sp>
      <p:sp>
        <p:nvSpPr>
          <p:cNvPr id="1358" name="Google Shape;1358;p2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1" name="Shape 1361"/>
        <p:cNvGrpSpPr/>
        <p:nvPr/>
      </p:nvGrpSpPr>
      <p:grpSpPr>
        <a:xfrm>
          <a:off x="0" y="0"/>
          <a:ext cx="0" cy="0"/>
          <a:chOff x="0" y="0"/>
          <a:chExt cx="0" cy="0"/>
        </a:xfrm>
      </p:grpSpPr>
      <p:sp>
        <p:nvSpPr>
          <p:cNvPr id="1362" name="Google Shape;1362;p2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63" name="Google Shape;1363;p2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Anne</a:t>
            </a:r>
            <a:endParaRPr/>
          </a:p>
        </p:txBody>
      </p:sp>
      <p:sp>
        <p:nvSpPr>
          <p:cNvPr id="1364" name="Google Shape;1364;p2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7" name="Shape 1367"/>
        <p:cNvGrpSpPr/>
        <p:nvPr/>
      </p:nvGrpSpPr>
      <p:grpSpPr>
        <a:xfrm>
          <a:off x="0" y="0"/>
          <a:ext cx="0" cy="0"/>
          <a:chOff x="0" y="0"/>
          <a:chExt cx="0" cy="0"/>
        </a:xfrm>
      </p:grpSpPr>
      <p:sp>
        <p:nvSpPr>
          <p:cNvPr id="1368" name="Google Shape;1368;p2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69" name="Google Shape;1369;p2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200">
                <a:solidFill>
                  <a:schemeClr val="dk1"/>
                </a:solidFill>
                <a:latin typeface="Calibri"/>
                <a:ea typeface="Calibri"/>
                <a:cs typeface="Calibri"/>
                <a:sym typeface="Calibri"/>
              </a:rPr>
              <a:t>Game</a:t>
            </a:r>
            <a:endParaRPr/>
          </a:p>
        </p:txBody>
      </p:sp>
      <p:sp>
        <p:nvSpPr>
          <p:cNvPr id="1370" name="Google Shape;1370;p2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3" name="Shape 1373"/>
        <p:cNvGrpSpPr/>
        <p:nvPr/>
      </p:nvGrpSpPr>
      <p:grpSpPr>
        <a:xfrm>
          <a:off x="0" y="0"/>
          <a:ext cx="0" cy="0"/>
          <a:chOff x="0" y="0"/>
          <a:chExt cx="0" cy="0"/>
        </a:xfrm>
      </p:grpSpPr>
      <p:sp>
        <p:nvSpPr>
          <p:cNvPr id="1374" name="Google Shape;1374;p2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5" name="Google Shape;1375;p2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Teacher</a:t>
            </a:r>
            <a:endParaRPr/>
          </a:p>
        </p:txBody>
      </p:sp>
      <p:sp>
        <p:nvSpPr>
          <p:cNvPr id="1376" name="Google Shape;1376;p2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9" name="Google Shape;209;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Q3A</a:t>
            </a:r>
            <a:endParaRPr/>
          </a:p>
        </p:txBody>
      </p:sp>
      <p:sp>
        <p:nvSpPr>
          <p:cNvPr id="210" name="Google Shape;210;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9" name="Shape 1379"/>
        <p:cNvGrpSpPr/>
        <p:nvPr/>
      </p:nvGrpSpPr>
      <p:grpSpPr>
        <a:xfrm>
          <a:off x="0" y="0"/>
          <a:ext cx="0" cy="0"/>
          <a:chOff x="0" y="0"/>
          <a:chExt cx="0" cy="0"/>
        </a:xfrm>
      </p:grpSpPr>
      <p:sp>
        <p:nvSpPr>
          <p:cNvPr id="1380" name="Google Shape;1380;p2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1" name="Google Shape;1381;p2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Anne</a:t>
            </a:r>
            <a:endParaRPr/>
          </a:p>
        </p:txBody>
      </p:sp>
      <p:sp>
        <p:nvSpPr>
          <p:cNvPr id="1382" name="Google Shape;1382;p2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5" name="Shape 1385"/>
        <p:cNvGrpSpPr/>
        <p:nvPr/>
      </p:nvGrpSpPr>
      <p:grpSpPr>
        <a:xfrm>
          <a:off x="0" y="0"/>
          <a:ext cx="0" cy="0"/>
          <a:chOff x="0" y="0"/>
          <a:chExt cx="0" cy="0"/>
        </a:xfrm>
      </p:grpSpPr>
      <p:sp>
        <p:nvSpPr>
          <p:cNvPr id="1386" name="Google Shape;1386;p2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7" name="Google Shape;1387;p2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1388" name="Google Shape;1388;p2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1" name="Shape 1391"/>
        <p:cNvGrpSpPr/>
        <p:nvPr/>
      </p:nvGrpSpPr>
      <p:grpSpPr>
        <a:xfrm>
          <a:off x="0" y="0"/>
          <a:ext cx="0" cy="0"/>
          <a:chOff x="0" y="0"/>
          <a:chExt cx="0" cy="0"/>
        </a:xfrm>
      </p:grpSpPr>
      <p:sp>
        <p:nvSpPr>
          <p:cNvPr id="1392" name="Google Shape;1392;p2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3" name="Google Shape;1393;p2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1394" name="Google Shape;1394;p2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7" name="Shape 1397"/>
        <p:cNvGrpSpPr/>
        <p:nvPr/>
      </p:nvGrpSpPr>
      <p:grpSpPr>
        <a:xfrm>
          <a:off x="0" y="0"/>
          <a:ext cx="0" cy="0"/>
          <a:chOff x="0" y="0"/>
          <a:chExt cx="0" cy="0"/>
        </a:xfrm>
      </p:grpSpPr>
      <p:sp>
        <p:nvSpPr>
          <p:cNvPr id="1398" name="Google Shape;1398;p2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9" name="Google Shape;1399;p2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1400" name="Google Shape;1400;p2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3" name="Shape 1403"/>
        <p:cNvGrpSpPr/>
        <p:nvPr/>
      </p:nvGrpSpPr>
      <p:grpSpPr>
        <a:xfrm>
          <a:off x="0" y="0"/>
          <a:ext cx="0" cy="0"/>
          <a:chOff x="0" y="0"/>
          <a:chExt cx="0" cy="0"/>
        </a:xfrm>
      </p:grpSpPr>
      <p:sp>
        <p:nvSpPr>
          <p:cNvPr id="1404" name="Google Shape;1404;p2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05" name="Google Shape;1405;p2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1406" name="Google Shape;1406;p2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9" name="Shape 1409"/>
        <p:cNvGrpSpPr/>
        <p:nvPr/>
      </p:nvGrpSpPr>
      <p:grpSpPr>
        <a:xfrm>
          <a:off x="0" y="0"/>
          <a:ext cx="0" cy="0"/>
          <a:chOff x="0" y="0"/>
          <a:chExt cx="0" cy="0"/>
        </a:xfrm>
      </p:grpSpPr>
      <p:sp>
        <p:nvSpPr>
          <p:cNvPr id="1410" name="Google Shape;1410;p2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11" name="Google Shape;1411;p2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1412" name="Google Shape;1412;p2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5" name="Shape 1415"/>
        <p:cNvGrpSpPr/>
        <p:nvPr/>
      </p:nvGrpSpPr>
      <p:grpSpPr>
        <a:xfrm>
          <a:off x="0" y="0"/>
          <a:ext cx="0" cy="0"/>
          <a:chOff x="0" y="0"/>
          <a:chExt cx="0" cy="0"/>
        </a:xfrm>
      </p:grpSpPr>
      <p:sp>
        <p:nvSpPr>
          <p:cNvPr id="1416" name="Google Shape;1416;p2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17" name="Google Shape;1417;p2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1418" name="Google Shape;1418;p2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1" name="Shape 1421"/>
        <p:cNvGrpSpPr/>
        <p:nvPr/>
      </p:nvGrpSpPr>
      <p:grpSpPr>
        <a:xfrm>
          <a:off x="0" y="0"/>
          <a:ext cx="0" cy="0"/>
          <a:chOff x="0" y="0"/>
          <a:chExt cx="0" cy="0"/>
        </a:xfrm>
      </p:grpSpPr>
      <p:sp>
        <p:nvSpPr>
          <p:cNvPr id="1422" name="Google Shape;1422;p2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23" name="Google Shape;1423;p2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1424" name="Google Shape;1424;p2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7" name="Shape 1427"/>
        <p:cNvGrpSpPr/>
        <p:nvPr/>
      </p:nvGrpSpPr>
      <p:grpSpPr>
        <a:xfrm>
          <a:off x="0" y="0"/>
          <a:ext cx="0" cy="0"/>
          <a:chOff x="0" y="0"/>
          <a:chExt cx="0" cy="0"/>
        </a:xfrm>
      </p:grpSpPr>
      <p:sp>
        <p:nvSpPr>
          <p:cNvPr id="1428" name="Google Shape;1428;p2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29" name="Google Shape;1429;p2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1430" name="Google Shape;1430;p2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3" name="Shape 1433"/>
        <p:cNvGrpSpPr/>
        <p:nvPr/>
      </p:nvGrpSpPr>
      <p:grpSpPr>
        <a:xfrm>
          <a:off x="0" y="0"/>
          <a:ext cx="0" cy="0"/>
          <a:chOff x="0" y="0"/>
          <a:chExt cx="0" cy="0"/>
        </a:xfrm>
      </p:grpSpPr>
      <p:sp>
        <p:nvSpPr>
          <p:cNvPr id="1434" name="Google Shape;1434;p22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35" name="Google Shape;1435;p2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1436" name="Google Shape;1436;p2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5" name="Google Shape;215;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Q3B</a:t>
            </a:r>
            <a:endParaRPr/>
          </a:p>
        </p:txBody>
      </p:sp>
      <p:sp>
        <p:nvSpPr>
          <p:cNvPr id="216" name="Google Shape;216;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9" name="Shape 1439"/>
        <p:cNvGrpSpPr/>
        <p:nvPr/>
      </p:nvGrpSpPr>
      <p:grpSpPr>
        <a:xfrm>
          <a:off x="0" y="0"/>
          <a:ext cx="0" cy="0"/>
          <a:chOff x="0" y="0"/>
          <a:chExt cx="0" cy="0"/>
        </a:xfrm>
      </p:grpSpPr>
      <p:sp>
        <p:nvSpPr>
          <p:cNvPr id="1440" name="Google Shape;1440;p23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41" name="Google Shape;1441;p2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1442" name="Google Shape;1442;p2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5" name="Shape 1445"/>
        <p:cNvGrpSpPr/>
        <p:nvPr/>
      </p:nvGrpSpPr>
      <p:grpSpPr>
        <a:xfrm>
          <a:off x="0" y="0"/>
          <a:ext cx="0" cy="0"/>
          <a:chOff x="0" y="0"/>
          <a:chExt cx="0" cy="0"/>
        </a:xfrm>
      </p:grpSpPr>
      <p:sp>
        <p:nvSpPr>
          <p:cNvPr id="1446" name="Google Shape;1446;p23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47" name="Google Shape;1447;p2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1448" name="Google Shape;1448;p2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1" name="Shape 1451"/>
        <p:cNvGrpSpPr/>
        <p:nvPr/>
      </p:nvGrpSpPr>
      <p:grpSpPr>
        <a:xfrm>
          <a:off x="0" y="0"/>
          <a:ext cx="0" cy="0"/>
          <a:chOff x="0" y="0"/>
          <a:chExt cx="0" cy="0"/>
        </a:xfrm>
      </p:grpSpPr>
      <p:sp>
        <p:nvSpPr>
          <p:cNvPr id="1452" name="Google Shape;1452;p23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3" name="Google Shape;1453;p2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1454" name="Google Shape;1454;p2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7" name="Shape 1457"/>
        <p:cNvGrpSpPr/>
        <p:nvPr/>
      </p:nvGrpSpPr>
      <p:grpSpPr>
        <a:xfrm>
          <a:off x="0" y="0"/>
          <a:ext cx="0" cy="0"/>
          <a:chOff x="0" y="0"/>
          <a:chExt cx="0" cy="0"/>
        </a:xfrm>
      </p:grpSpPr>
      <p:sp>
        <p:nvSpPr>
          <p:cNvPr id="1458" name="Google Shape;1458;p23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9" name="Google Shape;1459;p2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1460" name="Google Shape;1460;p2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3" name="Shape 1463"/>
        <p:cNvGrpSpPr/>
        <p:nvPr/>
      </p:nvGrpSpPr>
      <p:grpSpPr>
        <a:xfrm>
          <a:off x="0" y="0"/>
          <a:ext cx="0" cy="0"/>
          <a:chOff x="0" y="0"/>
          <a:chExt cx="0" cy="0"/>
        </a:xfrm>
      </p:grpSpPr>
      <p:sp>
        <p:nvSpPr>
          <p:cNvPr id="1464" name="Google Shape;1464;p23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65" name="Google Shape;1465;p2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1466" name="Google Shape;1466;p2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9" name="Shape 1469"/>
        <p:cNvGrpSpPr/>
        <p:nvPr/>
      </p:nvGrpSpPr>
      <p:grpSpPr>
        <a:xfrm>
          <a:off x="0" y="0"/>
          <a:ext cx="0" cy="0"/>
          <a:chOff x="0" y="0"/>
          <a:chExt cx="0" cy="0"/>
        </a:xfrm>
      </p:grpSpPr>
      <p:sp>
        <p:nvSpPr>
          <p:cNvPr id="1470" name="Google Shape;1470;p23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1" name="Google Shape;1471;p2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1472" name="Google Shape;1472;p2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5" name="Shape 1475"/>
        <p:cNvGrpSpPr/>
        <p:nvPr/>
      </p:nvGrpSpPr>
      <p:grpSpPr>
        <a:xfrm>
          <a:off x="0" y="0"/>
          <a:ext cx="0" cy="0"/>
          <a:chOff x="0" y="0"/>
          <a:chExt cx="0" cy="0"/>
        </a:xfrm>
      </p:grpSpPr>
      <p:sp>
        <p:nvSpPr>
          <p:cNvPr id="1476" name="Google Shape;1476;p23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7" name="Google Shape;1477;p2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1478" name="Google Shape;1478;p2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1" name="Shape 1481"/>
        <p:cNvGrpSpPr/>
        <p:nvPr/>
      </p:nvGrpSpPr>
      <p:grpSpPr>
        <a:xfrm>
          <a:off x="0" y="0"/>
          <a:ext cx="0" cy="0"/>
          <a:chOff x="0" y="0"/>
          <a:chExt cx="0" cy="0"/>
        </a:xfrm>
      </p:grpSpPr>
      <p:sp>
        <p:nvSpPr>
          <p:cNvPr id="1482" name="Google Shape;1482;p23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3" name="Google Shape;1483;p2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Q5</a:t>
            </a:r>
            <a:endParaRPr/>
          </a:p>
        </p:txBody>
      </p:sp>
      <p:sp>
        <p:nvSpPr>
          <p:cNvPr id="1484" name="Google Shape;1484;p2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7" name="Shape 1487"/>
        <p:cNvGrpSpPr/>
        <p:nvPr/>
      </p:nvGrpSpPr>
      <p:grpSpPr>
        <a:xfrm>
          <a:off x="0" y="0"/>
          <a:ext cx="0" cy="0"/>
          <a:chOff x="0" y="0"/>
          <a:chExt cx="0" cy="0"/>
        </a:xfrm>
      </p:grpSpPr>
      <p:sp>
        <p:nvSpPr>
          <p:cNvPr id="1488" name="Google Shape;1488;p23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9" name="Google Shape;1489;p2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Q5</a:t>
            </a:r>
            <a:endParaRPr/>
          </a:p>
        </p:txBody>
      </p:sp>
      <p:sp>
        <p:nvSpPr>
          <p:cNvPr id="1490" name="Google Shape;1490;p2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3" name="Shape 1493"/>
        <p:cNvGrpSpPr/>
        <p:nvPr/>
      </p:nvGrpSpPr>
      <p:grpSpPr>
        <a:xfrm>
          <a:off x="0" y="0"/>
          <a:ext cx="0" cy="0"/>
          <a:chOff x="0" y="0"/>
          <a:chExt cx="0" cy="0"/>
        </a:xfrm>
      </p:grpSpPr>
      <p:sp>
        <p:nvSpPr>
          <p:cNvPr id="1494" name="Google Shape;1494;p23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95" name="Google Shape;1495;p2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Q5</a:t>
            </a:r>
            <a:endParaRPr/>
          </a:p>
        </p:txBody>
      </p:sp>
      <p:sp>
        <p:nvSpPr>
          <p:cNvPr id="1496" name="Google Shape;1496;p2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1" name="Google Shape;221;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Q3C</a:t>
            </a:r>
            <a:endParaRPr/>
          </a:p>
        </p:txBody>
      </p:sp>
      <p:sp>
        <p:nvSpPr>
          <p:cNvPr id="222" name="Google Shape;222;p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9" name="Shape 1499"/>
        <p:cNvGrpSpPr/>
        <p:nvPr/>
      </p:nvGrpSpPr>
      <p:grpSpPr>
        <a:xfrm>
          <a:off x="0" y="0"/>
          <a:ext cx="0" cy="0"/>
          <a:chOff x="0" y="0"/>
          <a:chExt cx="0" cy="0"/>
        </a:xfrm>
      </p:grpSpPr>
      <p:sp>
        <p:nvSpPr>
          <p:cNvPr id="1500" name="Google Shape;1500;p24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01" name="Google Shape;1501;p2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Q5</a:t>
            </a:r>
            <a:endParaRPr/>
          </a:p>
        </p:txBody>
      </p:sp>
      <p:sp>
        <p:nvSpPr>
          <p:cNvPr id="1502" name="Google Shape;1502;p2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5" name="Shape 1505"/>
        <p:cNvGrpSpPr/>
        <p:nvPr/>
      </p:nvGrpSpPr>
      <p:grpSpPr>
        <a:xfrm>
          <a:off x="0" y="0"/>
          <a:ext cx="0" cy="0"/>
          <a:chOff x="0" y="0"/>
          <a:chExt cx="0" cy="0"/>
        </a:xfrm>
      </p:grpSpPr>
      <p:sp>
        <p:nvSpPr>
          <p:cNvPr id="1506" name="Google Shape;1506;p24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07" name="Google Shape;1507;p2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Q6</a:t>
            </a:r>
            <a:endParaRPr/>
          </a:p>
        </p:txBody>
      </p:sp>
      <p:sp>
        <p:nvSpPr>
          <p:cNvPr id="1508" name="Google Shape;1508;p2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1" name="Shape 1511"/>
        <p:cNvGrpSpPr/>
        <p:nvPr/>
      </p:nvGrpSpPr>
      <p:grpSpPr>
        <a:xfrm>
          <a:off x="0" y="0"/>
          <a:ext cx="0" cy="0"/>
          <a:chOff x="0" y="0"/>
          <a:chExt cx="0" cy="0"/>
        </a:xfrm>
      </p:grpSpPr>
      <p:sp>
        <p:nvSpPr>
          <p:cNvPr id="1512" name="Google Shape;1512;p24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3" name="Google Shape;1513;p2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Q6</a:t>
            </a:r>
            <a:endParaRPr/>
          </a:p>
        </p:txBody>
      </p:sp>
      <p:sp>
        <p:nvSpPr>
          <p:cNvPr id="1514" name="Google Shape;1514;p2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7" name="Shape 1517"/>
        <p:cNvGrpSpPr/>
        <p:nvPr/>
      </p:nvGrpSpPr>
      <p:grpSpPr>
        <a:xfrm>
          <a:off x="0" y="0"/>
          <a:ext cx="0" cy="0"/>
          <a:chOff x="0" y="0"/>
          <a:chExt cx="0" cy="0"/>
        </a:xfrm>
      </p:grpSpPr>
      <p:sp>
        <p:nvSpPr>
          <p:cNvPr id="1518" name="Google Shape;1518;p24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9" name="Google Shape;1519;p2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Q6</a:t>
            </a:r>
            <a:endParaRPr/>
          </a:p>
        </p:txBody>
      </p:sp>
      <p:sp>
        <p:nvSpPr>
          <p:cNvPr id="1520" name="Google Shape;1520;p2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3" name="Shape 1523"/>
        <p:cNvGrpSpPr/>
        <p:nvPr/>
      </p:nvGrpSpPr>
      <p:grpSpPr>
        <a:xfrm>
          <a:off x="0" y="0"/>
          <a:ext cx="0" cy="0"/>
          <a:chOff x="0" y="0"/>
          <a:chExt cx="0" cy="0"/>
        </a:xfrm>
      </p:grpSpPr>
      <p:sp>
        <p:nvSpPr>
          <p:cNvPr id="1524" name="Google Shape;1524;p24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5" name="Google Shape;1525;p2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Q6</a:t>
            </a:r>
            <a:endParaRPr/>
          </a:p>
        </p:txBody>
      </p:sp>
      <p:sp>
        <p:nvSpPr>
          <p:cNvPr id="1526" name="Google Shape;1526;p2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9" name="Shape 1529"/>
        <p:cNvGrpSpPr/>
        <p:nvPr/>
      </p:nvGrpSpPr>
      <p:grpSpPr>
        <a:xfrm>
          <a:off x="0" y="0"/>
          <a:ext cx="0" cy="0"/>
          <a:chOff x="0" y="0"/>
          <a:chExt cx="0" cy="0"/>
        </a:xfrm>
      </p:grpSpPr>
      <p:sp>
        <p:nvSpPr>
          <p:cNvPr id="1530" name="Google Shape;1530;p24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1" name="Google Shape;1531;p2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Q7</a:t>
            </a:r>
            <a:endParaRPr/>
          </a:p>
        </p:txBody>
      </p:sp>
      <p:sp>
        <p:nvSpPr>
          <p:cNvPr id="1532" name="Google Shape;1532;p2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5" name="Shape 1535"/>
        <p:cNvGrpSpPr/>
        <p:nvPr/>
      </p:nvGrpSpPr>
      <p:grpSpPr>
        <a:xfrm>
          <a:off x="0" y="0"/>
          <a:ext cx="0" cy="0"/>
          <a:chOff x="0" y="0"/>
          <a:chExt cx="0" cy="0"/>
        </a:xfrm>
      </p:grpSpPr>
      <p:sp>
        <p:nvSpPr>
          <p:cNvPr id="1536" name="Google Shape;1536;p24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7" name="Google Shape;1537;p2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Q7</a:t>
            </a:r>
            <a:endParaRPr/>
          </a:p>
        </p:txBody>
      </p:sp>
      <p:sp>
        <p:nvSpPr>
          <p:cNvPr id="1538" name="Google Shape;1538;p2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1" name="Shape 1541"/>
        <p:cNvGrpSpPr/>
        <p:nvPr/>
      </p:nvGrpSpPr>
      <p:grpSpPr>
        <a:xfrm>
          <a:off x="0" y="0"/>
          <a:ext cx="0" cy="0"/>
          <a:chOff x="0" y="0"/>
          <a:chExt cx="0" cy="0"/>
        </a:xfrm>
      </p:grpSpPr>
      <p:sp>
        <p:nvSpPr>
          <p:cNvPr id="1542" name="Google Shape;1542;p24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3" name="Google Shape;1543;p2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Q7</a:t>
            </a:r>
            <a:endParaRPr/>
          </a:p>
        </p:txBody>
      </p:sp>
      <p:sp>
        <p:nvSpPr>
          <p:cNvPr id="1544" name="Google Shape;1544;p2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7" name="Shape 1547"/>
        <p:cNvGrpSpPr/>
        <p:nvPr/>
      </p:nvGrpSpPr>
      <p:grpSpPr>
        <a:xfrm>
          <a:off x="0" y="0"/>
          <a:ext cx="0" cy="0"/>
          <a:chOff x="0" y="0"/>
          <a:chExt cx="0" cy="0"/>
        </a:xfrm>
      </p:grpSpPr>
      <p:sp>
        <p:nvSpPr>
          <p:cNvPr id="1548" name="Google Shape;1548;p24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9" name="Google Shape;1549;p2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Q7</a:t>
            </a:r>
            <a:endParaRPr/>
          </a:p>
        </p:txBody>
      </p:sp>
      <p:sp>
        <p:nvSpPr>
          <p:cNvPr id="1550" name="Google Shape;1550;p2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3" name="Shape 1553"/>
        <p:cNvGrpSpPr/>
        <p:nvPr/>
      </p:nvGrpSpPr>
      <p:grpSpPr>
        <a:xfrm>
          <a:off x="0" y="0"/>
          <a:ext cx="0" cy="0"/>
          <a:chOff x="0" y="0"/>
          <a:chExt cx="0" cy="0"/>
        </a:xfrm>
      </p:grpSpPr>
      <p:sp>
        <p:nvSpPr>
          <p:cNvPr id="1554" name="Google Shape;1554;p24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5" name="Google Shape;1555;p2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Teacher</a:t>
            </a:r>
            <a:endParaRPr/>
          </a:p>
        </p:txBody>
      </p:sp>
      <p:sp>
        <p:nvSpPr>
          <p:cNvPr id="1556" name="Google Shape;1556;p2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7" name="Google Shape;227;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Q4</a:t>
            </a:r>
            <a:endParaRPr/>
          </a:p>
        </p:txBody>
      </p:sp>
      <p:sp>
        <p:nvSpPr>
          <p:cNvPr id="228" name="Google Shape;228;p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9" name="Shape 1559"/>
        <p:cNvGrpSpPr/>
        <p:nvPr/>
      </p:nvGrpSpPr>
      <p:grpSpPr>
        <a:xfrm>
          <a:off x="0" y="0"/>
          <a:ext cx="0" cy="0"/>
          <a:chOff x="0" y="0"/>
          <a:chExt cx="0" cy="0"/>
        </a:xfrm>
      </p:grpSpPr>
      <p:sp>
        <p:nvSpPr>
          <p:cNvPr id="1560" name="Google Shape;1560;p25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61" name="Google Shape;1561;p2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1562" name="Google Shape;1562;p2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5" name="Shape 1565"/>
        <p:cNvGrpSpPr/>
        <p:nvPr/>
      </p:nvGrpSpPr>
      <p:grpSpPr>
        <a:xfrm>
          <a:off x="0" y="0"/>
          <a:ext cx="0" cy="0"/>
          <a:chOff x="0" y="0"/>
          <a:chExt cx="0" cy="0"/>
        </a:xfrm>
      </p:grpSpPr>
      <p:sp>
        <p:nvSpPr>
          <p:cNvPr id="1566" name="Google Shape;1566;p25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67" name="Google Shape;1567;p2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All Students</a:t>
            </a:r>
            <a:endParaRPr/>
          </a:p>
        </p:txBody>
      </p:sp>
      <p:sp>
        <p:nvSpPr>
          <p:cNvPr id="1568" name="Google Shape;1568;p2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1" name="Shape 1571"/>
        <p:cNvGrpSpPr/>
        <p:nvPr/>
      </p:nvGrpSpPr>
      <p:grpSpPr>
        <a:xfrm>
          <a:off x="0" y="0"/>
          <a:ext cx="0" cy="0"/>
          <a:chOff x="0" y="0"/>
          <a:chExt cx="0" cy="0"/>
        </a:xfrm>
      </p:grpSpPr>
      <p:sp>
        <p:nvSpPr>
          <p:cNvPr id="1572" name="Google Shape;1572;p25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3" name="Google Shape;1573;p2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1574" name="Google Shape;1574;p2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7" name="Shape 1577"/>
        <p:cNvGrpSpPr/>
        <p:nvPr/>
      </p:nvGrpSpPr>
      <p:grpSpPr>
        <a:xfrm>
          <a:off x="0" y="0"/>
          <a:ext cx="0" cy="0"/>
          <a:chOff x="0" y="0"/>
          <a:chExt cx="0" cy="0"/>
        </a:xfrm>
      </p:grpSpPr>
      <p:sp>
        <p:nvSpPr>
          <p:cNvPr id="1578" name="Google Shape;1578;p25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9" name="Google Shape;1579;p2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200">
                <a:solidFill>
                  <a:schemeClr val="dk1"/>
                </a:solidFill>
                <a:latin typeface="Calibri"/>
                <a:ea typeface="Calibri"/>
                <a:cs typeface="Calibri"/>
                <a:sym typeface="Calibri"/>
              </a:rPr>
              <a:t>Game</a:t>
            </a:r>
            <a:endParaRPr/>
          </a:p>
        </p:txBody>
      </p:sp>
      <p:sp>
        <p:nvSpPr>
          <p:cNvPr id="1580" name="Google Shape;1580;p2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3" name="Shape 1583"/>
        <p:cNvGrpSpPr/>
        <p:nvPr/>
      </p:nvGrpSpPr>
      <p:grpSpPr>
        <a:xfrm>
          <a:off x="0" y="0"/>
          <a:ext cx="0" cy="0"/>
          <a:chOff x="0" y="0"/>
          <a:chExt cx="0" cy="0"/>
        </a:xfrm>
      </p:grpSpPr>
      <p:sp>
        <p:nvSpPr>
          <p:cNvPr id="1584" name="Google Shape;1584;p25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85" name="Google Shape;1585;p2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1586" name="Google Shape;1586;p2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9" name="Shape 1589"/>
        <p:cNvGrpSpPr/>
        <p:nvPr/>
      </p:nvGrpSpPr>
      <p:grpSpPr>
        <a:xfrm>
          <a:off x="0" y="0"/>
          <a:ext cx="0" cy="0"/>
          <a:chOff x="0" y="0"/>
          <a:chExt cx="0" cy="0"/>
        </a:xfrm>
      </p:grpSpPr>
      <p:sp>
        <p:nvSpPr>
          <p:cNvPr id="1590" name="Google Shape;1590;p25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1" name="Google Shape;1591;p2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1592" name="Google Shape;1592;p2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5" name="Shape 1595"/>
        <p:cNvGrpSpPr/>
        <p:nvPr/>
      </p:nvGrpSpPr>
      <p:grpSpPr>
        <a:xfrm>
          <a:off x="0" y="0"/>
          <a:ext cx="0" cy="0"/>
          <a:chOff x="0" y="0"/>
          <a:chExt cx="0" cy="0"/>
        </a:xfrm>
      </p:grpSpPr>
      <p:sp>
        <p:nvSpPr>
          <p:cNvPr id="1596" name="Google Shape;1596;p25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7" name="Google Shape;1597;p2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1598" name="Google Shape;1598;p2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1" name="Shape 1601"/>
        <p:cNvGrpSpPr/>
        <p:nvPr/>
      </p:nvGrpSpPr>
      <p:grpSpPr>
        <a:xfrm>
          <a:off x="0" y="0"/>
          <a:ext cx="0" cy="0"/>
          <a:chOff x="0" y="0"/>
          <a:chExt cx="0" cy="0"/>
        </a:xfrm>
      </p:grpSpPr>
      <p:sp>
        <p:nvSpPr>
          <p:cNvPr id="1602" name="Google Shape;1602;p25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3" name="Google Shape;1603;p2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1604" name="Google Shape;1604;p2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7" name="Shape 1607"/>
        <p:cNvGrpSpPr/>
        <p:nvPr/>
      </p:nvGrpSpPr>
      <p:grpSpPr>
        <a:xfrm>
          <a:off x="0" y="0"/>
          <a:ext cx="0" cy="0"/>
          <a:chOff x="0" y="0"/>
          <a:chExt cx="0" cy="0"/>
        </a:xfrm>
      </p:grpSpPr>
      <p:sp>
        <p:nvSpPr>
          <p:cNvPr id="1608" name="Google Shape;1608;p25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9" name="Google Shape;1609;p2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1610" name="Google Shape;1610;p2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3" name="Shape 1613"/>
        <p:cNvGrpSpPr/>
        <p:nvPr/>
      </p:nvGrpSpPr>
      <p:grpSpPr>
        <a:xfrm>
          <a:off x="0" y="0"/>
          <a:ext cx="0" cy="0"/>
          <a:chOff x="0" y="0"/>
          <a:chExt cx="0" cy="0"/>
        </a:xfrm>
      </p:grpSpPr>
      <p:sp>
        <p:nvSpPr>
          <p:cNvPr id="1614" name="Google Shape;1614;p25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15" name="Google Shape;1615;p2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1616" name="Google Shape;1616;p2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3" name="Google Shape;233;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Q4A</a:t>
            </a:r>
            <a:endParaRPr/>
          </a:p>
        </p:txBody>
      </p:sp>
      <p:sp>
        <p:nvSpPr>
          <p:cNvPr id="234" name="Google Shape;234;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9" name="Shape 1619"/>
        <p:cNvGrpSpPr/>
        <p:nvPr/>
      </p:nvGrpSpPr>
      <p:grpSpPr>
        <a:xfrm>
          <a:off x="0" y="0"/>
          <a:ext cx="0" cy="0"/>
          <a:chOff x="0" y="0"/>
          <a:chExt cx="0" cy="0"/>
        </a:xfrm>
      </p:grpSpPr>
      <p:sp>
        <p:nvSpPr>
          <p:cNvPr id="1620" name="Google Shape;1620;p26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1" name="Google Shape;1621;p2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1622" name="Google Shape;1622;p2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5" name="Shape 1625"/>
        <p:cNvGrpSpPr/>
        <p:nvPr/>
      </p:nvGrpSpPr>
      <p:grpSpPr>
        <a:xfrm>
          <a:off x="0" y="0"/>
          <a:ext cx="0" cy="0"/>
          <a:chOff x="0" y="0"/>
          <a:chExt cx="0" cy="0"/>
        </a:xfrm>
      </p:grpSpPr>
      <p:sp>
        <p:nvSpPr>
          <p:cNvPr id="1626" name="Google Shape;1626;p26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7" name="Google Shape;1627;p2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1628" name="Google Shape;1628;p2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1" name="Shape 1631"/>
        <p:cNvGrpSpPr/>
        <p:nvPr/>
      </p:nvGrpSpPr>
      <p:grpSpPr>
        <a:xfrm>
          <a:off x="0" y="0"/>
          <a:ext cx="0" cy="0"/>
          <a:chOff x="0" y="0"/>
          <a:chExt cx="0" cy="0"/>
        </a:xfrm>
      </p:grpSpPr>
      <p:sp>
        <p:nvSpPr>
          <p:cNvPr id="1632" name="Google Shape;1632;p26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3" name="Google Shape;1633;p2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1634" name="Google Shape;1634;p2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7" name="Shape 1637"/>
        <p:cNvGrpSpPr/>
        <p:nvPr/>
      </p:nvGrpSpPr>
      <p:grpSpPr>
        <a:xfrm>
          <a:off x="0" y="0"/>
          <a:ext cx="0" cy="0"/>
          <a:chOff x="0" y="0"/>
          <a:chExt cx="0" cy="0"/>
        </a:xfrm>
      </p:grpSpPr>
      <p:sp>
        <p:nvSpPr>
          <p:cNvPr id="1638" name="Google Shape;1638;p26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9" name="Google Shape;1639;p2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1640" name="Google Shape;1640;p2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3" name="Shape 1643"/>
        <p:cNvGrpSpPr/>
        <p:nvPr/>
      </p:nvGrpSpPr>
      <p:grpSpPr>
        <a:xfrm>
          <a:off x="0" y="0"/>
          <a:ext cx="0" cy="0"/>
          <a:chOff x="0" y="0"/>
          <a:chExt cx="0" cy="0"/>
        </a:xfrm>
      </p:grpSpPr>
      <p:sp>
        <p:nvSpPr>
          <p:cNvPr id="1644" name="Google Shape;1644;p26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45" name="Google Shape;1645;p2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1646" name="Google Shape;1646;p2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9" name="Shape 1649"/>
        <p:cNvGrpSpPr/>
        <p:nvPr/>
      </p:nvGrpSpPr>
      <p:grpSpPr>
        <a:xfrm>
          <a:off x="0" y="0"/>
          <a:ext cx="0" cy="0"/>
          <a:chOff x="0" y="0"/>
          <a:chExt cx="0" cy="0"/>
        </a:xfrm>
      </p:grpSpPr>
      <p:sp>
        <p:nvSpPr>
          <p:cNvPr id="1650" name="Google Shape;1650;p26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1" name="Google Shape;1651;p2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1652" name="Google Shape;1652;p2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5" name="Shape 1655"/>
        <p:cNvGrpSpPr/>
        <p:nvPr/>
      </p:nvGrpSpPr>
      <p:grpSpPr>
        <a:xfrm>
          <a:off x="0" y="0"/>
          <a:ext cx="0" cy="0"/>
          <a:chOff x="0" y="0"/>
          <a:chExt cx="0" cy="0"/>
        </a:xfrm>
      </p:grpSpPr>
      <p:sp>
        <p:nvSpPr>
          <p:cNvPr id="1656" name="Google Shape;1656;p26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7" name="Google Shape;1657;p2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1658" name="Google Shape;1658;p2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1" name="Shape 1661"/>
        <p:cNvGrpSpPr/>
        <p:nvPr/>
      </p:nvGrpSpPr>
      <p:grpSpPr>
        <a:xfrm>
          <a:off x="0" y="0"/>
          <a:ext cx="0" cy="0"/>
          <a:chOff x="0" y="0"/>
          <a:chExt cx="0" cy="0"/>
        </a:xfrm>
      </p:grpSpPr>
      <p:sp>
        <p:nvSpPr>
          <p:cNvPr id="1662" name="Google Shape;1662;p26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63" name="Google Shape;1663;p2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1664" name="Google Shape;1664;p2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7" name="Shape 1667"/>
        <p:cNvGrpSpPr/>
        <p:nvPr/>
      </p:nvGrpSpPr>
      <p:grpSpPr>
        <a:xfrm>
          <a:off x="0" y="0"/>
          <a:ext cx="0" cy="0"/>
          <a:chOff x="0" y="0"/>
          <a:chExt cx="0" cy="0"/>
        </a:xfrm>
      </p:grpSpPr>
      <p:sp>
        <p:nvSpPr>
          <p:cNvPr id="1668" name="Google Shape;1668;p26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69" name="Google Shape;1669;p2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1670" name="Google Shape;1670;p2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3" name="Shape 1673"/>
        <p:cNvGrpSpPr/>
        <p:nvPr/>
      </p:nvGrpSpPr>
      <p:grpSpPr>
        <a:xfrm>
          <a:off x="0" y="0"/>
          <a:ext cx="0" cy="0"/>
          <a:chOff x="0" y="0"/>
          <a:chExt cx="0" cy="0"/>
        </a:xfrm>
      </p:grpSpPr>
      <p:sp>
        <p:nvSpPr>
          <p:cNvPr id="1674" name="Google Shape;1674;p26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5" name="Google Shape;1675;p2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1676" name="Google Shape;1676;p2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9" name="Google Shape;239;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Q4B</a:t>
            </a:r>
            <a:endParaRPr/>
          </a:p>
        </p:txBody>
      </p:sp>
      <p:sp>
        <p:nvSpPr>
          <p:cNvPr id="240" name="Google Shape;240;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9" name="Shape 1679"/>
        <p:cNvGrpSpPr/>
        <p:nvPr/>
      </p:nvGrpSpPr>
      <p:grpSpPr>
        <a:xfrm>
          <a:off x="0" y="0"/>
          <a:ext cx="0" cy="0"/>
          <a:chOff x="0" y="0"/>
          <a:chExt cx="0" cy="0"/>
        </a:xfrm>
      </p:grpSpPr>
      <p:sp>
        <p:nvSpPr>
          <p:cNvPr id="1680" name="Google Shape;1680;p27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81" name="Google Shape;1681;p2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Q5</a:t>
            </a:r>
            <a:endParaRPr/>
          </a:p>
        </p:txBody>
      </p:sp>
      <p:sp>
        <p:nvSpPr>
          <p:cNvPr id="1682" name="Google Shape;1682;p2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5" name="Shape 1685"/>
        <p:cNvGrpSpPr/>
        <p:nvPr/>
      </p:nvGrpSpPr>
      <p:grpSpPr>
        <a:xfrm>
          <a:off x="0" y="0"/>
          <a:ext cx="0" cy="0"/>
          <a:chOff x="0" y="0"/>
          <a:chExt cx="0" cy="0"/>
        </a:xfrm>
      </p:grpSpPr>
      <p:sp>
        <p:nvSpPr>
          <p:cNvPr id="1686" name="Google Shape;1686;p27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87" name="Google Shape;1687;p2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Q5</a:t>
            </a:r>
            <a:endParaRPr/>
          </a:p>
        </p:txBody>
      </p:sp>
      <p:sp>
        <p:nvSpPr>
          <p:cNvPr id="1688" name="Google Shape;1688;p27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1" name="Shape 1691"/>
        <p:cNvGrpSpPr/>
        <p:nvPr/>
      </p:nvGrpSpPr>
      <p:grpSpPr>
        <a:xfrm>
          <a:off x="0" y="0"/>
          <a:ext cx="0" cy="0"/>
          <a:chOff x="0" y="0"/>
          <a:chExt cx="0" cy="0"/>
        </a:xfrm>
      </p:grpSpPr>
      <p:sp>
        <p:nvSpPr>
          <p:cNvPr id="1692" name="Google Shape;1692;p27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3" name="Google Shape;1693;p2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Q5</a:t>
            </a:r>
            <a:endParaRPr/>
          </a:p>
        </p:txBody>
      </p:sp>
      <p:sp>
        <p:nvSpPr>
          <p:cNvPr id="1694" name="Google Shape;1694;p27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7" name="Shape 1697"/>
        <p:cNvGrpSpPr/>
        <p:nvPr/>
      </p:nvGrpSpPr>
      <p:grpSpPr>
        <a:xfrm>
          <a:off x="0" y="0"/>
          <a:ext cx="0" cy="0"/>
          <a:chOff x="0" y="0"/>
          <a:chExt cx="0" cy="0"/>
        </a:xfrm>
      </p:grpSpPr>
      <p:sp>
        <p:nvSpPr>
          <p:cNvPr id="1698" name="Google Shape;1698;p27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9" name="Google Shape;1699;p2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Q5</a:t>
            </a:r>
            <a:endParaRPr/>
          </a:p>
        </p:txBody>
      </p:sp>
      <p:sp>
        <p:nvSpPr>
          <p:cNvPr id="1700" name="Google Shape;1700;p27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3" name="Shape 1703"/>
        <p:cNvGrpSpPr/>
        <p:nvPr/>
      </p:nvGrpSpPr>
      <p:grpSpPr>
        <a:xfrm>
          <a:off x="0" y="0"/>
          <a:ext cx="0" cy="0"/>
          <a:chOff x="0" y="0"/>
          <a:chExt cx="0" cy="0"/>
        </a:xfrm>
      </p:grpSpPr>
      <p:sp>
        <p:nvSpPr>
          <p:cNvPr id="1704" name="Google Shape;1704;p27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5" name="Google Shape;1705;p2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Q6</a:t>
            </a:r>
            <a:endParaRPr/>
          </a:p>
        </p:txBody>
      </p:sp>
      <p:sp>
        <p:nvSpPr>
          <p:cNvPr id="1706" name="Google Shape;1706;p2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9" name="Shape 1709"/>
        <p:cNvGrpSpPr/>
        <p:nvPr/>
      </p:nvGrpSpPr>
      <p:grpSpPr>
        <a:xfrm>
          <a:off x="0" y="0"/>
          <a:ext cx="0" cy="0"/>
          <a:chOff x="0" y="0"/>
          <a:chExt cx="0" cy="0"/>
        </a:xfrm>
      </p:grpSpPr>
      <p:sp>
        <p:nvSpPr>
          <p:cNvPr id="1710" name="Google Shape;1710;p27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1" name="Google Shape;1711;p2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Q6</a:t>
            </a:r>
            <a:endParaRPr/>
          </a:p>
        </p:txBody>
      </p:sp>
      <p:sp>
        <p:nvSpPr>
          <p:cNvPr id="1712" name="Google Shape;1712;p2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5" name="Shape 1715"/>
        <p:cNvGrpSpPr/>
        <p:nvPr/>
      </p:nvGrpSpPr>
      <p:grpSpPr>
        <a:xfrm>
          <a:off x="0" y="0"/>
          <a:ext cx="0" cy="0"/>
          <a:chOff x="0" y="0"/>
          <a:chExt cx="0" cy="0"/>
        </a:xfrm>
      </p:grpSpPr>
      <p:sp>
        <p:nvSpPr>
          <p:cNvPr id="1716" name="Google Shape;1716;p27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7" name="Google Shape;1717;p2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Q6</a:t>
            </a:r>
            <a:endParaRPr/>
          </a:p>
        </p:txBody>
      </p:sp>
      <p:sp>
        <p:nvSpPr>
          <p:cNvPr id="1718" name="Google Shape;1718;p2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1" name="Shape 1721"/>
        <p:cNvGrpSpPr/>
        <p:nvPr/>
      </p:nvGrpSpPr>
      <p:grpSpPr>
        <a:xfrm>
          <a:off x="0" y="0"/>
          <a:ext cx="0" cy="0"/>
          <a:chOff x="0" y="0"/>
          <a:chExt cx="0" cy="0"/>
        </a:xfrm>
      </p:grpSpPr>
      <p:sp>
        <p:nvSpPr>
          <p:cNvPr id="1722" name="Google Shape;1722;p27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23" name="Google Shape;1723;p2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Q6</a:t>
            </a:r>
            <a:endParaRPr/>
          </a:p>
        </p:txBody>
      </p:sp>
      <p:sp>
        <p:nvSpPr>
          <p:cNvPr id="1724" name="Google Shape;1724;p2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7" name="Shape 1727"/>
        <p:cNvGrpSpPr/>
        <p:nvPr/>
      </p:nvGrpSpPr>
      <p:grpSpPr>
        <a:xfrm>
          <a:off x="0" y="0"/>
          <a:ext cx="0" cy="0"/>
          <a:chOff x="0" y="0"/>
          <a:chExt cx="0" cy="0"/>
        </a:xfrm>
      </p:grpSpPr>
      <p:sp>
        <p:nvSpPr>
          <p:cNvPr id="1728" name="Google Shape;1728;p27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29" name="Google Shape;1729;p2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Q7</a:t>
            </a:r>
            <a:endParaRPr/>
          </a:p>
        </p:txBody>
      </p:sp>
      <p:sp>
        <p:nvSpPr>
          <p:cNvPr id="1730" name="Google Shape;1730;p2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3" name="Shape 1733"/>
        <p:cNvGrpSpPr/>
        <p:nvPr/>
      </p:nvGrpSpPr>
      <p:grpSpPr>
        <a:xfrm>
          <a:off x="0" y="0"/>
          <a:ext cx="0" cy="0"/>
          <a:chOff x="0" y="0"/>
          <a:chExt cx="0" cy="0"/>
        </a:xfrm>
      </p:grpSpPr>
      <p:sp>
        <p:nvSpPr>
          <p:cNvPr id="1734" name="Google Shape;1734;p27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35" name="Google Shape;1735;p2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Q7</a:t>
            </a:r>
            <a:endParaRPr/>
          </a:p>
        </p:txBody>
      </p:sp>
      <p:sp>
        <p:nvSpPr>
          <p:cNvPr id="1736" name="Google Shape;1736;p2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Q4C</a:t>
            </a:r>
            <a:endParaRPr/>
          </a:p>
        </p:txBody>
      </p:sp>
      <p:sp>
        <p:nvSpPr>
          <p:cNvPr id="246" name="Google Shape;246;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9" name="Shape 1739"/>
        <p:cNvGrpSpPr/>
        <p:nvPr/>
      </p:nvGrpSpPr>
      <p:grpSpPr>
        <a:xfrm>
          <a:off x="0" y="0"/>
          <a:ext cx="0" cy="0"/>
          <a:chOff x="0" y="0"/>
          <a:chExt cx="0" cy="0"/>
        </a:xfrm>
      </p:grpSpPr>
      <p:sp>
        <p:nvSpPr>
          <p:cNvPr id="1740" name="Google Shape;1740;p28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41" name="Google Shape;1741;p2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Q7</a:t>
            </a:r>
            <a:endParaRPr/>
          </a:p>
        </p:txBody>
      </p:sp>
      <p:sp>
        <p:nvSpPr>
          <p:cNvPr id="1742" name="Google Shape;1742;p2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5" name="Shape 1745"/>
        <p:cNvGrpSpPr/>
        <p:nvPr/>
      </p:nvGrpSpPr>
      <p:grpSpPr>
        <a:xfrm>
          <a:off x="0" y="0"/>
          <a:ext cx="0" cy="0"/>
          <a:chOff x="0" y="0"/>
          <a:chExt cx="0" cy="0"/>
        </a:xfrm>
      </p:grpSpPr>
      <p:sp>
        <p:nvSpPr>
          <p:cNvPr id="1746" name="Google Shape;1746;p28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47" name="Google Shape;1747;p2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Q7</a:t>
            </a:r>
            <a:endParaRPr/>
          </a:p>
        </p:txBody>
      </p:sp>
      <p:sp>
        <p:nvSpPr>
          <p:cNvPr id="1748" name="Google Shape;1748;p2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1" name="Shape 1751"/>
        <p:cNvGrpSpPr/>
        <p:nvPr/>
      </p:nvGrpSpPr>
      <p:grpSpPr>
        <a:xfrm>
          <a:off x="0" y="0"/>
          <a:ext cx="0" cy="0"/>
          <a:chOff x="0" y="0"/>
          <a:chExt cx="0" cy="0"/>
        </a:xfrm>
      </p:grpSpPr>
      <p:sp>
        <p:nvSpPr>
          <p:cNvPr id="1752" name="Google Shape;1752;p28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53" name="Google Shape;1753;p2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1754" name="Google Shape;1754;p2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7" name="Shape 1757"/>
        <p:cNvGrpSpPr/>
        <p:nvPr/>
      </p:nvGrpSpPr>
      <p:grpSpPr>
        <a:xfrm>
          <a:off x="0" y="0"/>
          <a:ext cx="0" cy="0"/>
          <a:chOff x="0" y="0"/>
          <a:chExt cx="0" cy="0"/>
        </a:xfrm>
      </p:grpSpPr>
      <p:sp>
        <p:nvSpPr>
          <p:cNvPr id="1758" name="Google Shape;1758;p28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59" name="Google Shape;1759;p2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1760" name="Google Shape;1760;p2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3" name="Shape 1763"/>
        <p:cNvGrpSpPr/>
        <p:nvPr/>
      </p:nvGrpSpPr>
      <p:grpSpPr>
        <a:xfrm>
          <a:off x="0" y="0"/>
          <a:ext cx="0" cy="0"/>
          <a:chOff x="0" y="0"/>
          <a:chExt cx="0" cy="0"/>
        </a:xfrm>
      </p:grpSpPr>
      <p:sp>
        <p:nvSpPr>
          <p:cNvPr id="1764" name="Google Shape;1764;p28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5" name="Google Shape;1765;p2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200">
                <a:solidFill>
                  <a:schemeClr val="dk1"/>
                </a:solidFill>
                <a:latin typeface="Calibri"/>
                <a:ea typeface="Calibri"/>
                <a:cs typeface="Calibri"/>
                <a:sym typeface="Calibri"/>
              </a:rPr>
              <a:t>Game</a:t>
            </a:r>
            <a:endParaRPr/>
          </a:p>
        </p:txBody>
      </p:sp>
      <p:sp>
        <p:nvSpPr>
          <p:cNvPr id="1766" name="Google Shape;1766;p2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9" name="Shape 1769"/>
        <p:cNvGrpSpPr/>
        <p:nvPr/>
      </p:nvGrpSpPr>
      <p:grpSpPr>
        <a:xfrm>
          <a:off x="0" y="0"/>
          <a:ext cx="0" cy="0"/>
          <a:chOff x="0" y="0"/>
          <a:chExt cx="0" cy="0"/>
        </a:xfrm>
      </p:grpSpPr>
      <p:sp>
        <p:nvSpPr>
          <p:cNvPr id="1770" name="Google Shape;1770;p28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1" name="Google Shape;1771;p2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1772" name="Google Shape;1772;p2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5" name="Shape 1775"/>
        <p:cNvGrpSpPr/>
        <p:nvPr/>
      </p:nvGrpSpPr>
      <p:grpSpPr>
        <a:xfrm>
          <a:off x="0" y="0"/>
          <a:ext cx="0" cy="0"/>
          <a:chOff x="0" y="0"/>
          <a:chExt cx="0" cy="0"/>
        </a:xfrm>
      </p:grpSpPr>
      <p:sp>
        <p:nvSpPr>
          <p:cNvPr id="1776" name="Google Shape;1776;p28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7" name="Google Shape;1777;p2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1778" name="Google Shape;1778;p2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1" name="Shape 1781"/>
        <p:cNvGrpSpPr/>
        <p:nvPr/>
      </p:nvGrpSpPr>
      <p:grpSpPr>
        <a:xfrm>
          <a:off x="0" y="0"/>
          <a:ext cx="0" cy="0"/>
          <a:chOff x="0" y="0"/>
          <a:chExt cx="0" cy="0"/>
        </a:xfrm>
      </p:grpSpPr>
      <p:sp>
        <p:nvSpPr>
          <p:cNvPr id="1782" name="Google Shape;1782;p28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83" name="Google Shape;1783;p2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1784" name="Google Shape;1784;p2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7" name="Shape 1787"/>
        <p:cNvGrpSpPr/>
        <p:nvPr/>
      </p:nvGrpSpPr>
      <p:grpSpPr>
        <a:xfrm>
          <a:off x="0" y="0"/>
          <a:ext cx="0" cy="0"/>
          <a:chOff x="0" y="0"/>
          <a:chExt cx="0" cy="0"/>
        </a:xfrm>
      </p:grpSpPr>
      <p:sp>
        <p:nvSpPr>
          <p:cNvPr id="1788" name="Google Shape;1788;p28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89" name="Google Shape;1789;p2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1790" name="Google Shape;1790;p2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3" name="Shape 1793"/>
        <p:cNvGrpSpPr/>
        <p:nvPr/>
      </p:nvGrpSpPr>
      <p:grpSpPr>
        <a:xfrm>
          <a:off x="0" y="0"/>
          <a:ext cx="0" cy="0"/>
          <a:chOff x="0" y="0"/>
          <a:chExt cx="0" cy="0"/>
        </a:xfrm>
      </p:grpSpPr>
      <p:sp>
        <p:nvSpPr>
          <p:cNvPr id="1794" name="Google Shape;1794;p28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5" name="Google Shape;1795;p2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1796" name="Google Shape;1796;p2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2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1" name="Google Shape;251;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QSUCC</a:t>
            </a:r>
            <a:endParaRPr/>
          </a:p>
        </p:txBody>
      </p:sp>
      <p:sp>
        <p:nvSpPr>
          <p:cNvPr id="252" name="Google Shape;252;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9" name="Shape 1799"/>
        <p:cNvGrpSpPr/>
        <p:nvPr/>
      </p:nvGrpSpPr>
      <p:grpSpPr>
        <a:xfrm>
          <a:off x="0" y="0"/>
          <a:ext cx="0" cy="0"/>
          <a:chOff x="0" y="0"/>
          <a:chExt cx="0" cy="0"/>
        </a:xfrm>
      </p:grpSpPr>
      <p:sp>
        <p:nvSpPr>
          <p:cNvPr id="1800" name="Google Shape;1800;p29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01" name="Google Shape;1801;p2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1802" name="Google Shape;1802;p2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5" name="Shape 1805"/>
        <p:cNvGrpSpPr/>
        <p:nvPr/>
      </p:nvGrpSpPr>
      <p:grpSpPr>
        <a:xfrm>
          <a:off x="0" y="0"/>
          <a:ext cx="0" cy="0"/>
          <a:chOff x="0" y="0"/>
          <a:chExt cx="0" cy="0"/>
        </a:xfrm>
      </p:grpSpPr>
      <p:sp>
        <p:nvSpPr>
          <p:cNvPr id="1806" name="Google Shape;1806;p29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07" name="Google Shape;1807;p2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1808" name="Google Shape;1808;p2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1" name="Shape 1811"/>
        <p:cNvGrpSpPr/>
        <p:nvPr/>
      </p:nvGrpSpPr>
      <p:grpSpPr>
        <a:xfrm>
          <a:off x="0" y="0"/>
          <a:ext cx="0" cy="0"/>
          <a:chOff x="0" y="0"/>
          <a:chExt cx="0" cy="0"/>
        </a:xfrm>
      </p:grpSpPr>
      <p:sp>
        <p:nvSpPr>
          <p:cNvPr id="1812" name="Google Shape;1812;p29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13" name="Google Shape;1813;p2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1814" name="Google Shape;1814;p2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7" name="Shape 1817"/>
        <p:cNvGrpSpPr/>
        <p:nvPr/>
      </p:nvGrpSpPr>
      <p:grpSpPr>
        <a:xfrm>
          <a:off x="0" y="0"/>
          <a:ext cx="0" cy="0"/>
          <a:chOff x="0" y="0"/>
          <a:chExt cx="0" cy="0"/>
        </a:xfrm>
      </p:grpSpPr>
      <p:sp>
        <p:nvSpPr>
          <p:cNvPr id="1818" name="Google Shape;1818;p29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19" name="Google Shape;1819;p29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1820" name="Google Shape;1820;p29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3" name="Shape 1823"/>
        <p:cNvGrpSpPr/>
        <p:nvPr/>
      </p:nvGrpSpPr>
      <p:grpSpPr>
        <a:xfrm>
          <a:off x="0" y="0"/>
          <a:ext cx="0" cy="0"/>
          <a:chOff x="0" y="0"/>
          <a:chExt cx="0" cy="0"/>
        </a:xfrm>
      </p:grpSpPr>
      <p:sp>
        <p:nvSpPr>
          <p:cNvPr id="1824" name="Google Shape;1824;p29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25" name="Google Shape;1825;p29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1826" name="Google Shape;1826;p29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9" name="Shape 1829"/>
        <p:cNvGrpSpPr/>
        <p:nvPr/>
      </p:nvGrpSpPr>
      <p:grpSpPr>
        <a:xfrm>
          <a:off x="0" y="0"/>
          <a:ext cx="0" cy="0"/>
          <a:chOff x="0" y="0"/>
          <a:chExt cx="0" cy="0"/>
        </a:xfrm>
      </p:grpSpPr>
      <p:sp>
        <p:nvSpPr>
          <p:cNvPr id="1830" name="Google Shape;1830;p29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1" name="Google Shape;1831;p2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1832" name="Google Shape;1832;p2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5" name="Shape 1835"/>
        <p:cNvGrpSpPr/>
        <p:nvPr/>
      </p:nvGrpSpPr>
      <p:grpSpPr>
        <a:xfrm>
          <a:off x="0" y="0"/>
          <a:ext cx="0" cy="0"/>
          <a:chOff x="0" y="0"/>
          <a:chExt cx="0" cy="0"/>
        </a:xfrm>
      </p:grpSpPr>
      <p:sp>
        <p:nvSpPr>
          <p:cNvPr id="1836" name="Google Shape;1836;p29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7" name="Google Shape;1837;p2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1838" name="Google Shape;1838;p2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1" name="Shape 1841"/>
        <p:cNvGrpSpPr/>
        <p:nvPr/>
      </p:nvGrpSpPr>
      <p:grpSpPr>
        <a:xfrm>
          <a:off x="0" y="0"/>
          <a:ext cx="0" cy="0"/>
          <a:chOff x="0" y="0"/>
          <a:chExt cx="0" cy="0"/>
        </a:xfrm>
      </p:grpSpPr>
      <p:sp>
        <p:nvSpPr>
          <p:cNvPr id="1842" name="Google Shape;1842;p29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3" name="Google Shape;1843;p2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1844" name="Google Shape;1844;p2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7" name="Shape 1847"/>
        <p:cNvGrpSpPr/>
        <p:nvPr/>
      </p:nvGrpSpPr>
      <p:grpSpPr>
        <a:xfrm>
          <a:off x="0" y="0"/>
          <a:ext cx="0" cy="0"/>
          <a:chOff x="0" y="0"/>
          <a:chExt cx="0" cy="0"/>
        </a:xfrm>
      </p:grpSpPr>
      <p:sp>
        <p:nvSpPr>
          <p:cNvPr id="1848" name="Google Shape;1848;p29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9" name="Google Shape;1849;p29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1850" name="Google Shape;1850;p29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3" name="Shape 1853"/>
        <p:cNvGrpSpPr/>
        <p:nvPr/>
      </p:nvGrpSpPr>
      <p:grpSpPr>
        <a:xfrm>
          <a:off x="0" y="0"/>
          <a:ext cx="0" cy="0"/>
          <a:chOff x="0" y="0"/>
          <a:chExt cx="0" cy="0"/>
        </a:xfrm>
      </p:grpSpPr>
      <p:sp>
        <p:nvSpPr>
          <p:cNvPr id="1854" name="Google Shape;1854;p29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55" name="Google Shape;1855;p29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1856" name="Google Shape;1856;p29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 name="Google Shape;96;p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3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7" name="Google Shape;257;p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QFAIL</a:t>
            </a:r>
            <a:endParaRPr/>
          </a:p>
        </p:txBody>
      </p:sp>
      <p:sp>
        <p:nvSpPr>
          <p:cNvPr id="258" name="Google Shape;258;p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9" name="Shape 1859"/>
        <p:cNvGrpSpPr/>
        <p:nvPr/>
      </p:nvGrpSpPr>
      <p:grpSpPr>
        <a:xfrm>
          <a:off x="0" y="0"/>
          <a:ext cx="0" cy="0"/>
          <a:chOff x="0" y="0"/>
          <a:chExt cx="0" cy="0"/>
        </a:xfrm>
      </p:grpSpPr>
      <p:sp>
        <p:nvSpPr>
          <p:cNvPr id="1860" name="Google Shape;1860;p30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1" name="Google Shape;1861;p3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1862" name="Google Shape;1862;p30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5" name="Shape 1865"/>
        <p:cNvGrpSpPr/>
        <p:nvPr/>
      </p:nvGrpSpPr>
      <p:grpSpPr>
        <a:xfrm>
          <a:off x="0" y="0"/>
          <a:ext cx="0" cy="0"/>
          <a:chOff x="0" y="0"/>
          <a:chExt cx="0" cy="0"/>
        </a:xfrm>
      </p:grpSpPr>
      <p:sp>
        <p:nvSpPr>
          <p:cNvPr id="1866" name="Google Shape;1866;p30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7" name="Google Shape;1867;p3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Q5</a:t>
            </a:r>
            <a:endParaRPr/>
          </a:p>
        </p:txBody>
      </p:sp>
      <p:sp>
        <p:nvSpPr>
          <p:cNvPr id="1868" name="Google Shape;1868;p3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1" name="Shape 1871"/>
        <p:cNvGrpSpPr/>
        <p:nvPr/>
      </p:nvGrpSpPr>
      <p:grpSpPr>
        <a:xfrm>
          <a:off x="0" y="0"/>
          <a:ext cx="0" cy="0"/>
          <a:chOff x="0" y="0"/>
          <a:chExt cx="0" cy="0"/>
        </a:xfrm>
      </p:grpSpPr>
      <p:sp>
        <p:nvSpPr>
          <p:cNvPr id="1872" name="Google Shape;1872;p30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73" name="Google Shape;1873;p3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Q5</a:t>
            </a:r>
            <a:endParaRPr/>
          </a:p>
        </p:txBody>
      </p:sp>
      <p:sp>
        <p:nvSpPr>
          <p:cNvPr id="1874" name="Google Shape;1874;p3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7" name="Shape 1877"/>
        <p:cNvGrpSpPr/>
        <p:nvPr/>
      </p:nvGrpSpPr>
      <p:grpSpPr>
        <a:xfrm>
          <a:off x="0" y="0"/>
          <a:ext cx="0" cy="0"/>
          <a:chOff x="0" y="0"/>
          <a:chExt cx="0" cy="0"/>
        </a:xfrm>
      </p:grpSpPr>
      <p:sp>
        <p:nvSpPr>
          <p:cNvPr id="1878" name="Google Shape;1878;p30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79" name="Google Shape;1879;p30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Q5</a:t>
            </a:r>
            <a:endParaRPr/>
          </a:p>
        </p:txBody>
      </p:sp>
      <p:sp>
        <p:nvSpPr>
          <p:cNvPr id="1880" name="Google Shape;1880;p30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3" name="Shape 1883"/>
        <p:cNvGrpSpPr/>
        <p:nvPr/>
      </p:nvGrpSpPr>
      <p:grpSpPr>
        <a:xfrm>
          <a:off x="0" y="0"/>
          <a:ext cx="0" cy="0"/>
          <a:chOff x="0" y="0"/>
          <a:chExt cx="0" cy="0"/>
        </a:xfrm>
      </p:grpSpPr>
      <p:sp>
        <p:nvSpPr>
          <p:cNvPr id="1884" name="Google Shape;1884;p30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85" name="Google Shape;1885;p3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Q5</a:t>
            </a:r>
            <a:endParaRPr/>
          </a:p>
        </p:txBody>
      </p:sp>
      <p:sp>
        <p:nvSpPr>
          <p:cNvPr id="1886" name="Google Shape;1886;p3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9" name="Shape 1889"/>
        <p:cNvGrpSpPr/>
        <p:nvPr/>
      </p:nvGrpSpPr>
      <p:grpSpPr>
        <a:xfrm>
          <a:off x="0" y="0"/>
          <a:ext cx="0" cy="0"/>
          <a:chOff x="0" y="0"/>
          <a:chExt cx="0" cy="0"/>
        </a:xfrm>
      </p:grpSpPr>
      <p:sp>
        <p:nvSpPr>
          <p:cNvPr id="1890" name="Google Shape;1890;p30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91" name="Google Shape;1891;p3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Q6</a:t>
            </a:r>
            <a:endParaRPr/>
          </a:p>
        </p:txBody>
      </p:sp>
      <p:sp>
        <p:nvSpPr>
          <p:cNvPr id="1892" name="Google Shape;1892;p3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5" name="Shape 1895"/>
        <p:cNvGrpSpPr/>
        <p:nvPr/>
      </p:nvGrpSpPr>
      <p:grpSpPr>
        <a:xfrm>
          <a:off x="0" y="0"/>
          <a:ext cx="0" cy="0"/>
          <a:chOff x="0" y="0"/>
          <a:chExt cx="0" cy="0"/>
        </a:xfrm>
      </p:grpSpPr>
      <p:sp>
        <p:nvSpPr>
          <p:cNvPr id="1896" name="Google Shape;1896;p30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97" name="Google Shape;1897;p30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Q6</a:t>
            </a:r>
            <a:endParaRPr/>
          </a:p>
        </p:txBody>
      </p:sp>
      <p:sp>
        <p:nvSpPr>
          <p:cNvPr id="1898" name="Google Shape;1898;p30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1" name="Shape 1901"/>
        <p:cNvGrpSpPr/>
        <p:nvPr/>
      </p:nvGrpSpPr>
      <p:grpSpPr>
        <a:xfrm>
          <a:off x="0" y="0"/>
          <a:ext cx="0" cy="0"/>
          <a:chOff x="0" y="0"/>
          <a:chExt cx="0" cy="0"/>
        </a:xfrm>
      </p:grpSpPr>
      <p:sp>
        <p:nvSpPr>
          <p:cNvPr id="1902" name="Google Shape;1902;p30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03" name="Google Shape;1903;p30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Q6</a:t>
            </a:r>
            <a:endParaRPr/>
          </a:p>
        </p:txBody>
      </p:sp>
      <p:sp>
        <p:nvSpPr>
          <p:cNvPr id="1904" name="Google Shape;1904;p30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7" name="Shape 1907"/>
        <p:cNvGrpSpPr/>
        <p:nvPr/>
      </p:nvGrpSpPr>
      <p:grpSpPr>
        <a:xfrm>
          <a:off x="0" y="0"/>
          <a:ext cx="0" cy="0"/>
          <a:chOff x="0" y="0"/>
          <a:chExt cx="0" cy="0"/>
        </a:xfrm>
      </p:grpSpPr>
      <p:sp>
        <p:nvSpPr>
          <p:cNvPr id="1908" name="Google Shape;1908;p30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09" name="Google Shape;1909;p3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Q6</a:t>
            </a:r>
            <a:endParaRPr/>
          </a:p>
        </p:txBody>
      </p:sp>
      <p:sp>
        <p:nvSpPr>
          <p:cNvPr id="1910" name="Google Shape;1910;p3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3" name="Shape 1913"/>
        <p:cNvGrpSpPr/>
        <p:nvPr/>
      </p:nvGrpSpPr>
      <p:grpSpPr>
        <a:xfrm>
          <a:off x="0" y="0"/>
          <a:ext cx="0" cy="0"/>
          <a:chOff x="0" y="0"/>
          <a:chExt cx="0" cy="0"/>
        </a:xfrm>
      </p:grpSpPr>
      <p:sp>
        <p:nvSpPr>
          <p:cNvPr id="1914" name="Google Shape;1914;p30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5" name="Google Shape;1915;p3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Q7</a:t>
            </a:r>
            <a:endParaRPr/>
          </a:p>
        </p:txBody>
      </p:sp>
      <p:sp>
        <p:nvSpPr>
          <p:cNvPr id="1916" name="Google Shape;1916;p3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3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3" name="Google Shape;263;p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a:t>
            </a:r>
            <a:endParaRPr/>
          </a:p>
        </p:txBody>
      </p:sp>
      <p:sp>
        <p:nvSpPr>
          <p:cNvPr id="264" name="Google Shape;264;p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9" name="Shape 1919"/>
        <p:cNvGrpSpPr/>
        <p:nvPr/>
      </p:nvGrpSpPr>
      <p:grpSpPr>
        <a:xfrm>
          <a:off x="0" y="0"/>
          <a:ext cx="0" cy="0"/>
          <a:chOff x="0" y="0"/>
          <a:chExt cx="0" cy="0"/>
        </a:xfrm>
      </p:grpSpPr>
      <p:sp>
        <p:nvSpPr>
          <p:cNvPr id="1920" name="Google Shape;1920;p3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1" name="Google Shape;1921;p3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Q7</a:t>
            </a:r>
            <a:endParaRPr/>
          </a:p>
        </p:txBody>
      </p:sp>
      <p:sp>
        <p:nvSpPr>
          <p:cNvPr id="1922" name="Google Shape;1922;p3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5" name="Shape 1925"/>
        <p:cNvGrpSpPr/>
        <p:nvPr/>
      </p:nvGrpSpPr>
      <p:grpSpPr>
        <a:xfrm>
          <a:off x="0" y="0"/>
          <a:ext cx="0" cy="0"/>
          <a:chOff x="0" y="0"/>
          <a:chExt cx="0" cy="0"/>
        </a:xfrm>
      </p:grpSpPr>
      <p:sp>
        <p:nvSpPr>
          <p:cNvPr id="1926" name="Google Shape;1926;p3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7" name="Google Shape;1927;p3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Q7</a:t>
            </a:r>
            <a:endParaRPr/>
          </a:p>
        </p:txBody>
      </p:sp>
      <p:sp>
        <p:nvSpPr>
          <p:cNvPr id="1928" name="Google Shape;1928;p3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1" name="Shape 1931"/>
        <p:cNvGrpSpPr/>
        <p:nvPr/>
      </p:nvGrpSpPr>
      <p:grpSpPr>
        <a:xfrm>
          <a:off x="0" y="0"/>
          <a:ext cx="0" cy="0"/>
          <a:chOff x="0" y="0"/>
          <a:chExt cx="0" cy="0"/>
        </a:xfrm>
      </p:grpSpPr>
      <p:sp>
        <p:nvSpPr>
          <p:cNvPr id="1932" name="Google Shape;1932;p3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33" name="Google Shape;1933;p3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Q7</a:t>
            </a:r>
            <a:endParaRPr/>
          </a:p>
        </p:txBody>
      </p:sp>
      <p:sp>
        <p:nvSpPr>
          <p:cNvPr id="1934" name="Google Shape;1934;p3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7" name="Shape 1937"/>
        <p:cNvGrpSpPr/>
        <p:nvPr/>
      </p:nvGrpSpPr>
      <p:grpSpPr>
        <a:xfrm>
          <a:off x="0" y="0"/>
          <a:ext cx="0" cy="0"/>
          <a:chOff x="0" y="0"/>
          <a:chExt cx="0" cy="0"/>
        </a:xfrm>
      </p:grpSpPr>
      <p:sp>
        <p:nvSpPr>
          <p:cNvPr id="1938" name="Google Shape;1938;p3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39" name="Google Shape;1939;p3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2" name="Shape 1942"/>
        <p:cNvGrpSpPr/>
        <p:nvPr/>
      </p:nvGrpSpPr>
      <p:grpSpPr>
        <a:xfrm>
          <a:off x="0" y="0"/>
          <a:ext cx="0" cy="0"/>
          <a:chOff x="0" y="0"/>
          <a:chExt cx="0" cy="0"/>
        </a:xfrm>
      </p:grpSpPr>
      <p:sp>
        <p:nvSpPr>
          <p:cNvPr id="1943" name="Google Shape;1943;p3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44" name="Google Shape;1944;p3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7" name="Shape 1947"/>
        <p:cNvGrpSpPr/>
        <p:nvPr/>
      </p:nvGrpSpPr>
      <p:grpSpPr>
        <a:xfrm>
          <a:off x="0" y="0"/>
          <a:ext cx="0" cy="0"/>
          <a:chOff x="0" y="0"/>
          <a:chExt cx="0" cy="0"/>
        </a:xfrm>
      </p:grpSpPr>
      <p:sp>
        <p:nvSpPr>
          <p:cNvPr id="1948" name="Google Shape;1948;p3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49" name="Google Shape;1949;p3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2" name="Shape 1952"/>
        <p:cNvGrpSpPr/>
        <p:nvPr/>
      </p:nvGrpSpPr>
      <p:grpSpPr>
        <a:xfrm>
          <a:off x="0" y="0"/>
          <a:ext cx="0" cy="0"/>
          <a:chOff x="0" y="0"/>
          <a:chExt cx="0" cy="0"/>
        </a:xfrm>
      </p:grpSpPr>
      <p:sp>
        <p:nvSpPr>
          <p:cNvPr id="1953" name="Google Shape;1953;p3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54" name="Google Shape;1954;p3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1955" name="Google Shape;1955;p3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8" name="Shape 1958"/>
        <p:cNvGrpSpPr/>
        <p:nvPr/>
      </p:nvGrpSpPr>
      <p:grpSpPr>
        <a:xfrm>
          <a:off x="0" y="0"/>
          <a:ext cx="0" cy="0"/>
          <a:chOff x="0" y="0"/>
          <a:chExt cx="0" cy="0"/>
        </a:xfrm>
      </p:grpSpPr>
      <p:sp>
        <p:nvSpPr>
          <p:cNvPr id="1959" name="Google Shape;1959;p3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60" name="Google Shape;1960;p3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1961" name="Google Shape;1961;p3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4" name="Shape 1964"/>
        <p:cNvGrpSpPr/>
        <p:nvPr/>
      </p:nvGrpSpPr>
      <p:grpSpPr>
        <a:xfrm>
          <a:off x="0" y="0"/>
          <a:ext cx="0" cy="0"/>
          <a:chOff x="0" y="0"/>
          <a:chExt cx="0" cy="0"/>
        </a:xfrm>
      </p:grpSpPr>
      <p:sp>
        <p:nvSpPr>
          <p:cNvPr id="1965" name="Google Shape;1965;p3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66" name="Google Shape;1966;p3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1967" name="Google Shape;1967;p3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0" name="Shape 1970"/>
        <p:cNvGrpSpPr/>
        <p:nvPr/>
      </p:nvGrpSpPr>
      <p:grpSpPr>
        <a:xfrm>
          <a:off x="0" y="0"/>
          <a:ext cx="0" cy="0"/>
          <a:chOff x="0" y="0"/>
          <a:chExt cx="0" cy="0"/>
        </a:xfrm>
      </p:grpSpPr>
      <p:sp>
        <p:nvSpPr>
          <p:cNvPr id="1971" name="Google Shape;1971;p3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72" name="Google Shape;1972;p3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1973" name="Google Shape;1973;p3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3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9" name="Google Shape;269;p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Q1A</a:t>
            </a:r>
            <a:endParaRPr/>
          </a:p>
        </p:txBody>
      </p:sp>
      <p:sp>
        <p:nvSpPr>
          <p:cNvPr id="270" name="Google Shape;270;p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6" name="Shape 1976"/>
        <p:cNvGrpSpPr/>
        <p:nvPr/>
      </p:nvGrpSpPr>
      <p:grpSpPr>
        <a:xfrm>
          <a:off x="0" y="0"/>
          <a:ext cx="0" cy="0"/>
          <a:chOff x="0" y="0"/>
          <a:chExt cx="0" cy="0"/>
        </a:xfrm>
      </p:grpSpPr>
      <p:sp>
        <p:nvSpPr>
          <p:cNvPr id="1977" name="Google Shape;1977;p3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78" name="Google Shape;1978;p3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1979" name="Google Shape;1979;p3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2" name="Shape 1982"/>
        <p:cNvGrpSpPr/>
        <p:nvPr/>
      </p:nvGrpSpPr>
      <p:grpSpPr>
        <a:xfrm>
          <a:off x="0" y="0"/>
          <a:ext cx="0" cy="0"/>
          <a:chOff x="0" y="0"/>
          <a:chExt cx="0" cy="0"/>
        </a:xfrm>
      </p:grpSpPr>
      <p:sp>
        <p:nvSpPr>
          <p:cNvPr id="1983" name="Google Shape;1983;p3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4" name="Google Shape;1984;p3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1985" name="Google Shape;1985;p3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8" name="Shape 1988"/>
        <p:cNvGrpSpPr/>
        <p:nvPr/>
      </p:nvGrpSpPr>
      <p:grpSpPr>
        <a:xfrm>
          <a:off x="0" y="0"/>
          <a:ext cx="0" cy="0"/>
          <a:chOff x="0" y="0"/>
          <a:chExt cx="0" cy="0"/>
        </a:xfrm>
      </p:grpSpPr>
      <p:sp>
        <p:nvSpPr>
          <p:cNvPr id="1989" name="Google Shape;1989;p3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90" name="Google Shape;1990;p3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1991" name="Google Shape;1991;p3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4" name="Shape 1994"/>
        <p:cNvGrpSpPr/>
        <p:nvPr/>
      </p:nvGrpSpPr>
      <p:grpSpPr>
        <a:xfrm>
          <a:off x="0" y="0"/>
          <a:ext cx="0" cy="0"/>
          <a:chOff x="0" y="0"/>
          <a:chExt cx="0" cy="0"/>
        </a:xfrm>
      </p:grpSpPr>
      <p:sp>
        <p:nvSpPr>
          <p:cNvPr id="1995" name="Google Shape;1995;p3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96" name="Google Shape;1996;p3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1997" name="Google Shape;1997;p3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0" name="Shape 2000"/>
        <p:cNvGrpSpPr/>
        <p:nvPr/>
      </p:nvGrpSpPr>
      <p:grpSpPr>
        <a:xfrm>
          <a:off x="0" y="0"/>
          <a:ext cx="0" cy="0"/>
          <a:chOff x="0" y="0"/>
          <a:chExt cx="0" cy="0"/>
        </a:xfrm>
      </p:grpSpPr>
      <p:sp>
        <p:nvSpPr>
          <p:cNvPr id="2001" name="Google Shape;2001;p3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02" name="Google Shape;2002;p3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2003" name="Google Shape;2003;p3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6" name="Shape 2006"/>
        <p:cNvGrpSpPr/>
        <p:nvPr/>
      </p:nvGrpSpPr>
      <p:grpSpPr>
        <a:xfrm>
          <a:off x="0" y="0"/>
          <a:ext cx="0" cy="0"/>
          <a:chOff x="0" y="0"/>
          <a:chExt cx="0" cy="0"/>
        </a:xfrm>
      </p:grpSpPr>
      <p:sp>
        <p:nvSpPr>
          <p:cNvPr id="2007" name="Google Shape;2007;p3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08" name="Google Shape;2008;p3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2009" name="Google Shape;2009;p3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2" name="Shape 2012"/>
        <p:cNvGrpSpPr/>
        <p:nvPr/>
      </p:nvGrpSpPr>
      <p:grpSpPr>
        <a:xfrm>
          <a:off x="0" y="0"/>
          <a:ext cx="0" cy="0"/>
          <a:chOff x="0" y="0"/>
          <a:chExt cx="0" cy="0"/>
        </a:xfrm>
      </p:grpSpPr>
      <p:sp>
        <p:nvSpPr>
          <p:cNvPr id="2013" name="Google Shape;2013;p3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14" name="Google Shape;2014;p3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2015" name="Google Shape;2015;p3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8" name="Shape 2018"/>
        <p:cNvGrpSpPr/>
        <p:nvPr/>
      </p:nvGrpSpPr>
      <p:grpSpPr>
        <a:xfrm>
          <a:off x="0" y="0"/>
          <a:ext cx="0" cy="0"/>
          <a:chOff x="0" y="0"/>
          <a:chExt cx="0" cy="0"/>
        </a:xfrm>
      </p:grpSpPr>
      <p:sp>
        <p:nvSpPr>
          <p:cNvPr id="2019" name="Google Shape;2019;p3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20" name="Google Shape;2020;p3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2021" name="Google Shape;2021;p3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4" name="Shape 2024"/>
        <p:cNvGrpSpPr/>
        <p:nvPr/>
      </p:nvGrpSpPr>
      <p:grpSpPr>
        <a:xfrm>
          <a:off x="0" y="0"/>
          <a:ext cx="0" cy="0"/>
          <a:chOff x="0" y="0"/>
          <a:chExt cx="0" cy="0"/>
        </a:xfrm>
      </p:grpSpPr>
      <p:sp>
        <p:nvSpPr>
          <p:cNvPr id="2025" name="Google Shape;2025;p3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26" name="Google Shape;2026;p3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2027" name="Google Shape;2027;p3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0" name="Shape 2030"/>
        <p:cNvGrpSpPr/>
        <p:nvPr/>
      </p:nvGrpSpPr>
      <p:grpSpPr>
        <a:xfrm>
          <a:off x="0" y="0"/>
          <a:ext cx="0" cy="0"/>
          <a:chOff x="0" y="0"/>
          <a:chExt cx="0" cy="0"/>
        </a:xfrm>
      </p:grpSpPr>
      <p:sp>
        <p:nvSpPr>
          <p:cNvPr id="2031" name="Google Shape;2031;p32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32" name="Google Shape;2032;p3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2033" name="Google Shape;2033;p3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3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5" name="Google Shape;275;p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Q1B</a:t>
            </a:r>
            <a:endParaRPr/>
          </a:p>
        </p:txBody>
      </p:sp>
      <p:sp>
        <p:nvSpPr>
          <p:cNvPr id="276" name="Google Shape;276;p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6" name="Shape 2036"/>
        <p:cNvGrpSpPr/>
        <p:nvPr/>
      </p:nvGrpSpPr>
      <p:grpSpPr>
        <a:xfrm>
          <a:off x="0" y="0"/>
          <a:ext cx="0" cy="0"/>
          <a:chOff x="0" y="0"/>
          <a:chExt cx="0" cy="0"/>
        </a:xfrm>
      </p:grpSpPr>
      <p:sp>
        <p:nvSpPr>
          <p:cNvPr id="2037" name="Google Shape;2037;p33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38" name="Google Shape;2038;p3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2039" name="Google Shape;2039;p3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2" name="Shape 2042"/>
        <p:cNvGrpSpPr/>
        <p:nvPr/>
      </p:nvGrpSpPr>
      <p:grpSpPr>
        <a:xfrm>
          <a:off x="0" y="0"/>
          <a:ext cx="0" cy="0"/>
          <a:chOff x="0" y="0"/>
          <a:chExt cx="0" cy="0"/>
        </a:xfrm>
      </p:grpSpPr>
      <p:sp>
        <p:nvSpPr>
          <p:cNvPr id="2043" name="Google Shape;2043;p33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44" name="Google Shape;2044;p3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045" name="Google Shape;2045;p3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8" name="Shape 2048"/>
        <p:cNvGrpSpPr/>
        <p:nvPr/>
      </p:nvGrpSpPr>
      <p:grpSpPr>
        <a:xfrm>
          <a:off x="0" y="0"/>
          <a:ext cx="0" cy="0"/>
          <a:chOff x="0" y="0"/>
          <a:chExt cx="0" cy="0"/>
        </a:xfrm>
      </p:grpSpPr>
      <p:sp>
        <p:nvSpPr>
          <p:cNvPr id="2049" name="Google Shape;2049;p33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50" name="Google Shape;2050;p3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051" name="Google Shape;2051;p3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4" name="Shape 2054"/>
        <p:cNvGrpSpPr/>
        <p:nvPr/>
      </p:nvGrpSpPr>
      <p:grpSpPr>
        <a:xfrm>
          <a:off x="0" y="0"/>
          <a:ext cx="0" cy="0"/>
          <a:chOff x="0" y="0"/>
          <a:chExt cx="0" cy="0"/>
        </a:xfrm>
      </p:grpSpPr>
      <p:sp>
        <p:nvSpPr>
          <p:cNvPr id="2055" name="Google Shape;2055;p33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56" name="Google Shape;2056;p3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057" name="Google Shape;2057;p3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0" name="Shape 2060"/>
        <p:cNvGrpSpPr/>
        <p:nvPr/>
      </p:nvGrpSpPr>
      <p:grpSpPr>
        <a:xfrm>
          <a:off x="0" y="0"/>
          <a:ext cx="0" cy="0"/>
          <a:chOff x="0" y="0"/>
          <a:chExt cx="0" cy="0"/>
        </a:xfrm>
      </p:grpSpPr>
      <p:sp>
        <p:nvSpPr>
          <p:cNvPr id="2061" name="Google Shape;2061;p33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2" name="Google Shape;2062;p3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063" name="Google Shape;2063;p3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6" name="Shape 2066"/>
        <p:cNvGrpSpPr/>
        <p:nvPr/>
      </p:nvGrpSpPr>
      <p:grpSpPr>
        <a:xfrm>
          <a:off x="0" y="0"/>
          <a:ext cx="0" cy="0"/>
          <a:chOff x="0" y="0"/>
          <a:chExt cx="0" cy="0"/>
        </a:xfrm>
      </p:grpSpPr>
      <p:sp>
        <p:nvSpPr>
          <p:cNvPr id="2067" name="Google Shape;2067;p33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8" name="Google Shape;2068;p3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069" name="Google Shape;2069;p3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2" name="Shape 2072"/>
        <p:cNvGrpSpPr/>
        <p:nvPr/>
      </p:nvGrpSpPr>
      <p:grpSpPr>
        <a:xfrm>
          <a:off x="0" y="0"/>
          <a:ext cx="0" cy="0"/>
          <a:chOff x="0" y="0"/>
          <a:chExt cx="0" cy="0"/>
        </a:xfrm>
      </p:grpSpPr>
      <p:sp>
        <p:nvSpPr>
          <p:cNvPr id="2073" name="Google Shape;2073;p33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74" name="Google Shape;2074;p3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075" name="Google Shape;2075;p3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8" name="Shape 2078"/>
        <p:cNvGrpSpPr/>
        <p:nvPr/>
      </p:nvGrpSpPr>
      <p:grpSpPr>
        <a:xfrm>
          <a:off x="0" y="0"/>
          <a:ext cx="0" cy="0"/>
          <a:chOff x="0" y="0"/>
          <a:chExt cx="0" cy="0"/>
        </a:xfrm>
      </p:grpSpPr>
      <p:sp>
        <p:nvSpPr>
          <p:cNvPr id="2079" name="Google Shape;2079;p33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80" name="Google Shape;2080;p3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081" name="Google Shape;2081;p3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4" name="Shape 2084"/>
        <p:cNvGrpSpPr/>
        <p:nvPr/>
      </p:nvGrpSpPr>
      <p:grpSpPr>
        <a:xfrm>
          <a:off x="0" y="0"/>
          <a:ext cx="0" cy="0"/>
          <a:chOff x="0" y="0"/>
          <a:chExt cx="0" cy="0"/>
        </a:xfrm>
      </p:grpSpPr>
      <p:sp>
        <p:nvSpPr>
          <p:cNvPr id="2085" name="Google Shape;2085;p33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86" name="Google Shape;2086;p3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087" name="Google Shape;2087;p3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0" name="Shape 2090"/>
        <p:cNvGrpSpPr/>
        <p:nvPr/>
      </p:nvGrpSpPr>
      <p:grpSpPr>
        <a:xfrm>
          <a:off x="0" y="0"/>
          <a:ext cx="0" cy="0"/>
          <a:chOff x="0" y="0"/>
          <a:chExt cx="0" cy="0"/>
        </a:xfrm>
      </p:grpSpPr>
      <p:sp>
        <p:nvSpPr>
          <p:cNvPr id="2091" name="Google Shape;2091;p33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92" name="Google Shape;2092;p3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093" name="Google Shape;2093;p3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3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1" name="Google Shape;281;p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Q1C</a:t>
            </a:r>
            <a:endParaRPr/>
          </a:p>
        </p:txBody>
      </p:sp>
      <p:sp>
        <p:nvSpPr>
          <p:cNvPr id="282" name="Google Shape;282;p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6" name="Shape 2096"/>
        <p:cNvGrpSpPr/>
        <p:nvPr/>
      </p:nvGrpSpPr>
      <p:grpSpPr>
        <a:xfrm>
          <a:off x="0" y="0"/>
          <a:ext cx="0" cy="0"/>
          <a:chOff x="0" y="0"/>
          <a:chExt cx="0" cy="0"/>
        </a:xfrm>
      </p:grpSpPr>
      <p:sp>
        <p:nvSpPr>
          <p:cNvPr id="2097" name="Google Shape;2097;p34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98" name="Google Shape;2098;p3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099" name="Google Shape;2099;p3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2" name="Shape 2102"/>
        <p:cNvGrpSpPr/>
        <p:nvPr/>
      </p:nvGrpSpPr>
      <p:grpSpPr>
        <a:xfrm>
          <a:off x="0" y="0"/>
          <a:ext cx="0" cy="0"/>
          <a:chOff x="0" y="0"/>
          <a:chExt cx="0" cy="0"/>
        </a:xfrm>
      </p:grpSpPr>
      <p:sp>
        <p:nvSpPr>
          <p:cNvPr id="2103" name="Google Shape;2103;p34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4" name="Google Shape;2104;p3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105" name="Google Shape;2105;p3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8" name="Shape 2108"/>
        <p:cNvGrpSpPr/>
        <p:nvPr/>
      </p:nvGrpSpPr>
      <p:grpSpPr>
        <a:xfrm>
          <a:off x="0" y="0"/>
          <a:ext cx="0" cy="0"/>
          <a:chOff x="0" y="0"/>
          <a:chExt cx="0" cy="0"/>
        </a:xfrm>
      </p:grpSpPr>
      <p:sp>
        <p:nvSpPr>
          <p:cNvPr id="2109" name="Google Shape;2109;p34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10" name="Google Shape;2110;p3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111" name="Google Shape;2111;p3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4" name="Shape 2114"/>
        <p:cNvGrpSpPr/>
        <p:nvPr/>
      </p:nvGrpSpPr>
      <p:grpSpPr>
        <a:xfrm>
          <a:off x="0" y="0"/>
          <a:ext cx="0" cy="0"/>
          <a:chOff x="0" y="0"/>
          <a:chExt cx="0" cy="0"/>
        </a:xfrm>
      </p:grpSpPr>
      <p:sp>
        <p:nvSpPr>
          <p:cNvPr id="2115" name="Google Shape;2115;p34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16" name="Google Shape;2116;p3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117" name="Google Shape;2117;p3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0" name="Shape 2120"/>
        <p:cNvGrpSpPr/>
        <p:nvPr/>
      </p:nvGrpSpPr>
      <p:grpSpPr>
        <a:xfrm>
          <a:off x="0" y="0"/>
          <a:ext cx="0" cy="0"/>
          <a:chOff x="0" y="0"/>
          <a:chExt cx="0" cy="0"/>
        </a:xfrm>
      </p:grpSpPr>
      <p:sp>
        <p:nvSpPr>
          <p:cNvPr id="2121" name="Google Shape;2121;p34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22" name="Google Shape;2122;p3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123" name="Google Shape;2123;p3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6" name="Shape 2126"/>
        <p:cNvGrpSpPr/>
        <p:nvPr/>
      </p:nvGrpSpPr>
      <p:grpSpPr>
        <a:xfrm>
          <a:off x="0" y="0"/>
          <a:ext cx="0" cy="0"/>
          <a:chOff x="0" y="0"/>
          <a:chExt cx="0" cy="0"/>
        </a:xfrm>
      </p:grpSpPr>
      <p:sp>
        <p:nvSpPr>
          <p:cNvPr id="2127" name="Google Shape;2127;p34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28" name="Google Shape;2128;p3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129" name="Google Shape;2129;p3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2" name="Shape 2132"/>
        <p:cNvGrpSpPr/>
        <p:nvPr/>
      </p:nvGrpSpPr>
      <p:grpSpPr>
        <a:xfrm>
          <a:off x="0" y="0"/>
          <a:ext cx="0" cy="0"/>
          <a:chOff x="0" y="0"/>
          <a:chExt cx="0" cy="0"/>
        </a:xfrm>
      </p:grpSpPr>
      <p:sp>
        <p:nvSpPr>
          <p:cNvPr id="2133" name="Google Shape;2133;p34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34" name="Google Shape;2134;p3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MAX</a:t>
            </a:r>
            <a:endParaRPr/>
          </a:p>
        </p:txBody>
      </p:sp>
      <p:sp>
        <p:nvSpPr>
          <p:cNvPr id="2135" name="Google Shape;2135;p3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8" name="Shape 2138"/>
        <p:cNvGrpSpPr/>
        <p:nvPr/>
      </p:nvGrpSpPr>
      <p:grpSpPr>
        <a:xfrm>
          <a:off x="0" y="0"/>
          <a:ext cx="0" cy="0"/>
          <a:chOff x="0" y="0"/>
          <a:chExt cx="0" cy="0"/>
        </a:xfrm>
      </p:grpSpPr>
      <p:sp>
        <p:nvSpPr>
          <p:cNvPr id="2139" name="Google Shape;2139;p34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0" name="Google Shape;2140;p3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141" name="Google Shape;2141;p3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4" name="Shape 2144"/>
        <p:cNvGrpSpPr/>
        <p:nvPr/>
      </p:nvGrpSpPr>
      <p:grpSpPr>
        <a:xfrm>
          <a:off x="0" y="0"/>
          <a:ext cx="0" cy="0"/>
          <a:chOff x="0" y="0"/>
          <a:chExt cx="0" cy="0"/>
        </a:xfrm>
      </p:grpSpPr>
      <p:sp>
        <p:nvSpPr>
          <p:cNvPr id="2145" name="Google Shape;2145;p34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6" name="Google Shape;2146;p3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147" name="Google Shape;2147;p3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0" name="Shape 2150"/>
        <p:cNvGrpSpPr/>
        <p:nvPr/>
      </p:nvGrpSpPr>
      <p:grpSpPr>
        <a:xfrm>
          <a:off x="0" y="0"/>
          <a:ext cx="0" cy="0"/>
          <a:chOff x="0" y="0"/>
          <a:chExt cx="0" cy="0"/>
        </a:xfrm>
      </p:grpSpPr>
      <p:sp>
        <p:nvSpPr>
          <p:cNvPr id="2151" name="Google Shape;2151;p34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52" name="Google Shape;2152;p3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153" name="Google Shape;2153;p3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3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7" name="Google Shape;287;p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a:t>
            </a:r>
            <a:endParaRPr/>
          </a:p>
        </p:txBody>
      </p:sp>
      <p:sp>
        <p:nvSpPr>
          <p:cNvPr id="288" name="Google Shape;288;p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6" name="Shape 2156"/>
        <p:cNvGrpSpPr/>
        <p:nvPr/>
      </p:nvGrpSpPr>
      <p:grpSpPr>
        <a:xfrm>
          <a:off x="0" y="0"/>
          <a:ext cx="0" cy="0"/>
          <a:chOff x="0" y="0"/>
          <a:chExt cx="0" cy="0"/>
        </a:xfrm>
      </p:grpSpPr>
      <p:sp>
        <p:nvSpPr>
          <p:cNvPr id="2157" name="Google Shape;2157;p35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58" name="Google Shape;2158;p3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159" name="Google Shape;2159;p3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2" name="Shape 2162"/>
        <p:cNvGrpSpPr/>
        <p:nvPr/>
      </p:nvGrpSpPr>
      <p:grpSpPr>
        <a:xfrm>
          <a:off x="0" y="0"/>
          <a:ext cx="0" cy="0"/>
          <a:chOff x="0" y="0"/>
          <a:chExt cx="0" cy="0"/>
        </a:xfrm>
      </p:grpSpPr>
      <p:sp>
        <p:nvSpPr>
          <p:cNvPr id="2163" name="Google Shape;2163;p35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64" name="Google Shape;2164;p3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165" name="Google Shape;2165;p3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8" name="Shape 2168"/>
        <p:cNvGrpSpPr/>
        <p:nvPr/>
      </p:nvGrpSpPr>
      <p:grpSpPr>
        <a:xfrm>
          <a:off x="0" y="0"/>
          <a:ext cx="0" cy="0"/>
          <a:chOff x="0" y="0"/>
          <a:chExt cx="0" cy="0"/>
        </a:xfrm>
      </p:grpSpPr>
      <p:sp>
        <p:nvSpPr>
          <p:cNvPr id="2169" name="Google Shape;2169;p35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70" name="Google Shape;2170;p3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171" name="Google Shape;2171;p3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4" name="Shape 2174"/>
        <p:cNvGrpSpPr/>
        <p:nvPr/>
      </p:nvGrpSpPr>
      <p:grpSpPr>
        <a:xfrm>
          <a:off x="0" y="0"/>
          <a:ext cx="0" cy="0"/>
          <a:chOff x="0" y="0"/>
          <a:chExt cx="0" cy="0"/>
        </a:xfrm>
      </p:grpSpPr>
      <p:sp>
        <p:nvSpPr>
          <p:cNvPr id="2175" name="Google Shape;2175;p35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76" name="Google Shape;2176;p3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177" name="Google Shape;2177;p3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0" name="Shape 2180"/>
        <p:cNvGrpSpPr/>
        <p:nvPr/>
      </p:nvGrpSpPr>
      <p:grpSpPr>
        <a:xfrm>
          <a:off x="0" y="0"/>
          <a:ext cx="0" cy="0"/>
          <a:chOff x="0" y="0"/>
          <a:chExt cx="0" cy="0"/>
        </a:xfrm>
      </p:grpSpPr>
      <p:sp>
        <p:nvSpPr>
          <p:cNvPr id="2181" name="Google Shape;2181;p35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2" name="Google Shape;2182;p3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183" name="Google Shape;2183;p3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6" name="Shape 2186"/>
        <p:cNvGrpSpPr/>
        <p:nvPr/>
      </p:nvGrpSpPr>
      <p:grpSpPr>
        <a:xfrm>
          <a:off x="0" y="0"/>
          <a:ext cx="0" cy="0"/>
          <a:chOff x="0" y="0"/>
          <a:chExt cx="0" cy="0"/>
        </a:xfrm>
      </p:grpSpPr>
      <p:sp>
        <p:nvSpPr>
          <p:cNvPr id="2187" name="Google Shape;2187;p35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8" name="Google Shape;2188;p3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189" name="Google Shape;2189;p3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2" name="Shape 2192"/>
        <p:cNvGrpSpPr/>
        <p:nvPr/>
      </p:nvGrpSpPr>
      <p:grpSpPr>
        <a:xfrm>
          <a:off x="0" y="0"/>
          <a:ext cx="0" cy="0"/>
          <a:chOff x="0" y="0"/>
          <a:chExt cx="0" cy="0"/>
        </a:xfrm>
      </p:grpSpPr>
      <p:sp>
        <p:nvSpPr>
          <p:cNvPr id="2193" name="Google Shape;2193;p35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4" name="Google Shape;2194;p3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195" name="Google Shape;2195;p3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8" name="Shape 2198"/>
        <p:cNvGrpSpPr/>
        <p:nvPr/>
      </p:nvGrpSpPr>
      <p:grpSpPr>
        <a:xfrm>
          <a:off x="0" y="0"/>
          <a:ext cx="0" cy="0"/>
          <a:chOff x="0" y="0"/>
          <a:chExt cx="0" cy="0"/>
        </a:xfrm>
      </p:grpSpPr>
      <p:sp>
        <p:nvSpPr>
          <p:cNvPr id="2199" name="Google Shape;2199;p35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00" name="Google Shape;2200;p3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201" name="Google Shape;2201;p3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4" name="Shape 2204"/>
        <p:cNvGrpSpPr/>
        <p:nvPr/>
      </p:nvGrpSpPr>
      <p:grpSpPr>
        <a:xfrm>
          <a:off x="0" y="0"/>
          <a:ext cx="0" cy="0"/>
          <a:chOff x="0" y="0"/>
          <a:chExt cx="0" cy="0"/>
        </a:xfrm>
      </p:grpSpPr>
      <p:sp>
        <p:nvSpPr>
          <p:cNvPr id="2205" name="Google Shape;2205;p35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06" name="Google Shape;2206;p3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207" name="Google Shape;2207;p3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0" name="Shape 2210"/>
        <p:cNvGrpSpPr/>
        <p:nvPr/>
      </p:nvGrpSpPr>
      <p:grpSpPr>
        <a:xfrm>
          <a:off x="0" y="0"/>
          <a:ext cx="0" cy="0"/>
          <a:chOff x="0" y="0"/>
          <a:chExt cx="0" cy="0"/>
        </a:xfrm>
      </p:grpSpPr>
      <p:sp>
        <p:nvSpPr>
          <p:cNvPr id="2211" name="Google Shape;2211;p35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12" name="Google Shape;2212;p3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213" name="Google Shape;2213;p3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3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3" name="Google Shape;293;p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Q2A</a:t>
            </a:r>
            <a:endParaRPr/>
          </a:p>
        </p:txBody>
      </p:sp>
      <p:sp>
        <p:nvSpPr>
          <p:cNvPr id="294" name="Google Shape;294;p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6" name="Shape 2216"/>
        <p:cNvGrpSpPr/>
        <p:nvPr/>
      </p:nvGrpSpPr>
      <p:grpSpPr>
        <a:xfrm>
          <a:off x="0" y="0"/>
          <a:ext cx="0" cy="0"/>
          <a:chOff x="0" y="0"/>
          <a:chExt cx="0" cy="0"/>
        </a:xfrm>
      </p:grpSpPr>
      <p:sp>
        <p:nvSpPr>
          <p:cNvPr id="2217" name="Google Shape;2217;p36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18" name="Google Shape;2218;p3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219" name="Google Shape;2219;p3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2" name="Shape 2222"/>
        <p:cNvGrpSpPr/>
        <p:nvPr/>
      </p:nvGrpSpPr>
      <p:grpSpPr>
        <a:xfrm>
          <a:off x="0" y="0"/>
          <a:ext cx="0" cy="0"/>
          <a:chOff x="0" y="0"/>
          <a:chExt cx="0" cy="0"/>
        </a:xfrm>
      </p:grpSpPr>
      <p:sp>
        <p:nvSpPr>
          <p:cNvPr id="2223" name="Google Shape;2223;p36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24" name="Google Shape;2224;p3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225" name="Google Shape;2225;p3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8" name="Shape 2228"/>
        <p:cNvGrpSpPr/>
        <p:nvPr/>
      </p:nvGrpSpPr>
      <p:grpSpPr>
        <a:xfrm>
          <a:off x="0" y="0"/>
          <a:ext cx="0" cy="0"/>
          <a:chOff x="0" y="0"/>
          <a:chExt cx="0" cy="0"/>
        </a:xfrm>
      </p:grpSpPr>
      <p:sp>
        <p:nvSpPr>
          <p:cNvPr id="2229" name="Google Shape;2229;p36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30" name="Google Shape;2230;p3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231" name="Google Shape;2231;p3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4" name="Shape 2234"/>
        <p:cNvGrpSpPr/>
        <p:nvPr/>
      </p:nvGrpSpPr>
      <p:grpSpPr>
        <a:xfrm>
          <a:off x="0" y="0"/>
          <a:ext cx="0" cy="0"/>
          <a:chOff x="0" y="0"/>
          <a:chExt cx="0" cy="0"/>
        </a:xfrm>
      </p:grpSpPr>
      <p:sp>
        <p:nvSpPr>
          <p:cNvPr id="2235" name="Google Shape;2235;p36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36" name="Google Shape;2236;p3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237" name="Google Shape;2237;p3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0" name="Shape 2240"/>
        <p:cNvGrpSpPr/>
        <p:nvPr/>
      </p:nvGrpSpPr>
      <p:grpSpPr>
        <a:xfrm>
          <a:off x="0" y="0"/>
          <a:ext cx="0" cy="0"/>
          <a:chOff x="0" y="0"/>
          <a:chExt cx="0" cy="0"/>
        </a:xfrm>
      </p:grpSpPr>
      <p:sp>
        <p:nvSpPr>
          <p:cNvPr id="2241" name="Google Shape;2241;p36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2" name="Google Shape;2242;p3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243" name="Google Shape;2243;p3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6" name="Shape 2246"/>
        <p:cNvGrpSpPr/>
        <p:nvPr/>
      </p:nvGrpSpPr>
      <p:grpSpPr>
        <a:xfrm>
          <a:off x="0" y="0"/>
          <a:ext cx="0" cy="0"/>
          <a:chOff x="0" y="0"/>
          <a:chExt cx="0" cy="0"/>
        </a:xfrm>
      </p:grpSpPr>
      <p:sp>
        <p:nvSpPr>
          <p:cNvPr id="2247" name="Google Shape;2247;p36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8" name="Google Shape;2248;p3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249" name="Google Shape;2249;p3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2" name="Shape 2252"/>
        <p:cNvGrpSpPr/>
        <p:nvPr/>
      </p:nvGrpSpPr>
      <p:grpSpPr>
        <a:xfrm>
          <a:off x="0" y="0"/>
          <a:ext cx="0" cy="0"/>
          <a:chOff x="0" y="0"/>
          <a:chExt cx="0" cy="0"/>
        </a:xfrm>
      </p:grpSpPr>
      <p:sp>
        <p:nvSpPr>
          <p:cNvPr id="2253" name="Google Shape;2253;p36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54" name="Google Shape;2254;p3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255" name="Google Shape;2255;p3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8" name="Shape 2258"/>
        <p:cNvGrpSpPr/>
        <p:nvPr/>
      </p:nvGrpSpPr>
      <p:grpSpPr>
        <a:xfrm>
          <a:off x="0" y="0"/>
          <a:ext cx="0" cy="0"/>
          <a:chOff x="0" y="0"/>
          <a:chExt cx="0" cy="0"/>
        </a:xfrm>
      </p:grpSpPr>
      <p:sp>
        <p:nvSpPr>
          <p:cNvPr id="2259" name="Google Shape;2259;p36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60" name="Google Shape;2260;p3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261" name="Google Shape;2261;p3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4" name="Shape 2264"/>
        <p:cNvGrpSpPr/>
        <p:nvPr/>
      </p:nvGrpSpPr>
      <p:grpSpPr>
        <a:xfrm>
          <a:off x="0" y="0"/>
          <a:ext cx="0" cy="0"/>
          <a:chOff x="0" y="0"/>
          <a:chExt cx="0" cy="0"/>
        </a:xfrm>
      </p:grpSpPr>
      <p:sp>
        <p:nvSpPr>
          <p:cNvPr id="2265" name="Google Shape;2265;p36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66" name="Google Shape;2266;p3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267" name="Google Shape;2267;p3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0" name="Shape 2270"/>
        <p:cNvGrpSpPr/>
        <p:nvPr/>
      </p:nvGrpSpPr>
      <p:grpSpPr>
        <a:xfrm>
          <a:off x="0" y="0"/>
          <a:ext cx="0" cy="0"/>
          <a:chOff x="0" y="0"/>
          <a:chExt cx="0" cy="0"/>
        </a:xfrm>
      </p:grpSpPr>
      <p:sp>
        <p:nvSpPr>
          <p:cNvPr id="2271" name="Google Shape;2271;p36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72" name="Google Shape;2272;p3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273" name="Google Shape;2273;p3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3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9" name="Google Shape;299;p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Q2B</a:t>
            </a:r>
            <a:endParaRPr/>
          </a:p>
        </p:txBody>
      </p:sp>
      <p:sp>
        <p:nvSpPr>
          <p:cNvPr id="300" name="Google Shape;300;p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6" name="Shape 2276"/>
        <p:cNvGrpSpPr/>
        <p:nvPr/>
      </p:nvGrpSpPr>
      <p:grpSpPr>
        <a:xfrm>
          <a:off x="0" y="0"/>
          <a:ext cx="0" cy="0"/>
          <a:chOff x="0" y="0"/>
          <a:chExt cx="0" cy="0"/>
        </a:xfrm>
      </p:grpSpPr>
      <p:sp>
        <p:nvSpPr>
          <p:cNvPr id="2277" name="Google Shape;2277;p37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78" name="Google Shape;2278;p3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279" name="Google Shape;2279;p3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2" name="Shape 2282"/>
        <p:cNvGrpSpPr/>
        <p:nvPr/>
      </p:nvGrpSpPr>
      <p:grpSpPr>
        <a:xfrm>
          <a:off x="0" y="0"/>
          <a:ext cx="0" cy="0"/>
          <a:chOff x="0" y="0"/>
          <a:chExt cx="0" cy="0"/>
        </a:xfrm>
      </p:grpSpPr>
      <p:sp>
        <p:nvSpPr>
          <p:cNvPr id="2283" name="Google Shape;2283;p37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84" name="Google Shape;2284;p3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285" name="Google Shape;2285;p37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8" name="Shape 2288"/>
        <p:cNvGrpSpPr/>
        <p:nvPr/>
      </p:nvGrpSpPr>
      <p:grpSpPr>
        <a:xfrm>
          <a:off x="0" y="0"/>
          <a:ext cx="0" cy="0"/>
          <a:chOff x="0" y="0"/>
          <a:chExt cx="0" cy="0"/>
        </a:xfrm>
      </p:grpSpPr>
      <p:sp>
        <p:nvSpPr>
          <p:cNvPr id="2289" name="Google Shape;2289;p37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90" name="Google Shape;2290;p3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291" name="Google Shape;2291;p37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4" name="Shape 2294"/>
        <p:cNvGrpSpPr/>
        <p:nvPr/>
      </p:nvGrpSpPr>
      <p:grpSpPr>
        <a:xfrm>
          <a:off x="0" y="0"/>
          <a:ext cx="0" cy="0"/>
          <a:chOff x="0" y="0"/>
          <a:chExt cx="0" cy="0"/>
        </a:xfrm>
      </p:grpSpPr>
      <p:sp>
        <p:nvSpPr>
          <p:cNvPr id="2295" name="Google Shape;2295;p37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96" name="Google Shape;2296;p3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297" name="Google Shape;2297;p37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0" name="Shape 2300"/>
        <p:cNvGrpSpPr/>
        <p:nvPr/>
      </p:nvGrpSpPr>
      <p:grpSpPr>
        <a:xfrm>
          <a:off x="0" y="0"/>
          <a:ext cx="0" cy="0"/>
          <a:chOff x="0" y="0"/>
          <a:chExt cx="0" cy="0"/>
        </a:xfrm>
      </p:grpSpPr>
      <p:sp>
        <p:nvSpPr>
          <p:cNvPr id="2301" name="Google Shape;2301;p37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02" name="Google Shape;2302;p3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303" name="Google Shape;2303;p3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6" name="Shape 2306"/>
        <p:cNvGrpSpPr/>
        <p:nvPr/>
      </p:nvGrpSpPr>
      <p:grpSpPr>
        <a:xfrm>
          <a:off x="0" y="0"/>
          <a:ext cx="0" cy="0"/>
          <a:chOff x="0" y="0"/>
          <a:chExt cx="0" cy="0"/>
        </a:xfrm>
      </p:grpSpPr>
      <p:sp>
        <p:nvSpPr>
          <p:cNvPr id="2307" name="Google Shape;2307;p37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08" name="Google Shape;2308;p3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309" name="Google Shape;2309;p3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2" name="Shape 2312"/>
        <p:cNvGrpSpPr/>
        <p:nvPr/>
      </p:nvGrpSpPr>
      <p:grpSpPr>
        <a:xfrm>
          <a:off x="0" y="0"/>
          <a:ext cx="0" cy="0"/>
          <a:chOff x="0" y="0"/>
          <a:chExt cx="0" cy="0"/>
        </a:xfrm>
      </p:grpSpPr>
      <p:sp>
        <p:nvSpPr>
          <p:cNvPr id="2313" name="Google Shape;2313;p37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14" name="Google Shape;2314;p3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315" name="Google Shape;2315;p3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8" name="Shape 2318"/>
        <p:cNvGrpSpPr/>
        <p:nvPr/>
      </p:nvGrpSpPr>
      <p:grpSpPr>
        <a:xfrm>
          <a:off x="0" y="0"/>
          <a:ext cx="0" cy="0"/>
          <a:chOff x="0" y="0"/>
          <a:chExt cx="0" cy="0"/>
        </a:xfrm>
      </p:grpSpPr>
      <p:sp>
        <p:nvSpPr>
          <p:cNvPr id="2319" name="Google Shape;2319;p37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20" name="Google Shape;2320;p3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321" name="Google Shape;2321;p3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4" name="Shape 2324"/>
        <p:cNvGrpSpPr/>
        <p:nvPr/>
      </p:nvGrpSpPr>
      <p:grpSpPr>
        <a:xfrm>
          <a:off x="0" y="0"/>
          <a:ext cx="0" cy="0"/>
          <a:chOff x="0" y="0"/>
          <a:chExt cx="0" cy="0"/>
        </a:xfrm>
      </p:grpSpPr>
      <p:sp>
        <p:nvSpPr>
          <p:cNvPr id="2325" name="Google Shape;2325;p37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26" name="Google Shape;2326;p3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327" name="Google Shape;2327;p3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0" name="Shape 2330"/>
        <p:cNvGrpSpPr/>
        <p:nvPr/>
      </p:nvGrpSpPr>
      <p:grpSpPr>
        <a:xfrm>
          <a:off x="0" y="0"/>
          <a:ext cx="0" cy="0"/>
          <a:chOff x="0" y="0"/>
          <a:chExt cx="0" cy="0"/>
        </a:xfrm>
      </p:grpSpPr>
      <p:sp>
        <p:nvSpPr>
          <p:cNvPr id="2331" name="Google Shape;2331;p37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32" name="Google Shape;2332;p3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333" name="Google Shape;2333;p3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p3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5" name="Google Shape;305;p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Q2C</a:t>
            </a:r>
            <a:endParaRPr/>
          </a:p>
        </p:txBody>
      </p:sp>
      <p:sp>
        <p:nvSpPr>
          <p:cNvPr id="306" name="Google Shape;306;p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6" name="Shape 2336"/>
        <p:cNvGrpSpPr/>
        <p:nvPr/>
      </p:nvGrpSpPr>
      <p:grpSpPr>
        <a:xfrm>
          <a:off x="0" y="0"/>
          <a:ext cx="0" cy="0"/>
          <a:chOff x="0" y="0"/>
          <a:chExt cx="0" cy="0"/>
        </a:xfrm>
      </p:grpSpPr>
      <p:sp>
        <p:nvSpPr>
          <p:cNvPr id="2337" name="Google Shape;2337;p38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38" name="Google Shape;2338;p3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339" name="Google Shape;2339;p3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2" name="Shape 2342"/>
        <p:cNvGrpSpPr/>
        <p:nvPr/>
      </p:nvGrpSpPr>
      <p:grpSpPr>
        <a:xfrm>
          <a:off x="0" y="0"/>
          <a:ext cx="0" cy="0"/>
          <a:chOff x="0" y="0"/>
          <a:chExt cx="0" cy="0"/>
        </a:xfrm>
      </p:grpSpPr>
      <p:sp>
        <p:nvSpPr>
          <p:cNvPr id="2343" name="Google Shape;2343;p38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44" name="Google Shape;2344;p3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345" name="Google Shape;2345;p3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8" name="Shape 2348"/>
        <p:cNvGrpSpPr/>
        <p:nvPr/>
      </p:nvGrpSpPr>
      <p:grpSpPr>
        <a:xfrm>
          <a:off x="0" y="0"/>
          <a:ext cx="0" cy="0"/>
          <a:chOff x="0" y="0"/>
          <a:chExt cx="0" cy="0"/>
        </a:xfrm>
      </p:grpSpPr>
      <p:sp>
        <p:nvSpPr>
          <p:cNvPr id="2349" name="Google Shape;2349;p38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50" name="Google Shape;2350;p3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351" name="Google Shape;2351;p3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4" name="Shape 2354"/>
        <p:cNvGrpSpPr/>
        <p:nvPr/>
      </p:nvGrpSpPr>
      <p:grpSpPr>
        <a:xfrm>
          <a:off x="0" y="0"/>
          <a:ext cx="0" cy="0"/>
          <a:chOff x="0" y="0"/>
          <a:chExt cx="0" cy="0"/>
        </a:xfrm>
      </p:grpSpPr>
      <p:sp>
        <p:nvSpPr>
          <p:cNvPr id="2355" name="Google Shape;2355;p38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56" name="Google Shape;2356;p3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357" name="Google Shape;2357;p3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0" name="Shape 2360"/>
        <p:cNvGrpSpPr/>
        <p:nvPr/>
      </p:nvGrpSpPr>
      <p:grpSpPr>
        <a:xfrm>
          <a:off x="0" y="0"/>
          <a:ext cx="0" cy="0"/>
          <a:chOff x="0" y="0"/>
          <a:chExt cx="0" cy="0"/>
        </a:xfrm>
      </p:grpSpPr>
      <p:sp>
        <p:nvSpPr>
          <p:cNvPr id="2361" name="Google Shape;2361;p38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62" name="Google Shape;2362;p3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363" name="Google Shape;2363;p3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6" name="Shape 2366"/>
        <p:cNvGrpSpPr/>
        <p:nvPr/>
      </p:nvGrpSpPr>
      <p:grpSpPr>
        <a:xfrm>
          <a:off x="0" y="0"/>
          <a:ext cx="0" cy="0"/>
          <a:chOff x="0" y="0"/>
          <a:chExt cx="0" cy="0"/>
        </a:xfrm>
      </p:grpSpPr>
      <p:sp>
        <p:nvSpPr>
          <p:cNvPr id="2367" name="Google Shape;2367;p38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68" name="Google Shape;2368;p3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369" name="Google Shape;2369;p3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2" name="Shape 2372"/>
        <p:cNvGrpSpPr/>
        <p:nvPr/>
      </p:nvGrpSpPr>
      <p:grpSpPr>
        <a:xfrm>
          <a:off x="0" y="0"/>
          <a:ext cx="0" cy="0"/>
          <a:chOff x="0" y="0"/>
          <a:chExt cx="0" cy="0"/>
        </a:xfrm>
      </p:grpSpPr>
      <p:sp>
        <p:nvSpPr>
          <p:cNvPr id="2373" name="Google Shape;2373;p38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74" name="Google Shape;2374;p3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375" name="Google Shape;2375;p3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8" name="Shape 2378"/>
        <p:cNvGrpSpPr/>
        <p:nvPr/>
      </p:nvGrpSpPr>
      <p:grpSpPr>
        <a:xfrm>
          <a:off x="0" y="0"/>
          <a:ext cx="0" cy="0"/>
          <a:chOff x="0" y="0"/>
          <a:chExt cx="0" cy="0"/>
        </a:xfrm>
      </p:grpSpPr>
      <p:sp>
        <p:nvSpPr>
          <p:cNvPr id="2379" name="Google Shape;2379;p38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80" name="Google Shape;2380;p3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381" name="Google Shape;2381;p3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4" name="Shape 2384"/>
        <p:cNvGrpSpPr/>
        <p:nvPr/>
      </p:nvGrpSpPr>
      <p:grpSpPr>
        <a:xfrm>
          <a:off x="0" y="0"/>
          <a:ext cx="0" cy="0"/>
          <a:chOff x="0" y="0"/>
          <a:chExt cx="0" cy="0"/>
        </a:xfrm>
      </p:grpSpPr>
      <p:sp>
        <p:nvSpPr>
          <p:cNvPr id="2385" name="Google Shape;2385;p38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86" name="Google Shape;2386;p3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387" name="Google Shape;2387;p3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0" name="Shape 2390"/>
        <p:cNvGrpSpPr/>
        <p:nvPr/>
      </p:nvGrpSpPr>
      <p:grpSpPr>
        <a:xfrm>
          <a:off x="0" y="0"/>
          <a:ext cx="0" cy="0"/>
          <a:chOff x="0" y="0"/>
          <a:chExt cx="0" cy="0"/>
        </a:xfrm>
      </p:grpSpPr>
      <p:sp>
        <p:nvSpPr>
          <p:cNvPr id="2391" name="Google Shape;2391;p38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92" name="Google Shape;2392;p3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393" name="Google Shape;2393;p3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3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1" name="Google Shape;311;p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a:t>
            </a:r>
            <a:endParaRPr/>
          </a:p>
        </p:txBody>
      </p:sp>
      <p:sp>
        <p:nvSpPr>
          <p:cNvPr id="312" name="Google Shape;312;p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6" name="Shape 2396"/>
        <p:cNvGrpSpPr/>
        <p:nvPr/>
      </p:nvGrpSpPr>
      <p:grpSpPr>
        <a:xfrm>
          <a:off x="0" y="0"/>
          <a:ext cx="0" cy="0"/>
          <a:chOff x="0" y="0"/>
          <a:chExt cx="0" cy="0"/>
        </a:xfrm>
      </p:grpSpPr>
      <p:sp>
        <p:nvSpPr>
          <p:cNvPr id="2397" name="Google Shape;2397;p39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98" name="Google Shape;2398;p3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399" name="Google Shape;2399;p3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2" name="Shape 2402"/>
        <p:cNvGrpSpPr/>
        <p:nvPr/>
      </p:nvGrpSpPr>
      <p:grpSpPr>
        <a:xfrm>
          <a:off x="0" y="0"/>
          <a:ext cx="0" cy="0"/>
          <a:chOff x="0" y="0"/>
          <a:chExt cx="0" cy="0"/>
        </a:xfrm>
      </p:grpSpPr>
      <p:sp>
        <p:nvSpPr>
          <p:cNvPr id="2403" name="Google Shape;2403;p39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04" name="Google Shape;2404;p3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405" name="Google Shape;2405;p3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8" name="Shape 2408"/>
        <p:cNvGrpSpPr/>
        <p:nvPr/>
      </p:nvGrpSpPr>
      <p:grpSpPr>
        <a:xfrm>
          <a:off x="0" y="0"/>
          <a:ext cx="0" cy="0"/>
          <a:chOff x="0" y="0"/>
          <a:chExt cx="0" cy="0"/>
        </a:xfrm>
      </p:grpSpPr>
      <p:sp>
        <p:nvSpPr>
          <p:cNvPr id="2409" name="Google Shape;2409;p39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10" name="Google Shape;2410;p3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411" name="Google Shape;2411;p3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4" name="Shape 2414"/>
        <p:cNvGrpSpPr/>
        <p:nvPr/>
      </p:nvGrpSpPr>
      <p:grpSpPr>
        <a:xfrm>
          <a:off x="0" y="0"/>
          <a:ext cx="0" cy="0"/>
          <a:chOff x="0" y="0"/>
          <a:chExt cx="0" cy="0"/>
        </a:xfrm>
      </p:grpSpPr>
      <p:sp>
        <p:nvSpPr>
          <p:cNvPr id="2415" name="Google Shape;2415;p39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16" name="Google Shape;2416;p39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417" name="Google Shape;2417;p39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0" name="Shape 2420"/>
        <p:cNvGrpSpPr/>
        <p:nvPr/>
      </p:nvGrpSpPr>
      <p:grpSpPr>
        <a:xfrm>
          <a:off x="0" y="0"/>
          <a:ext cx="0" cy="0"/>
          <a:chOff x="0" y="0"/>
          <a:chExt cx="0" cy="0"/>
        </a:xfrm>
      </p:grpSpPr>
      <p:sp>
        <p:nvSpPr>
          <p:cNvPr id="2421" name="Google Shape;2421;p39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22" name="Google Shape;2422;p39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423" name="Google Shape;2423;p39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6" name="Shape 2426"/>
        <p:cNvGrpSpPr/>
        <p:nvPr/>
      </p:nvGrpSpPr>
      <p:grpSpPr>
        <a:xfrm>
          <a:off x="0" y="0"/>
          <a:ext cx="0" cy="0"/>
          <a:chOff x="0" y="0"/>
          <a:chExt cx="0" cy="0"/>
        </a:xfrm>
      </p:grpSpPr>
      <p:sp>
        <p:nvSpPr>
          <p:cNvPr id="2427" name="Google Shape;2427;p39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28" name="Google Shape;2428;p3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429" name="Google Shape;2429;p3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2" name="Shape 2432"/>
        <p:cNvGrpSpPr/>
        <p:nvPr/>
      </p:nvGrpSpPr>
      <p:grpSpPr>
        <a:xfrm>
          <a:off x="0" y="0"/>
          <a:ext cx="0" cy="0"/>
          <a:chOff x="0" y="0"/>
          <a:chExt cx="0" cy="0"/>
        </a:xfrm>
      </p:grpSpPr>
      <p:sp>
        <p:nvSpPr>
          <p:cNvPr id="2433" name="Google Shape;2433;p39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34" name="Google Shape;2434;p3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435" name="Google Shape;2435;p3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8" name="Shape 2438"/>
        <p:cNvGrpSpPr/>
        <p:nvPr/>
      </p:nvGrpSpPr>
      <p:grpSpPr>
        <a:xfrm>
          <a:off x="0" y="0"/>
          <a:ext cx="0" cy="0"/>
          <a:chOff x="0" y="0"/>
          <a:chExt cx="0" cy="0"/>
        </a:xfrm>
      </p:grpSpPr>
      <p:sp>
        <p:nvSpPr>
          <p:cNvPr id="2439" name="Google Shape;2439;p39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40" name="Google Shape;2440;p3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441" name="Google Shape;2441;p3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4" name="Shape 2444"/>
        <p:cNvGrpSpPr/>
        <p:nvPr/>
      </p:nvGrpSpPr>
      <p:grpSpPr>
        <a:xfrm>
          <a:off x="0" y="0"/>
          <a:ext cx="0" cy="0"/>
          <a:chOff x="0" y="0"/>
          <a:chExt cx="0" cy="0"/>
        </a:xfrm>
      </p:grpSpPr>
      <p:sp>
        <p:nvSpPr>
          <p:cNvPr id="2445" name="Google Shape;2445;p39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46" name="Google Shape;2446;p39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447" name="Google Shape;2447;p39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0" name="Shape 2450"/>
        <p:cNvGrpSpPr/>
        <p:nvPr/>
      </p:nvGrpSpPr>
      <p:grpSpPr>
        <a:xfrm>
          <a:off x="0" y="0"/>
          <a:ext cx="0" cy="0"/>
          <a:chOff x="0" y="0"/>
          <a:chExt cx="0" cy="0"/>
        </a:xfrm>
      </p:grpSpPr>
      <p:sp>
        <p:nvSpPr>
          <p:cNvPr id="2451" name="Google Shape;2451;p39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2" name="Google Shape;2452;p39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453" name="Google Shape;2453;p39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1" name="Google Shape;101;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102" name="Google Shape;102;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4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7" name="Google Shape;317;p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Q3A</a:t>
            </a:r>
            <a:endParaRPr/>
          </a:p>
        </p:txBody>
      </p:sp>
      <p:sp>
        <p:nvSpPr>
          <p:cNvPr id="318" name="Google Shape;318;p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6" name="Shape 2456"/>
        <p:cNvGrpSpPr/>
        <p:nvPr/>
      </p:nvGrpSpPr>
      <p:grpSpPr>
        <a:xfrm>
          <a:off x="0" y="0"/>
          <a:ext cx="0" cy="0"/>
          <a:chOff x="0" y="0"/>
          <a:chExt cx="0" cy="0"/>
        </a:xfrm>
      </p:grpSpPr>
      <p:sp>
        <p:nvSpPr>
          <p:cNvPr id="2457" name="Google Shape;2457;p40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8" name="Google Shape;2458;p4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459" name="Google Shape;2459;p40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2" name="Shape 2462"/>
        <p:cNvGrpSpPr/>
        <p:nvPr/>
      </p:nvGrpSpPr>
      <p:grpSpPr>
        <a:xfrm>
          <a:off x="0" y="0"/>
          <a:ext cx="0" cy="0"/>
          <a:chOff x="0" y="0"/>
          <a:chExt cx="0" cy="0"/>
        </a:xfrm>
      </p:grpSpPr>
      <p:sp>
        <p:nvSpPr>
          <p:cNvPr id="2463" name="Google Shape;2463;p40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64" name="Google Shape;2464;p4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465" name="Google Shape;2465;p4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8" name="Shape 2468"/>
        <p:cNvGrpSpPr/>
        <p:nvPr/>
      </p:nvGrpSpPr>
      <p:grpSpPr>
        <a:xfrm>
          <a:off x="0" y="0"/>
          <a:ext cx="0" cy="0"/>
          <a:chOff x="0" y="0"/>
          <a:chExt cx="0" cy="0"/>
        </a:xfrm>
      </p:grpSpPr>
      <p:sp>
        <p:nvSpPr>
          <p:cNvPr id="2469" name="Google Shape;2469;p40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70" name="Google Shape;2470;p4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471" name="Google Shape;2471;p4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4" name="Shape 2474"/>
        <p:cNvGrpSpPr/>
        <p:nvPr/>
      </p:nvGrpSpPr>
      <p:grpSpPr>
        <a:xfrm>
          <a:off x="0" y="0"/>
          <a:ext cx="0" cy="0"/>
          <a:chOff x="0" y="0"/>
          <a:chExt cx="0" cy="0"/>
        </a:xfrm>
      </p:grpSpPr>
      <p:sp>
        <p:nvSpPr>
          <p:cNvPr id="2475" name="Google Shape;2475;p40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76" name="Google Shape;2476;p40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477" name="Google Shape;2477;p40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0" name="Shape 2480"/>
        <p:cNvGrpSpPr/>
        <p:nvPr/>
      </p:nvGrpSpPr>
      <p:grpSpPr>
        <a:xfrm>
          <a:off x="0" y="0"/>
          <a:ext cx="0" cy="0"/>
          <a:chOff x="0" y="0"/>
          <a:chExt cx="0" cy="0"/>
        </a:xfrm>
      </p:grpSpPr>
      <p:sp>
        <p:nvSpPr>
          <p:cNvPr id="2481" name="Google Shape;2481;p40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82" name="Google Shape;2482;p4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483" name="Google Shape;2483;p4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6" name="Shape 2486"/>
        <p:cNvGrpSpPr/>
        <p:nvPr/>
      </p:nvGrpSpPr>
      <p:grpSpPr>
        <a:xfrm>
          <a:off x="0" y="0"/>
          <a:ext cx="0" cy="0"/>
          <a:chOff x="0" y="0"/>
          <a:chExt cx="0" cy="0"/>
        </a:xfrm>
      </p:grpSpPr>
      <p:sp>
        <p:nvSpPr>
          <p:cNvPr id="2487" name="Google Shape;2487;p40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88" name="Google Shape;2488;p4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489" name="Google Shape;2489;p4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2" name="Shape 2492"/>
        <p:cNvGrpSpPr/>
        <p:nvPr/>
      </p:nvGrpSpPr>
      <p:grpSpPr>
        <a:xfrm>
          <a:off x="0" y="0"/>
          <a:ext cx="0" cy="0"/>
          <a:chOff x="0" y="0"/>
          <a:chExt cx="0" cy="0"/>
        </a:xfrm>
      </p:grpSpPr>
      <p:sp>
        <p:nvSpPr>
          <p:cNvPr id="2493" name="Google Shape;2493;p40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94" name="Google Shape;2494;p40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495" name="Google Shape;2495;p40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8" name="Shape 2498"/>
        <p:cNvGrpSpPr/>
        <p:nvPr/>
      </p:nvGrpSpPr>
      <p:grpSpPr>
        <a:xfrm>
          <a:off x="0" y="0"/>
          <a:ext cx="0" cy="0"/>
          <a:chOff x="0" y="0"/>
          <a:chExt cx="0" cy="0"/>
        </a:xfrm>
      </p:grpSpPr>
      <p:sp>
        <p:nvSpPr>
          <p:cNvPr id="2499" name="Google Shape;2499;p40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00" name="Google Shape;2500;p40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501" name="Google Shape;2501;p40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4" name="Shape 2504"/>
        <p:cNvGrpSpPr/>
        <p:nvPr/>
      </p:nvGrpSpPr>
      <p:grpSpPr>
        <a:xfrm>
          <a:off x="0" y="0"/>
          <a:ext cx="0" cy="0"/>
          <a:chOff x="0" y="0"/>
          <a:chExt cx="0" cy="0"/>
        </a:xfrm>
      </p:grpSpPr>
      <p:sp>
        <p:nvSpPr>
          <p:cNvPr id="2505" name="Google Shape;2505;p40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06" name="Google Shape;2506;p4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507" name="Google Shape;2507;p4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0" name="Shape 2510"/>
        <p:cNvGrpSpPr/>
        <p:nvPr/>
      </p:nvGrpSpPr>
      <p:grpSpPr>
        <a:xfrm>
          <a:off x="0" y="0"/>
          <a:ext cx="0" cy="0"/>
          <a:chOff x="0" y="0"/>
          <a:chExt cx="0" cy="0"/>
        </a:xfrm>
      </p:grpSpPr>
      <p:sp>
        <p:nvSpPr>
          <p:cNvPr id="2511" name="Google Shape;2511;p40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12" name="Google Shape;2512;p4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513" name="Google Shape;2513;p4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p4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3" name="Google Shape;323;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Q3B</a:t>
            </a:r>
            <a:endParaRPr/>
          </a:p>
        </p:txBody>
      </p:sp>
      <p:sp>
        <p:nvSpPr>
          <p:cNvPr id="324" name="Google Shape;324;p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6" name="Shape 2516"/>
        <p:cNvGrpSpPr/>
        <p:nvPr/>
      </p:nvGrpSpPr>
      <p:grpSpPr>
        <a:xfrm>
          <a:off x="0" y="0"/>
          <a:ext cx="0" cy="0"/>
          <a:chOff x="0" y="0"/>
          <a:chExt cx="0" cy="0"/>
        </a:xfrm>
      </p:grpSpPr>
      <p:sp>
        <p:nvSpPr>
          <p:cNvPr id="2517" name="Google Shape;2517;p4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18" name="Google Shape;2518;p4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519" name="Google Shape;2519;p4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2" name="Shape 2522"/>
        <p:cNvGrpSpPr/>
        <p:nvPr/>
      </p:nvGrpSpPr>
      <p:grpSpPr>
        <a:xfrm>
          <a:off x="0" y="0"/>
          <a:ext cx="0" cy="0"/>
          <a:chOff x="0" y="0"/>
          <a:chExt cx="0" cy="0"/>
        </a:xfrm>
      </p:grpSpPr>
      <p:sp>
        <p:nvSpPr>
          <p:cNvPr id="2523" name="Google Shape;2523;p4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24" name="Google Shape;2524;p4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525" name="Google Shape;2525;p4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8" name="Shape 2528"/>
        <p:cNvGrpSpPr/>
        <p:nvPr/>
      </p:nvGrpSpPr>
      <p:grpSpPr>
        <a:xfrm>
          <a:off x="0" y="0"/>
          <a:ext cx="0" cy="0"/>
          <a:chOff x="0" y="0"/>
          <a:chExt cx="0" cy="0"/>
        </a:xfrm>
      </p:grpSpPr>
      <p:sp>
        <p:nvSpPr>
          <p:cNvPr id="2529" name="Google Shape;2529;p4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30" name="Google Shape;2530;p4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531" name="Google Shape;2531;p4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4" name="Shape 2534"/>
        <p:cNvGrpSpPr/>
        <p:nvPr/>
      </p:nvGrpSpPr>
      <p:grpSpPr>
        <a:xfrm>
          <a:off x="0" y="0"/>
          <a:ext cx="0" cy="0"/>
          <a:chOff x="0" y="0"/>
          <a:chExt cx="0" cy="0"/>
        </a:xfrm>
      </p:grpSpPr>
      <p:sp>
        <p:nvSpPr>
          <p:cNvPr id="2535" name="Google Shape;2535;p4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36" name="Google Shape;2536;p4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537" name="Google Shape;2537;p4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0" name="Shape 2540"/>
        <p:cNvGrpSpPr/>
        <p:nvPr/>
      </p:nvGrpSpPr>
      <p:grpSpPr>
        <a:xfrm>
          <a:off x="0" y="0"/>
          <a:ext cx="0" cy="0"/>
          <a:chOff x="0" y="0"/>
          <a:chExt cx="0" cy="0"/>
        </a:xfrm>
      </p:grpSpPr>
      <p:sp>
        <p:nvSpPr>
          <p:cNvPr id="2541" name="Google Shape;2541;p4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42" name="Google Shape;2542;p4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543" name="Google Shape;2543;p4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6" name="Shape 2546"/>
        <p:cNvGrpSpPr/>
        <p:nvPr/>
      </p:nvGrpSpPr>
      <p:grpSpPr>
        <a:xfrm>
          <a:off x="0" y="0"/>
          <a:ext cx="0" cy="0"/>
          <a:chOff x="0" y="0"/>
          <a:chExt cx="0" cy="0"/>
        </a:xfrm>
      </p:grpSpPr>
      <p:sp>
        <p:nvSpPr>
          <p:cNvPr id="2547" name="Google Shape;2547;p4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48" name="Google Shape;2548;p4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549" name="Google Shape;2549;p4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2" name="Shape 2552"/>
        <p:cNvGrpSpPr/>
        <p:nvPr/>
      </p:nvGrpSpPr>
      <p:grpSpPr>
        <a:xfrm>
          <a:off x="0" y="0"/>
          <a:ext cx="0" cy="0"/>
          <a:chOff x="0" y="0"/>
          <a:chExt cx="0" cy="0"/>
        </a:xfrm>
      </p:grpSpPr>
      <p:sp>
        <p:nvSpPr>
          <p:cNvPr id="2553" name="Google Shape;2553;p4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54" name="Google Shape;2554;p4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555" name="Google Shape;2555;p4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8" name="Shape 2558"/>
        <p:cNvGrpSpPr/>
        <p:nvPr/>
      </p:nvGrpSpPr>
      <p:grpSpPr>
        <a:xfrm>
          <a:off x="0" y="0"/>
          <a:ext cx="0" cy="0"/>
          <a:chOff x="0" y="0"/>
          <a:chExt cx="0" cy="0"/>
        </a:xfrm>
      </p:grpSpPr>
      <p:sp>
        <p:nvSpPr>
          <p:cNvPr id="2559" name="Google Shape;2559;p4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60" name="Google Shape;2560;p4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561" name="Google Shape;2561;p4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4" name="Shape 2564"/>
        <p:cNvGrpSpPr/>
        <p:nvPr/>
      </p:nvGrpSpPr>
      <p:grpSpPr>
        <a:xfrm>
          <a:off x="0" y="0"/>
          <a:ext cx="0" cy="0"/>
          <a:chOff x="0" y="0"/>
          <a:chExt cx="0" cy="0"/>
        </a:xfrm>
      </p:grpSpPr>
      <p:sp>
        <p:nvSpPr>
          <p:cNvPr id="2565" name="Google Shape;2565;p4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66" name="Google Shape;2566;p4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567" name="Google Shape;2567;p4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0" name="Shape 2570"/>
        <p:cNvGrpSpPr/>
        <p:nvPr/>
      </p:nvGrpSpPr>
      <p:grpSpPr>
        <a:xfrm>
          <a:off x="0" y="0"/>
          <a:ext cx="0" cy="0"/>
          <a:chOff x="0" y="0"/>
          <a:chExt cx="0" cy="0"/>
        </a:xfrm>
      </p:grpSpPr>
      <p:sp>
        <p:nvSpPr>
          <p:cNvPr id="2571" name="Google Shape;2571;p4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72" name="Google Shape;2572;p4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573" name="Google Shape;2573;p4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4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9" name="Google Shape;329;p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Q3C</a:t>
            </a:r>
            <a:endParaRPr/>
          </a:p>
        </p:txBody>
      </p:sp>
      <p:sp>
        <p:nvSpPr>
          <p:cNvPr id="330" name="Google Shape;330;p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6" name="Shape 2576"/>
        <p:cNvGrpSpPr/>
        <p:nvPr/>
      </p:nvGrpSpPr>
      <p:grpSpPr>
        <a:xfrm>
          <a:off x="0" y="0"/>
          <a:ext cx="0" cy="0"/>
          <a:chOff x="0" y="0"/>
          <a:chExt cx="0" cy="0"/>
        </a:xfrm>
      </p:grpSpPr>
      <p:sp>
        <p:nvSpPr>
          <p:cNvPr id="2577" name="Google Shape;2577;p4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78" name="Google Shape;2578;p4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579" name="Google Shape;2579;p4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2" name="Shape 2582"/>
        <p:cNvGrpSpPr/>
        <p:nvPr/>
      </p:nvGrpSpPr>
      <p:grpSpPr>
        <a:xfrm>
          <a:off x="0" y="0"/>
          <a:ext cx="0" cy="0"/>
          <a:chOff x="0" y="0"/>
          <a:chExt cx="0" cy="0"/>
        </a:xfrm>
      </p:grpSpPr>
      <p:sp>
        <p:nvSpPr>
          <p:cNvPr id="2583" name="Google Shape;2583;p4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84" name="Google Shape;2584;p4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585" name="Google Shape;2585;p4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8" name="Shape 2588"/>
        <p:cNvGrpSpPr/>
        <p:nvPr/>
      </p:nvGrpSpPr>
      <p:grpSpPr>
        <a:xfrm>
          <a:off x="0" y="0"/>
          <a:ext cx="0" cy="0"/>
          <a:chOff x="0" y="0"/>
          <a:chExt cx="0" cy="0"/>
        </a:xfrm>
      </p:grpSpPr>
      <p:sp>
        <p:nvSpPr>
          <p:cNvPr id="2589" name="Google Shape;2589;p4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90" name="Google Shape;2590;p4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591" name="Google Shape;2591;p4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4" name="Shape 2594"/>
        <p:cNvGrpSpPr/>
        <p:nvPr/>
      </p:nvGrpSpPr>
      <p:grpSpPr>
        <a:xfrm>
          <a:off x="0" y="0"/>
          <a:ext cx="0" cy="0"/>
          <a:chOff x="0" y="0"/>
          <a:chExt cx="0" cy="0"/>
        </a:xfrm>
      </p:grpSpPr>
      <p:sp>
        <p:nvSpPr>
          <p:cNvPr id="2595" name="Google Shape;2595;p4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96" name="Google Shape;2596;p4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597" name="Google Shape;2597;p4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0" name="Shape 2600"/>
        <p:cNvGrpSpPr/>
        <p:nvPr/>
      </p:nvGrpSpPr>
      <p:grpSpPr>
        <a:xfrm>
          <a:off x="0" y="0"/>
          <a:ext cx="0" cy="0"/>
          <a:chOff x="0" y="0"/>
          <a:chExt cx="0" cy="0"/>
        </a:xfrm>
      </p:grpSpPr>
      <p:sp>
        <p:nvSpPr>
          <p:cNvPr id="2601" name="Google Shape;2601;p4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02" name="Google Shape;2602;p4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603" name="Google Shape;2603;p4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6" name="Shape 2606"/>
        <p:cNvGrpSpPr/>
        <p:nvPr/>
      </p:nvGrpSpPr>
      <p:grpSpPr>
        <a:xfrm>
          <a:off x="0" y="0"/>
          <a:ext cx="0" cy="0"/>
          <a:chOff x="0" y="0"/>
          <a:chExt cx="0" cy="0"/>
        </a:xfrm>
      </p:grpSpPr>
      <p:sp>
        <p:nvSpPr>
          <p:cNvPr id="2607" name="Google Shape;2607;p4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08" name="Google Shape;2608;p4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609" name="Google Shape;2609;p4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2" name="Shape 2612"/>
        <p:cNvGrpSpPr/>
        <p:nvPr/>
      </p:nvGrpSpPr>
      <p:grpSpPr>
        <a:xfrm>
          <a:off x="0" y="0"/>
          <a:ext cx="0" cy="0"/>
          <a:chOff x="0" y="0"/>
          <a:chExt cx="0" cy="0"/>
        </a:xfrm>
      </p:grpSpPr>
      <p:sp>
        <p:nvSpPr>
          <p:cNvPr id="2613" name="Google Shape;2613;p4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14" name="Google Shape;2614;p4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615" name="Google Shape;2615;p4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8" name="Shape 2618"/>
        <p:cNvGrpSpPr/>
        <p:nvPr/>
      </p:nvGrpSpPr>
      <p:grpSpPr>
        <a:xfrm>
          <a:off x="0" y="0"/>
          <a:ext cx="0" cy="0"/>
          <a:chOff x="0" y="0"/>
          <a:chExt cx="0" cy="0"/>
        </a:xfrm>
      </p:grpSpPr>
      <p:sp>
        <p:nvSpPr>
          <p:cNvPr id="2619" name="Google Shape;2619;p4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20" name="Google Shape;2620;p4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621" name="Google Shape;2621;p4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4" name="Shape 2624"/>
        <p:cNvGrpSpPr/>
        <p:nvPr/>
      </p:nvGrpSpPr>
      <p:grpSpPr>
        <a:xfrm>
          <a:off x="0" y="0"/>
          <a:ext cx="0" cy="0"/>
          <a:chOff x="0" y="0"/>
          <a:chExt cx="0" cy="0"/>
        </a:xfrm>
      </p:grpSpPr>
      <p:sp>
        <p:nvSpPr>
          <p:cNvPr id="2625" name="Google Shape;2625;p4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26" name="Google Shape;2626;p4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627" name="Google Shape;2627;p4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0" name="Shape 2630"/>
        <p:cNvGrpSpPr/>
        <p:nvPr/>
      </p:nvGrpSpPr>
      <p:grpSpPr>
        <a:xfrm>
          <a:off x="0" y="0"/>
          <a:ext cx="0" cy="0"/>
          <a:chOff x="0" y="0"/>
          <a:chExt cx="0" cy="0"/>
        </a:xfrm>
      </p:grpSpPr>
      <p:sp>
        <p:nvSpPr>
          <p:cNvPr id="2631" name="Google Shape;2631;p42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32" name="Google Shape;2632;p4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633" name="Google Shape;2633;p4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p4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5" name="Google Shape;335;p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QSUCC</a:t>
            </a:r>
            <a:endParaRPr/>
          </a:p>
        </p:txBody>
      </p:sp>
      <p:sp>
        <p:nvSpPr>
          <p:cNvPr id="336" name="Google Shape;336;p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6" name="Shape 2636"/>
        <p:cNvGrpSpPr/>
        <p:nvPr/>
      </p:nvGrpSpPr>
      <p:grpSpPr>
        <a:xfrm>
          <a:off x="0" y="0"/>
          <a:ext cx="0" cy="0"/>
          <a:chOff x="0" y="0"/>
          <a:chExt cx="0" cy="0"/>
        </a:xfrm>
      </p:grpSpPr>
      <p:sp>
        <p:nvSpPr>
          <p:cNvPr id="2637" name="Google Shape;2637;p43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38" name="Google Shape;2638;p4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639" name="Google Shape;2639;p4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2" name="Shape 2642"/>
        <p:cNvGrpSpPr/>
        <p:nvPr/>
      </p:nvGrpSpPr>
      <p:grpSpPr>
        <a:xfrm>
          <a:off x="0" y="0"/>
          <a:ext cx="0" cy="0"/>
          <a:chOff x="0" y="0"/>
          <a:chExt cx="0" cy="0"/>
        </a:xfrm>
      </p:grpSpPr>
      <p:sp>
        <p:nvSpPr>
          <p:cNvPr id="2643" name="Google Shape;2643;p43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44" name="Google Shape;2644;p4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645" name="Google Shape;2645;p4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8" name="Shape 2648"/>
        <p:cNvGrpSpPr/>
        <p:nvPr/>
      </p:nvGrpSpPr>
      <p:grpSpPr>
        <a:xfrm>
          <a:off x="0" y="0"/>
          <a:ext cx="0" cy="0"/>
          <a:chOff x="0" y="0"/>
          <a:chExt cx="0" cy="0"/>
        </a:xfrm>
      </p:grpSpPr>
      <p:sp>
        <p:nvSpPr>
          <p:cNvPr id="2649" name="Google Shape;2649;p43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50" name="Google Shape;2650;p4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651" name="Google Shape;2651;p4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4" name="Shape 2654"/>
        <p:cNvGrpSpPr/>
        <p:nvPr/>
      </p:nvGrpSpPr>
      <p:grpSpPr>
        <a:xfrm>
          <a:off x="0" y="0"/>
          <a:ext cx="0" cy="0"/>
          <a:chOff x="0" y="0"/>
          <a:chExt cx="0" cy="0"/>
        </a:xfrm>
      </p:grpSpPr>
      <p:sp>
        <p:nvSpPr>
          <p:cNvPr id="2655" name="Google Shape;2655;p43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56" name="Google Shape;2656;p4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657" name="Google Shape;2657;p4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0" name="Shape 2660"/>
        <p:cNvGrpSpPr/>
        <p:nvPr/>
      </p:nvGrpSpPr>
      <p:grpSpPr>
        <a:xfrm>
          <a:off x="0" y="0"/>
          <a:ext cx="0" cy="0"/>
          <a:chOff x="0" y="0"/>
          <a:chExt cx="0" cy="0"/>
        </a:xfrm>
      </p:grpSpPr>
      <p:sp>
        <p:nvSpPr>
          <p:cNvPr id="2661" name="Google Shape;2661;p43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62" name="Google Shape;2662;p4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663" name="Google Shape;2663;p4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6" name="Shape 2666"/>
        <p:cNvGrpSpPr/>
        <p:nvPr/>
      </p:nvGrpSpPr>
      <p:grpSpPr>
        <a:xfrm>
          <a:off x="0" y="0"/>
          <a:ext cx="0" cy="0"/>
          <a:chOff x="0" y="0"/>
          <a:chExt cx="0" cy="0"/>
        </a:xfrm>
      </p:grpSpPr>
      <p:sp>
        <p:nvSpPr>
          <p:cNvPr id="2667" name="Google Shape;2667;p43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68" name="Google Shape;2668;p4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669" name="Google Shape;2669;p4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2" name="Shape 2672"/>
        <p:cNvGrpSpPr/>
        <p:nvPr/>
      </p:nvGrpSpPr>
      <p:grpSpPr>
        <a:xfrm>
          <a:off x="0" y="0"/>
          <a:ext cx="0" cy="0"/>
          <a:chOff x="0" y="0"/>
          <a:chExt cx="0" cy="0"/>
        </a:xfrm>
      </p:grpSpPr>
      <p:sp>
        <p:nvSpPr>
          <p:cNvPr id="2673" name="Google Shape;2673;p43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74" name="Google Shape;2674;p4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675" name="Google Shape;2675;p4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8" name="Shape 2678"/>
        <p:cNvGrpSpPr/>
        <p:nvPr/>
      </p:nvGrpSpPr>
      <p:grpSpPr>
        <a:xfrm>
          <a:off x="0" y="0"/>
          <a:ext cx="0" cy="0"/>
          <a:chOff x="0" y="0"/>
          <a:chExt cx="0" cy="0"/>
        </a:xfrm>
      </p:grpSpPr>
      <p:sp>
        <p:nvSpPr>
          <p:cNvPr id="2679" name="Google Shape;2679;p43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80" name="Google Shape;2680;p4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681" name="Google Shape;2681;p4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4" name="Shape 2684"/>
        <p:cNvGrpSpPr/>
        <p:nvPr/>
      </p:nvGrpSpPr>
      <p:grpSpPr>
        <a:xfrm>
          <a:off x="0" y="0"/>
          <a:ext cx="0" cy="0"/>
          <a:chOff x="0" y="0"/>
          <a:chExt cx="0" cy="0"/>
        </a:xfrm>
      </p:grpSpPr>
      <p:sp>
        <p:nvSpPr>
          <p:cNvPr id="2685" name="Google Shape;2685;p43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86" name="Google Shape;2686;p4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687" name="Google Shape;2687;p4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0" name="Shape 2690"/>
        <p:cNvGrpSpPr/>
        <p:nvPr/>
      </p:nvGrpSpPr>
      <p:grpSpPr>
        <a:xfrm>
          <a:off x="0" y="0"/>
          <a:ext cx="0" cy="0"/>
          <a:chOff x="0" y="0"/>
          <a:chExt cx="0" cy="0"/>
        </a:xfrm>
      </p:grpSpPr>
      <p:sp>
        <p:nvSpPr>
          <p:cNvPr id="2691" name="Google Shape;2691;p43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92" name="Google Shape;2692;p4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693" name="Google Shape;2693;p4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p4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1" name="Google Shape;341;p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2" name="Google Shape;342;p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6" name="Shape 2696"/>
        <p:cNvGrpSpPr/>
        <p:nvPr/>
      </p:nvGrpSpPr>
      <p:grpSpPr>
        <a:xfrm>
          <a:off x="0" y="0"/>
          <a:ext cx="0" cy="0"/>
          <a:chOff x="0" y="0"/>
          <a:chExt cx="0" cy="0"/>
        </a:xfrm>
      </p:grpSpPr>
      <p:sp>
        <p:nvSpPr>
          <p:cNvPr id="2697" name="Google Shape;2697;p44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98" name="Google Shape;2698;p4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699" name="Google Shape;2699;p4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2" name="Shape 2702"/>
        <p:cNvGrpSpPr/>
        <p:nvPr/>
      </p:nvGrpSpPr>
      <p:grpSpPr>
        <a:xfrm>
          <a:off x="0" y="0"/>
          <a:ext cx="0" cy="0"/>
          <a:chOff x="0" y="0"/>
          <a:chExt cx="0" cy="0"/>
        </a:xfrm>
      </p:grpSpPr>
      <p:sp>
        <p:nvSpPr>
          <p:cNvPr id="2703" name="Google Shape;2703;p44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04" name="Google Shape;2704;p4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705" name="Google Shape;2705;p4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8" name="Shape 2708"/>
        <p:cNvGrpSpPr/>
        <p:nvPr/>
      </p:nvGrpSpPr>
      <p:grpSpPr>
        <a:xfrm>
          <a:off x="0" y="0"/>
          <a:ext cx="0" cy="0"/>
          <a:chOff x="0" y="0"/>
          <a:chExt cx="0" cy="0"/>
        </a:xfrm>
      </p:grpSpPr>
      <p:sp>
        <p:nvSpPr>
          <p:cNvPr id="2709" name="Google Shape;2709;p44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10" name="Google Shape;2710;p4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711" name="Google Shape;2711;p4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4" name="Shape 2714"/>
        <p:cNvGrpSpPr/>
        <p:nvPr/>
      </p:nvGrpSpPr>
      <p:grpSpPr>
        <a:xfrm>
          <a:off x="0" y="0"/>
          <a:ext cx="0" cy="0"/>
          <a:chOff x="0" y="0"/>
          <a:chExt cx="0" cy="0"/>
        </a:xfrm>
      </p:grpSpPr>
      <p:sp>
        <p:nvSpPr>
          <p:cNvPr id="2715" name="Google Shape;2715;p44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16" name="Google Shape;2716;p4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717" name="Google Shape;2717;p4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0" name="Shape 2720"/>
        <p:cNvGrpSpPr/>
        <p:nvPr/>
      </p:nvGrpSpPr>
      <p:grpSpPr>
        <a:xfrm>
          <a:off x="0" y="0"/>
          <a:ext cx="0" cy="0"/>
          <a:chOff x="0" y="0"/>
          <a:chExt cx="0" cy="0"/>
        </a:xfrm>
      </p:grpSpPr>
      <p:sp>
        <p:nvSpPr>
          <p:cNvPr id="2721" name="Google Shape;2721;p44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22" name="Google Shape;2722;p4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723" name="Google Shape;2723;p4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6" name="Shape 2726"/>
        <p:cNvGrpSpPr/>
        <p:nvPr/>
      </p:nvGrpSpPr>
      <p:grpSpPr>
        <a:xfrm>
          <a:off x="0" y="0"/>
          <a:ext cx="0" cy="0"/>
          <a:chOff x="0" y="0"/>
          <a:chExt cx="0" cy="0"/>
        </a:xfrm>
      </p:grpSpPr>
      <p:sp>
        <p:nvSpPr>
          <p:cNvPr id="2727" name="Google Shape;2727;p44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28" name="Google Shape;2728;p4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729" name="Google Shape;2729;p4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2" name="Shape 2732"/>
        <p:cNvGrpSpPr/>
        <p:nvPr/>
      </p:nvGrpSpPr>
      <p:grpSpPr>
        <a:xfrm>
          <a:off x="0" y="0"/>
          <a:ext cx="0" cy="0"/>
          <a:chOff x="0" y="0"/>
          <a:chExt cx="0" cy="0"/>
        </a:xfrm>
      </p:grpSpPr>
      <p:sp>
        <p:nvSpPr>
          <p:cNvPr id="2733" name="Google Shape;2733;p44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34" name="Google Shape;2734;p4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735" name="Google Shape;2735;p4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8" name="Shape 2738"/>
        <p:cNvGrpSpPr/>
        <p:nvPr/>
      </p:nvGrpSpPr>
      <p:grpSpPr>
        <a:xfrm>
          <a:off x="0" y="0"/>
          <a:ext cx="0" cy="0"/>
          <a:chOff x="0" y="0"/>
          <a:chExt cx="0" cy="0"/>
        </a:xfrm>
      </p:grpSpPr>
      <p:sp>
        <p:nvSpPr>
          <p:cNvPr id="2739" name="Google Shape;2739;p44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40" name="Google Shape;2740;p4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741" name="Google Shape;2741;p4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4" name="Shape 2744"/>
        <p:cNvGrpSpPr/>
        <p:nvPr/>
      </p:nvGrpSpPr>
      <p:grpSpPr>
        <a:xfrm>
          <a:off x="0" y="0"/>
          <a:ext cx="0" cy="0"/>
          <a:chOff x="0" y="0"/>
          <a:chExt cx="0" cy="0"/>
        </a:xfrm>
      </p:grpSpPr>
      <p:sp>
        <p:nvSpPr>
          <p:cNvPr id="2745" name="Google Shape;2745;p44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46" name="Google Shape;2746;p4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747" name="Google Shape;2747;p4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0" name="Shape 2750"/>
        <p:cNvGrpSpPr/>
        <p:nvPr/>
      </p:nvGrpSpPr>
      <p:grpSpPr>
        <a:xfrm>
          <a:off x="0" y="0"/>
          <a:ext cx="0" cy="0"/>
          <a:chOff x="0" y="0"/>
          <a:chExt cx="0" cy="0"/>
        </a:xfrm>
      </p:grpSpPr>
      <p:sp>
        <p:nvSpPr>
          <p:cNvPr id="2751" name="Google Shape;2751;p44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52" name="Google Shape;2752;p4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753" name="Google Shape;2753;p4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p4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7" name="Google Shape;347;p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QFAIL</a:t>
            </a:r>
            <a:endParaRPr/>
          </a:p>
        </p:txBody>
      </p:sp>
      <p:sp>
        <p:nvSpPr>
          <p:cNvPr id="348" name="Google Shape;348;p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6" name="Shape 2756"/>
        <p:cNvGrpSpPr/>
        <p:nvPr/>
      </p:nvGrpSpPr>
      <p:grpSpPr>
        <a:xfrm>
          <a:off x="0" y="0"/>
          <a:ext cx="0" cy="0"/>
          <a:chOff x="0" y="0"/>
          <a:chExt cx="0" cy="0"/>
        </a:xfrm>
      </p:grpSpPr>
      <p:sp>
        <p:nvSpPr>
          <p:cNvPr id="2757" name="Google Shape;2757;p45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58" name="Google Shape;2758;p4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759" name="Google Shape;2759;p4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2" name="Shape 2762"/>
        <p:cNvGrpSpPr/>
        <p:nvPr/>
      </p:nvGrpSpPr>
      <p:grpSpPr>
        <a:xfrm>
          <a:off x="0" y="0"/>
          <a:ext cx="0" cy="0"/>
          <a:chOff x="0" y="0"/>
          <a:chExt cx="0" cy="0"/>
        </a:xfrm>
      </p:grpSpPr>
      <p:sp>
        <p:nvSpPr>
          <p:cNvPr id="2763" name="Google Shape;2763;p45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64" name="Google Shape;2764;p4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765" name="Google Shape;2765;p4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8" name="Shape 2768"/>
        <p:cNvGrpSpPr/>
        <p:nvPr/>
      </p:nvGrpSpPr>
      <p:grpSpPr>
        <a:xfrm>
          <a:off x="0" y="0"/>
          <a:ext cx="0" cy="0"/>
          <a:chOff x="0" y="0"/>
          <a:chExt cx="0" cy="0"/>
        </a:xfrm>
      </p:grpSpPr>
      <p:sp>
        <p:nvSpPr>
          <p:cNvPr id="2769" name="Google Shape;2769;p45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70" name="Google Shape;2770;p4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771" name="Google Shape;2771;p4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4" name="Shape 2774"/>
        <p:cNvGrpSpPr/>
        <p:nvPr/>
      </p:nvGrpSpPr>
      <p:grpSpPr>
        <a:xfrm>
          <a:off x="0" y="0"/>
          <a:ext cx="0" cy="0"/>
          <a:chOff x="0" y="0"/>
          <a:chExt cx="0" cy="0"/>
        </a:xfrm>
      </p:grpSpPr>
      <p:sp>
        <p:nvSpPr>
          <p:cNvPr id="2775" name="Google Shape;2775;p45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76" name="Google Shape;2776;p4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777" name="Google Shape;2777;p4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0" name="Shape 2780"/>
        <p:cNvGrpSpPr/>
        <p:nvPr/>
      </p:nvGrpSpPr>
      <p:grpSpPr>
        <a:xfrm>
          <a:off x="0" y="0"/>
          <a:ext cx="0" cy="0"/>
          <a:chOff x="0" y="0"/>
          <a:chExt cx="0" cy="0"/>
        </a:xfrm>
      </p:grpSpPr>
      <p:sp>
        <p:nvSpPr>
          <p:cNvPr id="2781" name="Google Shape;2781;p45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82" name="Google Shape;2782;p4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783" name="Google Shape;2783;p4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6" name="Shape 2786"/>
        <p:cNvGrpSpPr/>
        <p:nvPr/>
      </p:nvGrpSpPr>
      <p:grpSpPr>
        <a:xfrm>
          <a:off x="0" y="0"/>
          <a:ext cx="0" cy="0"/>
          <a:chOff x="0" y="0"/>
          <a:chExt cx="0" cy="0"/>
        </a:xfrm>
      </p:grpSpPr>
      <p:sp>
        <p:nvSpPr>
          <p:cNvPr id="2787" name="Google Shape;2787;p45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88" name="Google Shape;2788;p4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789" name="Google Shape;2789;p4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2" name="Shape 2792"/>
        <p:cNvGrpSpPr/>
        <p:nvPr/>
      </p:nvGrpSpPr>
      <p:grpSpPr>
        <a:xfrm>
          <a:off x="0" y="0"/>
          <a:ext cx="0" cy="0"/>
          <a:chOff x="0" y="0"/>
          <a:chExt cx="0" cy="0"/>
        </a:xfrm>
      </p:grpSpPr>
      <p:sp>
        <p:nvSpPr>
          <p:cNvPr id="2793" name="Google Shape;2793;p45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94" name="Google Shape;2794;p4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795" name="Google Shape;2795;p4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8" name="Shape 2798"/>
        <p:cNvGrpSpPr/>
        <p:nvPr/>
      </p:nvGrpSpPr>
      <p:grpSpPr>
        <a:xfrm>
          <a:off x="0" y="0"/>
          <a:ext cx="0" cy="0"/>
          <a:chOff x="0" y="0"/>
          <a:chExt cx="0" cy="0"/>
        </a:xfrm>
      </p:grpSpPr>
      <p:sp>
        <p:nvSpPr>
          <p:cNvPr id="2799" name="Google Shape;2799;p45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00" name="Google Shape;2800;p4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801" name="Google Shape;2801;p4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4" name="Shape 2804"/>
        <p:cNvGrpSpPr/>
        <p:nvPr/>
      </p:nvGrpSpPr>
      <p:grpSpPr>
        <a:xfrm>
          <a:off x="0" y="0"/>
          <a:ext cx="0" cy="0"/>
          <a:chOff x="0" y="0"/>
          <a:chExt cx="0" cy="0"/>
        </a:xfrm>
      </p:grpSpPr>
      <p:sp>
        <p:nvSpPr>
          <p:cNvPr id="2805" name="Google Shape;2805;p45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06" name="Google Shape;2806;p4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807" name="Google Shape;2807;p4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0" name="Shape 2810"/>
        <p:cNvGrpSpPr/>
        <p:nvPr/>
      </p:nvGrpSpPr>
      <p:grpSpPr>
        <a:xfrm>
          <a:off x="0" y="0"/>
          <a:ext cx="0" cy="0"/>
          <a:chOff x="0" y="0"/>
          <a:chExt cx="0" cy="0"/>
        </a:xfrm>
      </p:grpSpPr>
      <p:sp>
        <p:nvSpPr>
          <p:cNvPr id="2811" name="Google Shape;2811;p45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12" name="Google Shape;2812;p4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813" name="Google Shape;2813;p4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3" name="Google Shape;353;p4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6" name="Shape 2816"/>
        <p:cNvGrpSpPr/>
        <p:nvPr/>
      </p:nvGrpSpPr>
      <p:grpSpPr>
        <a:xfrm>
          <a:off x="0" y="0"/>
          <a:ext cx="0" cy="0"/>
          <a:chOff x="0" y="0"/>
          <a:chExt cx="0" cy="0"/>
        </a:xfrm>
      </p:grpSpPr>
      <p:sp>
        <p:nvSpPr>
          <p:cNvPr id="2817" name="Google Shape;2817;p46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18" name="Google Shape;2818;p4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819" name="Google Shape;2819;p4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2" name="Shape 2822"/>
        <p:cNvGrpSpPr/>
        <p:nvPr/>
      </p:nvGrpSpPr>
      <p:grpSpPr>
        <a:xfrm>
          <a:off x="0" y="0"/>
          <a:ext cx="0" cy="0"/>
          <a:chOff x="0" y="0"/>
          <a:chExt cx="0" cy="0"/>
        </a:xfrm>
      </p:grpSpPr>
      <p:sp>
        <p:nvSpPr>
          <p:cNvPr id="2823" name="Google Shape;2823;p46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24" name="Google Shape;2824;p4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825" name="Google Shape;2825;p4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8" name="Shape 2828"/>
        <p:cNvGrpSpPr/>
        <p:nvPr/>
      </p:nvGrpSpPr>
      <p:grpSpPr>
        <a:xfrm>
          <a:off x="0" y="0"/>
          <a:ext cx="0" cy="0"/>
          <a:chOff x="0" y="0"/>
          <a:chExt cx="0" cy="0"/>
        </a:xfrm>
      </p:grpSpPr>
      <p:sp>
        <p:nvSpPr>
          <p:cNvPr id="2829" name="Google Shape;2829;p46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30" name="Google Shape;2830;p4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831" name="Google Shape;2831;p4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4" name="Shape 2834"/>
        <p:cNvGrpSpPr/>
        <p:nvPr/>
      </p:nvGrpSpPr>
      <p:grpSpPr>
        <a:xfrm>
          <a:off x="0" y="0"/>
          <a:ext cx="0" cy="0"/>
          <a:chOff x="0" y="0"/>
          <a:chExt cx="0" cy="0"/>
        </a:xfrm>
      </p:grpSpPr>
      <p:sp>
        <p:nvSpPr>
          <p:cNvPr id="2835" name="Google Shape;2835;p46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36" name="Google Shape;2836;p4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837" name="Google Shape;2837;p4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0" name="Shape 2840"/>
        <p:cNvGrpSpPr/>
        <p:nvPr/>
      </p:nvGrpSpPr>
      <p:grpSpPr>
        <a:xfrm>
          <a:off x="0" y="0"/>
          <a:ext cx="0" cy="0"/>
          <a:chOff x="0" y="0"/>
          <a:chExt cx="0" cy="0"/>
        </a:xfrm>
      </p:grpSpPr>
      <p:sp>
        <p:nvSpPr>
          <p:cNvPr id="2841" name="Google Shape;2841;p46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42" name="Google Shape;2842;p4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843" name="Google Shape;2843;p4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6" name="Shape 2846"/>
        <p:cNvGrpSpPr/>
        <p:nvPr/>
      </p:nvGrpSpPr>
      <p:grpSpPr>
        <a:xfrm>
          <a:off x="0" y="0"/>
          <a:ext cx="0" cy="0"/>
          <a:chOff x="0" y="0"/>
          <a:chExt cx="0" cy="0"/>
        </a:xfrm>
      </p:grpSpPr>
      <p:sp>
        <p:nvSpPr>
          <p:cNvPr id="2847" name="Google Shape;2847;p46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48" name="Google Shape;2848;p4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849" name="Google Shape;2849;p4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2" name="Shape 2852"/>
        <p:cNvGrpSpPr/>
        <p:nvPr/>
      </p:nvGrpSpPr>
      <p:grpSpPr>
        <a:xfrm>
          <a:off x="0" y="0"/>
          <a:ext cx="0" cy="0"/>
          <a:chOff x="0" y="0"/>
          <a:chExt cx="0" cy="0"/>
        </a:xfrm>
      </p:grpSpPr>
      <p:sp>
        <p:nvSpPr>
          <p:cNvPr id="2853" name="Google Shape;2853;p46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54" name="Google Shape;2854;p4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855" name="Google Shape;2855;p4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8" name="Shape 2858"/>
        <p:cNvGrpSpPr/>
        <p:nvPr/>
      </p:nvGrpSpPr>
      <p:grpSpPr>
        <a:xfrm>
          <a:off x="0" y="0"/>
          <a:ext cx="0" cy="0"/>
          <a:chOff x="0" y="0"/>
          <a:chExt cx="0" cy="0"/>
        </a:xfrm>
      </p:grpSpPr>
      <p:sp>
        <p:nvSpPr>
          <p:cNvPr id="2859" name="Google Shape;2859;p46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60" name="Google Shape;2860;p4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861" name="Google Shape;2861;p4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4" name="Shape 2864"/>
        <p:cNvGrpSpPr/>
        <p:nvPr/>
      </p:nvGrpSpPr>
      <p:grpSpPr>
        <a:xfrm>
          <a:off x="0" y="0"/>
          <a:ext cx="0" cy="0"/>
          <a:chOff x="0" y="0"/>
          <a:chExt cx="0" cy="0"/>
        </a:xfrm>
      </p:grpSpPr>
      <p:sp>
        <p:nvSpPr>
          <p:cNvPr id="2865" name="Google Shape;2865;p46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66" name="Google Shape;2866;p4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867" name="Google Shape;2867;p4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0" name="Shape 2870"/>
        <p:cNvGrpSpPr/>
        <p:nvPr/>
      </p:nvGrpSpPr>
      <p:grpSpPr>
        <a:xfrm>
          <a:off x="0" y="0"/>
          <a:ext cx="0" cy="0"/>
          <a:chOff x="0" y="0"/>
          <a:chExt cx="0" cy="0"/>
        </a:xfrm>
      </p:grpSpPr>
      <p:sp>
        <p:nvSpPr>
          <p:cNvPr id="2871" name="Google Shape;2871;p46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72" name="Google Shape;2872;p4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873" name="Google Shape;2873;p4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4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8" name="Google Shape;358;p4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6" name="Shape 2876"/>
        <p:cNvGrpSpPr/>
        <p:nvPr/>
      </p:nvGrpSpPr>
      <p:grpSpPr>
        <a:xfrm>
          <a:off x="0" y="0"/>
          <a:ext cx="0" cy="0"/>
          <a:chOff x="0" y="0"/>
          <a:chExt cx="0" cy="0"/>
        </a:xfrm>
      </p:grpSpPr>
      <p:sp>
        <p:nvSpPr>
          <p:cNvPr id="2877" name="Google Shape;2877;p47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78" name="Google Shape;2878;p4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879" name="Google Shape;2879;p4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2" name="Shape 2882"/>
        <p:cNvGrpSpPr/>
        <p:nvPr/>
      </p:nvGrpSpPr>
      <p:grpSpPr>
        <a:xfrm>
          <a:off x="0" y="0"/>
          <a:ext cx="0" cy="0"/>
          <a:chOff x="0" y="0"/>
          <a:chExt cx="0" cy="0"/>
        </a:xfrm>
      </p:grpSpPr>
      <p:sp>
        <p:nvSpPr>
          <p:cNvPr id="2883" name="Google Shape;2883;p47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84" name="Google Shape;2884;p4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885" name="Google Shape;2885;p47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8" name="Shape 2888"/>
        <p:cNvGrpSpPr/>
        <p:nvPr/>
      </p:nvGrpSpPr>
      <p:grpSpPr>
        <a:xfrm>
          <a:off x="0" y="0"/>
          <a:ext cx="0" cy="0"/>
          <a:chOff x="0" y="0"/>
          <a:chExt cx="0" cy="0"/>
        </a:xfrm>
      </p:grpSpPr>
      <p:sp>
        <p:nvSpPr>
          <p:cNvPr id="2889" name="Google Shape;2889;p47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90" name="Google Shape;2890;p4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891" name="Google Shape;2891;p47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4" name="Shape 2894"/>
        <p:cNvGrpSpPr/>
        <p:nvPr/>
      </p:nvGrpSpPr>
      <p:grpSpPr>
        <a:xfrm>
          <a:off x="0" y="0"/>
          <a:ext cx="0" cy="0"/>
          <a:chOff x="0" y="0"/>
          <a:chExt cx="0" cy="0"/>
        </a:xfrm>
      </p:grpSpPr>
      <p:sp>
        <p:nvSpPr>
          <p:cNvPr id="2895" name="Google Shape;2895;p47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96" name="Google Shape;2896;p4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897" name="Google Shape;2897;p47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0" name="Shape 2900"/>
        <p:cNvGrpSpPr/>
        <p:nvPr/>
      </p:nvGrpSpPr>
      <p:grpSpPr>
        <a:xfrm>
          <a:off x="0" y="0"/>
          <a:ext cx="0" cy="0"/>
          <a:chOff x="0" y="0"/>
          <a:chExt cx="0" cy="0"/>
        </a:xfrm>
      </p:grpSpPr>
      <p:sp>
        <p:nvSpPr>
          <p:cNvPr id="2901" name="Google Shape;2901;p47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02" name="Google Shape;2902;p4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903" name="Google Shape;2903;p4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6" name="Shape 2906"/>
        <p:cNvGrpSpPr/>
        <p:nvPr/>
      </p:nvGrpSpPr>
      <p:grpSpPr>
        <a:xfrm>
          <a:off x="0" y="0"/>
          <a:ext cx="0" cy="0"/>
          <a:chOff x="0" y="0"/>
          <a:chExt cx="0" cy="0"/>
        </a:xfrm>
      </p:grpSpPr>
      <p:sp>
        <p:nvSpPr>
          <p:cNvPr id="2907" name="Google Shape;2907;p47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08" name="Google Shape;2908;p4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909" name="Google Shape;2909;p4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2" name="Shape 2912"/>
        <p:cNvGrpSpPr/>
        <p:nvPr/>
      </p:nvGrpSpPr>
      <p:grpSpPr>
        <a:xfrm>
          <a:off x="0" y="0"/>
          <a:ext cx="0" cy="0"/>
          <a:chOff x="0" y="0"/>
          <a:chExt cx="0" cy="0"/>
        </a:xfrm>
      </p:grpSpPr>
      <p:sp>
        <p:nvSpPr>
          <p:cNvPr id="2913" name="Google Shape;2913;p47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14" name="Google Shape;2914;p4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915" name="Google Shape;2915;p4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8" name="Shape 2918"/>
        <p:cNvGrpSpPr/>
        <p:nvPr/>
      </p:nvGrpSpPr>
      <p:grpSpPr>
        <a:xfrm>
          <a:off x="0" y="0"/>
          <a:ext cx="0" cy="0"/>
          <a:chOff x="0" y="0"/>
          <a:chExt cx="0" cy="0"/>
        </a:xfrm>
      </p:grpSpPr>
      <p:sp>
        <p:nvSpPr>
          <p:cNvPr id="2919" name="Google Shape;2919;p47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20" name="Google Shape;2920;p4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921" name="Google Shape;2921;p4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4" name="Shape 2924"/>
        <p:cNvGrpSpPr/>
        <p:nvPr/>
      </p:nvGrpSpPr>
      <p:grpSpPr>
        <a:xfrm>
          <a:off x="0" y="0"/>
          <a:ext cx="0" cy="0"/>
          <a:chOff x="0" y="0"/>
          <a:chExt cx="0" cy="0"/>
        </a:xfrm>
      </p:grpSpPr>
      <p:sp>
        <p:nvSpPr>
          <p:cNvPr id="2925" name="Google Shape;2925;p47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26" name="Google Shape;2926;p4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927" name="Google Shape;2927;p4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0" name="Shape 2930"/>
        <p:cNvGrpSpPr/>
        <p:nvPr/>
      </p:nvGrpSpPr>
      <p:grpSpPr>
        <a:xfrm>
          <a:off x="0" y="0"/>
          <a:ext cx="0" cy="0"/>
          <a:chOff x="0" y="0"/>
          <a:chExt cx="0" cy="0"/>
        </a:xfrm>
      </p:grpSpPr>
      <p:sp>
        <p:nvSpPr>
          <p:cNvPr id="2931" name="Google Shape;2931;p47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32" name="Google Shape;2932;p4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933" name="Google Shape;2933;p4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3" name="Google Shape;363;p4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6" name="Shape 2936"/>
        <p:cNvGrpSpPr/>
        <p:nvPr/>
      </p:nvGrpSpPr>
      <p:grpSpPr>
        <a:xfrm>
          <a:off x="0" y="0"/>
          <a:ext cx="0" cy="0"/>
          <a:chOff x="0" y="0"/>
          <a:chExt cx="0" cy="0"/>
        </a:xfrm>
      </p:grpSpPr>
      <p:sp>
        <p:nvSpPr>
          <p:cNvPr id="2937" name="Google Shape;2937;p48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38" name="Google Shape;2938;p4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939" name="Google Shape;2939;p4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2" name="Shape 2942"/>
        <p:cNvGrpSpPr/>
        <p:nvPr/>
      </p:nvGrpSpPr>
      <p:grpSpPr>
        <a:xfrm>
          <a:off x="0" y="0"/>
          <a:ext cx="0" cy="0"/>
          <a:chOff x="0" y="0"/>
          <a:chExt cx="0" cy="0"/>
        </a:xfrm>
      </p:grpSpPr>
      <p:sp>
        <p:nvSpPr>
          <p:cNvPr id="2943" name="Google Shape;2943;p48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44" name="Google Shape;2944;p4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945" name="Google Shape;2945;p4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8" name="Shape 2948"/>
        <p:cNvGrpSpPr/>
        <p:nvPr/>
      </p:nvGrpSpPr>
      <p:grpSpPr>
        <a:xfrm>
          <a:off x="0" y="0"/>
          <a:ext cx="0" cy="0"/>
          <a:chOff x="0" y="0"/>
          <a:chExt cx="0" cy="0"/>
        </a:xfrm>
      </p:grpSpPr>
      <p:sp>
        <p:nvSpPr>
          <p:cNvPr id="2949" name="Google Shape;2949;p48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50" name="Google Shape;2950;p4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951" name="Google Shape;2951;p4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4" name="Shape 2954"/>
        <p:cNvGrpSpPr/>
        <p:nvPr/>
      </p:nvGrpSpPr>
      <p:grpSpPr>
        <a:xfrm>
          <a:off x="0" y="0"/>
          <a:ext cx="0" cy="0"/>
          <a:chOff x="0" y="0"/>
          <a:chExt cx="0" cy="0"/>
        </a:xfrm>
      </p:grpSpPr>
      <p:sp>
        <p:nvSpPr>
          <p:cNvPr id="2955" name="Google Shape;2955;p48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56" name="Google Shape;2956;p4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957" name="Google Shape;2957;p4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0" name="Shape 2960"/>
        <p:cNvGrpSpPr/>
        <p:nvPr/>
      </p:nvGrpSpPr>
      <p:grpSpPr>
        <a:xfrm>
          <a:off x="0" y="0"/>
          <a:ext cx="0" cy="0"/>
          <a:chOff x="0" y="0"/>
          <a:chExt cx="0" cy="0"/>
        </a:xfrm>
      </p:grpSpPr>
      <p:sp>
        <p:nvSpPr>
          <p:cNvPr id="2961" name="Google Shape;2961;p48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62" name="Google Shape;2962;p4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963" name="Google Shape;2963;p4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6" name="Shape 2966"/>
        <p:cNvGrpSpPr/>
        <p:nvPr/>
      </p:nvGrpSpPr>
      <p:grpSpPr>
        <a:xfrm>
          <a:off x="0" y="0"/>
          <a:ext cx="0" cy="0"/>
          <a:chOff x="0" y="0"/>
          <a:chExt cx="0" cy="0"/>
        </a:xfrm>
      </p:grpSpPr>
      <p:sp>
        <p:nvSpPr>
          <p:cNvPr id="2967" name="Google Shape;2967;p48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68" name="Google Shape;2968;p4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969" name="Google Shape;2969;p4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2" name="Shape 2972"/>
        <p:cNvGrpSpPr/>
        <p:nvPr/>
      </p:nvGrpSpPr>
      <p:grpSpPr>
        <a:xfrm>
          <a:off x="0" y="0"/>
          <a:ext cx="0" cy="0"/>
          <a:chOff x="0" y="0"/>
          <a:chExt cx="0" cy="0"/>
        </a:xfrm>
      </p:grpSpPr>
      <p:sp>
        <p:nvSpPr>
          <p:cNvPr id="2973" name="Google Shape;2973;p48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74" name="Google Shape;2974;p4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975" name="Google Shape;2975;p4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8" name="Shape 2978"/>
        <p:cNvGrpSpPr/>
        <p:nvPr/>
      </p:nvGrpSpPr>
      <p:grpSpPr>
        <a:xfrm>
          <a:off x="0" y="0"/>
          <a:ext cx="0" cy="0"/>
          <a:chOff x="0" y="0"/>
          <a:chExt cx="0" cy="0"/>
        </a:xfrm>
      </p:grpSpPr>
      <p:sp>
        <p:nvSpPr>
          <p:cNvPr id="2979" name="Google Shape;2979;p48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80" name="Google Shape;2980;p4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a:t>
            </a:r>
            <a:endParaRPr/>
          </a:p>
        </p:txBody>
      </p:sp>
      <p:sp>
        <p:nvSpPr>
          <p:cNvPr id="2981" name="Google Shape;2981;p4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4" name="Shape 2984"/>
        <p:cNvGrpSpPr/>
        <p:nvPr/>
      </p:nvGrpSpPr>
      <p:grpSpPr>
        <a:xfrm>
          <a:off x="0" y="0"/>
          <a:ext cx="0" cy="0"/>
          <a:chOff x="0" y="0"/>
          <a:chExt cx="0" cy="0"/>
        </a:xfrm>
      </p:grpSpPr>
      <p:sp>
        <p:nvSpPr>
          <p:cNvPr id="2985" name="Google Shape;2985;p48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86" name="Google Shape;2986;p4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Roxanne</a:t>
            </a:r>
            <a:endParaRPr/>
          </a:p>
        </p:txBody>
      </p:sp>
      <p:sp>
        <p:nvSpPr>
          <p:cNvPr id="2987" name="Google Shape;2987;p4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0" name="Shape 2990"/>
        <p:cNvGrpSpPr/>
        <p:nvPr/>
      </p:nvGrpSpPr>
      <p:grpSpPr>
        <a:xfrm>
          <a:off x="0" y="0"/>
          <a:ext cx="0" cy="0"/>
          <a:chOff x="0" y="0"/>
          <a:chExt cx="0" cy="0"/>
        </a:xfrm>
      </p:grpSpPr>
      <p:sp>
        <p:nvSpPr>
          <p:cNvPr id="2991" name="Google Shape;2991;p48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92" name="Google Shape;2992;p4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Roxanne</a:t>
            </a:r>
            <a:endParaRPr/>
          </a:p>
        </p:txBody>
      </p:sp>
      <p:sp>
        <p:nvSpPr>
          <p:cNvPr id="2993" name="Google Shape;2993;p4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p4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8" name="Google Shape;368;p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a:t>
            </a:r>
            <a:endParaRPr/>
          </a:p>
        </p:txBody>
      </p:sp>
      <p:sp>
        <p:nvSpPr>
          <p:cNvPr id="369" name="Google Shape;369;p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6" name="Shape 2996"/>
        <p:cNvGrpSpPr/>
        <p:nvPr/>
      </p:nvGrpSpPr>
      <p:grpSpPr>
        <a:xfrm>
          <a:off x="0" y="0"/>
          <a:ext cx="0" cy="0"/>
          <a:chOff x="0" y="0"/>
          <a:chExt cx="0" cy="0"/>
        </a:xfrm>
      </p:grpSpPr>
      <p:sp>
        <p:nvSpPr>
          <p:cNvPr id="2997" name="Google Shape;2997;p49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98" name="Google Shape;2998;p4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Roxanne</a:t>
            </a:r>
            <a:endParaRPr/>
          </a:p>
        </p:txBody>
      </p:sp>
      <p:sp>
        <p:nvSpPr>
          <p:cNvPr id="2999" name="Google Shape;2999;p4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2" name="Shape 3002"/>
        <p:cNvGrpSpPr/>
        <p:nvPr/>
      </p:nvGrpSpPr>
      <p:grpSpPr>
        <a:xfrm>
          <a:off x="0" y="0"/>
          <a:ext cx="0" cy="0"/>
          <a:chOff x="0" y="0"/>
          <a:chExt cx="0" cy="0"/>
        </a:xfrm>
      </p:grpSpPr>
      <p:sp>
        <p:nvSpPr>
          <p:cNvPr id="3003" name="Google Shape;3003;p49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04" name="Google Shape;3004;p4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Roxanne</a:t>
            </a:r>
            <a:endParaRPr/>
          </a:p>
        </p:txBody>
      </p:sp>
      <p:sp>
        <p:nvSpPr>
          <p:cNvPr id="3005" name="Google Shape;3005;p4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8" name="Shape 3008"/>
        <p:cNvGrpSpPr/>
        <p:nvPr/>
      </p:nvGrpSpPr>
      <p:grpSpPr>
        <a:xfrm>
          <a:off x="0" y="0"/>
          <a:ext cx="0" cy="0"/>
          <a:chOff x="0" y="0"/>
          <a:chExt cx="0" cy="0"/>
        </a:xfrm>
      </p:grpSpPr>
      <p:sp>
        <p:nvSpPr>
          <p:cNvPr id="3009" name="Google Shape;3009;p49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10" name="Google Shape;3010;p4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Roxanne</a:t>
            </a:r>
            <a:endParaRPr/>
          </a:p>
        </p:txBody>
      </p:sp>
      <p:sp>
        <p:nvSpPr>
          <p:cNvPr id="3011" name="Google Shape;3011;p4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4" name="Shape 3014"/>
        <p:cNvGrpSpPr/>
        <p:nvPr/>
      </p:nvGrpSpPr>
      <p:grpSpPr>
        <a:xfrm>
          <a:off x="0" y="0"/>
          <a:ext cx="0" cy="0"/>
          <a:chOff x="0" y="0"/>
          <a:chExt cx="0" cy="0"/>
        </a:xfrm>
      </p:grpSpPr>
      <p:sp>
        <p:nvSpPr>
          <p:cNvPr id="3015" name="Google Shape;3015;p49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16" name="Google Shape;3016;p49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Olivia</a:t>
            </a:r>
            <a:endParaRPr/>
          </a:p>
        </p:txBody>
      </p:sp>
      <p:sp>
        <p:nvSpPr>
          <p:cNvPr id="3017" name="Google Shape;3017;p49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0" name="Shape 3020"/>
        <p:cNvGrpSpPr/>
        <p:nvPr/>
      </p:nvGrpSpPr>
      <p:grpSpPr>
        <a:xfrm>
          <a:off x="0" y="0"/>
          <a:ext cx="0" cy="0"/>
          <a:chOff x="0" y="0"/>
          <a:chExt cx="0" cy="0"/>
        </a:xfrm>
      </p:grpSpPr>
      <p:sp>
        <p:nvSpPr>
          <p:cNvPr id="3021" name="Google Shape;3021;p49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22" name="Google Shape;3022;p49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Liam</a:t>
            </a:r>
            <a:endParaRPr/>
          </a:p>
        </p:txBody>
      </p:sp>
      <p:sp>
        <p:nvSpPr>
          <p:cNvPr id="3023" name="Google Shape;3023;p49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6" name="Shape 3026"/>
        <p:cNvGrpSpPr/>
        <p:nvPr/>
      </p:nvGrpSpPr>
      <p:grpSpPr>
        <a:xfrm>
          <a:off x="0" y="0"/>
          <a:ext cx="0" cy="0"/>
          <a:chOff x="0" y="0"/>
          <a:chExt cx="0" cy="0"/>
        </a:xfrm>
      </p:grpSpPr>
      <p:sp>
        <p:nvSpPr>
          <p:cNvPr id="3027" name="Google Shape;3027;p49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28" name="Google Shape;3028;p4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Olivia</a:t>
            </a:r>
            <a:endParaRPr/>
          </a:p>
        </p:txBody>
      </p:sp>
      <p:sp>
        <p:nvSpPr>
          <p:cNvPr id="3029" name="Google Shape;3029;p4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2" name="Shape 3032"/>
        <p:cNvGrpSpPr/>
        <p:nvPr/>
      </p:nvGrpSpPr>
      <p:grpSpPr>
        <a:xfrm>
          <a:off x="0" y="0"/>
          <a:ext cx="0" cy="0"/>
          <a:chOff x="0" y="0"/>
          <a:chExt cx="0" cy="0"/>
        </a:xfrm>
      </p:grpSpPr>
      <p:sp>
        <p:nvSpPr>
          <p:cNvPr id="3033" name="Google Shape;3033;p49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34" name="Google Shape;3034;p4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Emma</a:t>
            </a:r>
            <a:endParaRPr/>
          </a:p>
        </p:txBody>
      </p:sp>
      <p:sp>
        <p:nvSpPr>
          <p:cNvPr id="3035" name="Google Shape;3035;p4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8" name="Shape 3038"/>
        <p:cNvGrpSpPr/>
        <p:nvPr/>
      </p:nvGrpSpPr>
      <p:grpSpPr>
        <a:xfrm>
          <a:off x="0" y="0"/>
          <a:ext cx="0" cy="0"/>
          <a:chOff x="0" y="0"/>
          <a:chExt cx="0" cy="0"/>
        </a:xfrm>
      </p:grpSpPr>
      <p:sp>
        <p:nvSpPr>
          <p:cNvPr id="3039" name="Google Shape;3039;p49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40" name="Google Shape;3040;p4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041" name="Google Shape;3041;p4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4" name="Shape 3044"/>
        <p:cNvGrpSpPr/>
        <p:nvPr/>
      </p:nvGrpSpPr>
      <p:grpSpPr>
        <a:xfrm>
          <a:off x="0" y="0"/>
          <a:ext cx="0" cy="0"/>
          <a:chOff x="0" y="0"/>
          <a:chExt cx="0" cy="0"/>
        </a:xfrm>
      </p:grpSpPr>
      <p:sp>
        <p:nvSpPr>
          <p:cNvPr id="3045" name="Google Shape;3045;p49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46" name="Google Shape;3046;p49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Liam</a:t>
            </a:r>
            <a:endParaRPr/>
          </a:p>
        </p:txBody>
      </p:sp>
      <p:sp>
        <p:nvSpPr>
          <p:cNvPr id="3047" name="Google Shape;3047;p49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0" name="Shape 3050"/>
        <p:cNvGrpSpPr/>
        <p:nvPr/>
      </p:nvGrpSpPr>
      <p:grpSpPr>
        <a:xfrm>
          <a:off x="0" y="0"/>
          <a:ext cx="0" cy="0"/>
          <a:chOff x="0" y="0"/>
          <a:chExt cx="0" cy="0"/>
        </a:xfrm>
      </p:grpSpPr>
      <p:sp>
        <p:nvSpPr>
          <p:cNvPr id="3051" name="Google Shape;3051;p49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52" name="Google Shape;3052;p49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053" name="Google Shape;3053;p49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 name="Google Shape;107;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108" name="Google Shape;108;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p5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4" name="Google Shape;374;p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Q1A</a:t>
            </a:r>
            <a:endParaRPr/>
          </a:p>
        </p:txBody>
      </p:sp>
      <p:sp>
        <p:nvSpPr>
          <p:cNvPr id="375" name="Google Shape;375;p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6" name="Shape 3056"/>
        <p:cNvGrpSpPr/>
        <p:nvPr/>
      </p:nvGrpSpPr>
      <p:grpSpPr>
        <a:xfrm>
          <a:off x="0" y="0"/>
          <a:ext cx="0" cy="0"/>
          <a:chOff x="0" y="0"/>
          <a:chExt cx="0" cy="0"/>
        </a:xfrm>
      </p:grpSpPr>
      <p:sp>
        <p:nvSpPr>
          <p:cNvPr id="3057" name="Google Shape;3057;p50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58" name="Google Shape;3058;p5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Noah</a:t>
            </a:r>
            <a:endParaRPr/>
          </a:p>
        </p:txBody>
      </p:sp>
      <p:sp>
        <p:nvSpPr>
          <p:cNvPr id="3059" name="Google Shape;3059;p50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2" name="Shape 3062"/>
        <p:cNvGrpSpPr/>
        <p:nvPr/>
      </p:nvGrpSpPr>
      <p:grpSpPr>
        <a:xfrm>
          <a:off x="0" y="0"/>
          <a:ext cx="0" cy="0"/>
          <a:chOff x="0" y="0"/>
          <a:chExt cx="0" cy="0"/>
        </a:xfrm>
      </p:grpSpPr>
      <p:sp>
        <p:nvSpPr>
          <p:cNvPr id="3063" name="Google Shape;3063;p50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64" name="Google Shape;3064;p5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065" name="Google Shape;3065;p5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8" name="Shape 3068"/>
        <p:cNvGrpSpPr/>
        <p:nvPr/>
      </p:nvGrpSpPr>
      <p:grpSpPr>
        <a:xfrm>
          <a:off x="0" y="0"/>
          <a:ext cx="0" cy="0"/>
          <a:chOff x="0" y="0"/>
          <a:chExt cx="0" cy="0"/>
        </a:xfrm>
      </p:grpSpPr>
      <p:sp>
        <p:nvSpPr>
          <p:cNvPr id="3069" name="Google Shape;3069;p50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70" name="Google Shape;3070;p5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071" name="Google Shape;3071;p5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4" name="Shape 3074"/>
        <p:cNvGrpSpPr/>
        <p:nvPr/>
      </p:nvGrpSpPr>
      <p:grpSpPr>
        <a:xfrm>
          <a:off x="0" y="0"/>
          <a:ext cx="0" cy="0"/>
          <a:chOff x="0" y="0"/>
          <a:chExt cx="0" cy="0"/>
        </a:xfrm>
      </p:grpSpPr>
      <p:sp>
        <p:nvSpPr>
          <p:cNvPr id="3075" name="Google Shape;3075;p50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76" name="Google Shape;3076;p50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3077" name="Google Shape;3077;p50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0" name="Shape 3080"/>
        <p:cNvGrpSpPr/>
        <p:nvPr/>
      </p:nvGrpSpPr>
      <p:grpSpPr>
        <a:xfrm>
          <a:off x="0" y="0"/>
          <a:ext cx="0" cy="0"/>
          <a:chOff x="0" y="0"/>
          <a:chExt cx="0" cy="0"/>
        </a:xfrm>
      </p:grpSpPr>
      <p:sp>
        <p:nvSpPr>
          <p:cNvPr id="3081" name="Google Shape;3081;p50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82" name="Google Shape;3082;p5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3083" name="Google Shape;3083;p5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6" name="Shape 3086"/>
        <p:cNvGrpSpPr/>
        <p:nvPr/>
      </p:nvGrpSpPr>
      <p:grpSpPr>
        <a:xfrm>
          <a:off x="0" y="0"/>
          <a:ext cx="0" cy="0"/>
          <a:chOff x="0" y="0"/>
          <a:chExt cx="0" cy="0"/>
        </a:xfrm>
      </p:grpSpPr>
      <p:sp>
        <p:nvSpPr>
          <p:cNvPr id="3087" name="Google Shape;3087;p50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88" name="Google Shape;3088;p5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3089" name="Google Shape;3089;p5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2" name="Shape 3092"/>
        <p:cNvGrpSpPr/>
        <p:nvPr/>
      </p:nvGrpSpPr>
      <p:grpSpPr>
        <a:xfrm>
          <a:off x="0" y="0"/>
          <a:ext cx="0" cy="0"/>
          <a:chOff x="0" y="0"/>
          <a:chExt cx="0" cy="0"/>
        </a:xfrm>
      </p:grpSpPr>
      <p:sp>
        <p:nvSpPr>
          <p:cNvPr id="3093" name="Google Shape;3093;p50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94" name="Google Shape;3094;p50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3095" name="Google Shape;3095;p50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8" name="Shape 3098"/>
        <p:cNvGrpSpPr/>
        <p:nvPr/>
      </p:nvGrpSpPr>
      <p:grpSpPr>
        <a:xfrm>
          <a:off x="0" y="0"/>
          <a:ext cx="0" cy="0"/>
          <a:chOff x="0" y="0"/>
          <a:chExt cx="0" cy="0"/>
        </a:xfrm>
      </p:grpSpPr>
      <p:sp>
        <p:nvSpPr>
          <p:cNvPr id="3099" name="Google Shape;3099;p50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00" name="Google Shape;3100;p50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3101" name="Google Shape;3101;p50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4" name="Shape 3104"/>
        <p:cNvGrpSpPr/>
        <p:nvPr/>
      </p:nvGrpSpPr>
      <p:grpSpPr>
        <a:xfrm>
          <a:off x="0" y="0"/>
          <a:ext cx="0" cy="0"/>
          <a:chOff x="0" y="0"/>
          <a:chExt cx="0" cy="0"/>
        </a:xfrm>
      </p:grpSpPr>
      <p:sp>
        <p:nvSpPr>
          <p:cNvPr id="3105" name="Google Shape;3105;p50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06" name="Google Shape;3106;p5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3107" name="Google Shape;3107;p5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0" name="Shape 3110"/>
        <p:cNvGrpSpPr/>
        <p:nvPr/>
      </p:nvGrpSpPr>
      <p:grpSpPr>
        <a:xfrm>
          <a:off x="0" y="0"/>
          <a:ext cx="0" cy="0"/>
          <a:chOff x="0" y="0"/>
          <a:chExt cx="0" cy="0"/>
        </a:xfrm>
      </p:grpSpPr>
      <p:sp>
        <p:nvSpPr>
          <p:cNvPr id="3111" name="Google Shape;3111;p50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12" name="Google Shape;3112;p5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3113" name="Google Shape;3113;p5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 name="Shape 378"/>
        <p:cNvGrpSpPr/>
        <p:nvPr/>
      </p:nvGrpSpPr>
      <p:grpSpPr>
        <a:xfrm>
          <a:off x="0" y="0"/>
          <a:ext cx="0" cy="0"/>
          <a:chOff x="0" y="0"/>
          <a:chExt cx="0" cy="0"/>
        </a:xfrm>
      </p:grpSpPr>
      <p:sp>
        <p:nvSpPr>
          <p:cNvPr id="379" name="Google Shape;379;p5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0" name="Google Shape;380;p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Q1B</a:t>
            </a:r>
            <a:endParaRPr/>
          </a:p>
        </p:txBody>
      </p:sp>
      <p:sp>
        <p:nvSpPr>
          <p:cNvPr id="381" name="Google Shape;381;p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6" name="Shape 3116"/>
        <p:cNvGrpSpPr/>
        <p:nvPr/>
      </p:nvGrpSpPr>
      <p:grpSpPr>
        <a:xfrm>
          <a:off x="0" y="0"/>
          <a:ext cx="0" cy="0"/>
          <a:chOff x="0" y="0"/>
          <a:chExt cx="0" cy="0"/>
        </a:xfrm>
      </p:grpSpPr>
      <p:sp>
        <p:nvSpPr>
          <p:cNvPr id="3117" name="Google Shape;3117;p5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18" name="Google Shape;3118;p5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3119" name="Google Shape;3119;p5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2" name="Shape 3122"/>
        <p:cNvGrpSpPr/>
        <p:nvPr/>
      </p:nvGrpSpPr>
      <p:grpSpPr>
        <a:xfrm>
          <a:off x="0" y="0"/>
          <a:ext cx="0" cy="0"/>
          <a:chOff x="0" y="0"/>
          <a:chExt cx="0" cy="0"/>
        </a:xfrm>
      </p:grpSpPr>
      <p:sp>
        <p:nvSpPr>
          <p:cNvPr id="3123" name="Google Shape;3123;p5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24" name="Google Shape;3124;p5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3125" name="Google Shape;3125;p5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8" name="Shape 3128"/>
        <p:cNvGrpSpPr/>
        <p:nvPr/>
      </p:nvGrpSpPr>
      <p:grpSpPr>
        <a:xfrm>
          <a:off x="0" y="0"/>
          <a:ext cx="0" cy="0"/>
          <a:chOff x="0" y="0"/>
          <a:chExt cx="0" cy="0"/>
        </a:xfrm>
      </p:grpSpPr>
      <p:sp>
        <p:nvSpPr>
          <p:cNvPr id="3129" name="Google Shape;3129;p5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30" name="Google Shape;3130;p5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3131" name="Google Shape;3131;p5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4" name="Shape 3134"/>
        <p:cNvGrpSpPr/>
        <p:nvPr/>
      </p:nvGrpSpPr>
      <p:grpSpPr>
        <a:xfrm>
          <a:off x="0" y="0"/>
          <a:ext cx="0" cy="0"/>
          <a:chOff x="0" y="0"/>
          <a:chExt cx="0" cy="0"/>
        </a:xfrm>
      </p:grpSpPr>
      <p:sp>
        <p:nvSpPr>
          <p:cNvPr id="3135" name="Google Shape;3135;p5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36" name="Google Shape;3136;p5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3137" name="Google Shape;3137;p5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0" name="Shape 3140"/>
        <p:cNvGrpSpPr/>
        <p:nvPr/>
      </p:nvGrpSpPr>
      <p:grpSpPr>
        <a:xfrm>
          <a:off x="0" y="0"/>
          <a:ext cx="0" cy="0"/>
          <a:chOff x="0" y="0"/>
          <a:chExt cx="0" cy="0"/>
        </a:xfrm>
      </p:grpSpPr>
      <p:sp>
        <p:nvSpPr>
          <p:cNvPr id="3141" name="Google Shape;3141;p5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42" name="Google Shape;3142;p5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3143" name="Google Shape;3143;p5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6" name="Shape 3146"/>
        <p:cNvGrpSpPr/>
        <p:nvPr/>
      </p:nvGrpSpPr>
      <p:grpSpPr>
        <a:xfrm>
          <a:off x="0" y="0"/>
          <a:ext cx="0" cy="0"/>
          <a:chOff x="0" y="0"/>
          <a:chExt cx="0" cy="0"/>
        </a:xfrm>
      </p:grpSpPr>
      <p:sp>
        <p:nvSpPr>
          <p:cNvPr id="3147" name="Google Shape;3147;p5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48" name="Google Shape;3148;p5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149" name="Google Shape;3149;p5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2" name="Shape 3152"/>
        <p:cNvGrpSpPr/>
        <p:nvPr/>
      </p:nvGrpSpPr>
      <p:grpSpPr>
        <a:xfrm>
          <a:off x="0" y="0"/>
          <a:ext cx="0" cy="0"/>
          <a:chOff x="0" y="0"/>
          <a:chExt cx="0" cy="0"/>
        </a:xfrm>
      </p:grpSpPr>
      <p:sp>
        <p:nvSpPr>
          <p:cNvPr id="3153" name="Google Shape;3153;p5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54" name="Google Shape;3154;p5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155" name="Google Shape;3155;p5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8" name="Shape 3158"/>
        <p:cNvGrpSpPr/>
        <p:nvPr/>
      </p:nvGrpSpPr>
      <p:grpSpPr>
        <a:xfrm>
          <a:off x="0" y="0"/>
          <a:ext cx="0" cy="0"/>
          <a:chOff x="0" y="0"/>
          <a:chExt cx="0" cy="0"/>
        </a:xfrm>
      </p:grpSpPr>
      <p:sp>
        <p:nvSpPr>
          <p:cNvPr id="3159" name="Google Shape;3159;p5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60" name="Google Shape;3160;p5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161" name="Google Shape;3161;p5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4" name="Shape 3164"/>
        <p:cNvGrpSpPr/>
        <p:nvPr/>
      </p:nvGrpSpPr>
      <p:grpSpPr>
        <a:xfrm>
          <a:off x="0" y="0"/>
          <a:ext cx="0" cy="0"/>
          <a:chOff x="0" y="0"/>
          <a:chExt cx="0" cy="0"/>
        </a:xfrm>
      </p:grpSpPr>
      <p:sp>
        <p:nvSpPr>
          <p:cNvPr id="3165" name="Google Shape;3165;p5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66" name="Google Shape;3166;p5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167" name="Google Shape;3167;p5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0" name="Shape 3170"/>
        <p:cNvGrpSpPr/>
        <p:nvPr/>
      </p:nvGrpSpPr>
      <p:grpSpPr>
        <a:xfrm>
          <a:off x="0" y="0"/>
          <a:ext cx="0" cy="0"/>
          <a:chOff x="0" y="0"/>
          <a:chExt cx="0" cy="0"/>
        </a:xfrm>
      </p:grpSpPr>
      <p:sp>
        <p:nvSpPr>
          <p:cNvPr id="3171" name="Google Shape;3171;p5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72" name="Google Shape;3172;p5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Oliver</a:t>
            </a:r>
            <a:endParaRPr/>
          </a:p>
        </p:txBody>
      </p:sp>
      <p:sp>
        <p:nvSpPr>
          <p:cNvPr id="3173" name="Google Shape;3173;p5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p5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6" name="Google Shape;386;p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Q1C</a:t>
            </a:r>
            <a:endParaRPr/>
          </a:p>
        </p:txBody>
      </p:sp>
      <p:sp>
        <p:nvSpPr>
          <p:cNvPr id="387" name="Google Shape;387;p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6" name="Shape 3176"/>
        <p:cNvGrpSpPr/>
        <p:nvPr/>
      </p:nvGrpSpPr>
      <p:grpSpPr>
        <a:xfrm>
          <a:off x="0" y="0"/>
          <a:ext cx="0" cy="0"/>
          <a:chOff x="0" y="0"/>
          <a:chExt cx="0" cy="0"/>
        </a:xfrm>
      </p:grpSpPr>
      <p:sp>
        <p:nvSpPr>
          <p:cNvPr id="3177" name="Google Shape;3177;p5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78" name="Google Shape;3178;p5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Luca</a:t>
            </a:r>
            <a:endParaRPr/>
          </a:p>
        </p:txBody>
      </p:sp>
      <p:sp>
        <p:nvSpPr>
          <p:cNvPr id="3179" name="Google Shape;3179;p5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2" name="Shape 3182"/>
        <p:cNvGrpSpPr/>
        <p:nvPr/>
      </p:nvGrpSpPr>
      <p:grpSpPr>
        <a:xfrm>
          <a:off x="0" y="0"/>
          <a:ext cx="0" cy="0"/>
          <a:chOff x="0" y="0"/>
          <a:chExt cx="0" cy="0"/>
        </a:xfrm>
      </p:grpSpPr>
      <p:sp>
        <p:nvSpPr>
          <p:cNvPr id="3183" name="Google Shape;3183;p5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84" name="Google Shape;3184;p5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Oliver</a:t>
            </a:r>
            <a:endParaRPr/>
          </a:p>
        </p:txBody>
      </p:sp>
      <p:sp>
        <p:nvSpPr>
          <p:cNvPr id="3185" name="Google Shape;3185;p5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8" name="Shape 3188"/>
        <p:cNvGrpSpPr/>
        <p:nvPr/>
      </p:nvGrpSpPr>
      <p:grpSpPr>
        <a:xfrm>
          <a:off x="0" y="0"/>
          <a:ext cx="0" cy="0"/>
          <a:chOff x="0" y="0"/>
          <a:chExt cx="0" cy="0"/>
        </a:xfrm>
      </p:grpSpPr>
      <p:sp>
        <p:nvSpPr>
          <p:cNvPr id="3189" name="Google Shape;3189;p5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90" name="Google Shape;3190;p5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Luca</a:t>
            </a:r>
            <a:endParaRPr/>
          </a:p>
        </p:txBody>
      </p:sp>
      <p:sp>
        <p:nvSpPr>
          <p:cNvPr id="3191" name="Google Shape;3191;p5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4" name="Shape 3194"/>
        <p:cNvGrpSpPr/>
        <p:nvPr/>
      </p:nvGrpSpPr>
      <p:grpSpPr>
        <a:xfrm>
          <a:off x="0" y="0"/>
          <a:ext cx="0" cy="0"/>
          <a:chOff x="0" y="0"/>
          <a:chExt cx="0" cy="0"/>
        </a:xfrm>
      </p:grpSpPr>
      <p:sp>
        <p:nvSpPr>
          <p:cNvPr id="3195" name="Google Shape;3195;p5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96" name="Google Shape;3196;p5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197" name="Google Shape;3197;p5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0" name="Shape 3200"/>
        <p:cNvGrpSpPr/>
        <p:nvPr/>
      </p:nvGrpSpPr>
      <p:grpSpPr>
        <a:xfrm>
          <a:off x="0" y="0"/>
          <a:ext cx="0" cy="0"/>
          <a:chOff x="0" y="0"/>
          <a:chExt cx="0" cy="0"/>
        </a:xfrm>
      </p:grpSpPr>
      <p:sp>
        <p:nvSpPr>
          <p:cNvPr id="3201" name="Google Shape;3201;p5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02" name="Google Shape;3202;p5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Oliver</a:t>
            </a:r>
            <a:endParaRPr/>
          </a:p>
        </p:txBody>
      </p:sp>
      <p:sp>
        <p:nvSpPr>
          <p:cNvPr id="3203" name="Google Shape;3203;p5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6" name="Shape 3206"/>
        <p:cNvGrpSpPr/>
        <p:nvPr/>
      </p:nvGrpSpPr>
      <p:grpSpPr>
        <a:xfrm>
          <a:off x="0" y="0"/>
          <a:ext cx="0" cy="0"/>
          <a:chOff x="0" y="0"/>
          <a:chExt cx="0" cy="0"/>
        </a:xfrm>
      </p:grpSpPr>
      <p:sp>
        <p:nvSpPr>
          <p:cNvPr id="3207" name="Google Shape;3207;p5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08" name="Google Shape;3208;p5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209" name="Google Shape;3209;p5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2" name="Shape 3212"/>
        <p:cNvGrpSpPr/>
        <p:nvPr/>
      </p:nvGrpSpPr>
      <p:grpSpPr>
        <a:xfrm>
          <a:off x="0" y="0"/>
          <a:ext cx="0" cy="0"/>
          <a:chOff x="0" y="0"/>
          <a:chExt cx="0" cy="0"/>
        </a:xfrm>
      </p:grpSpPr>
      <p:sp>
        <p:nvSpPr>
          <p:cNvPr id="3213" name="Google Shape;3213;p5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14" name="Google Shape;3214;p5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Luca</a:t>
            </a:r>
            <a:endParaRPr/>
          </a:p>
        </p:txBody>
      </p:sp>
      <p:sp>
        <p:nvSpPr>
          <p:cNvPr id="3215" name="Google Shape;3215;p5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8" name="Shape 3218"/>
        <p:cNvGrpSpPr/>
        <p:nvPr/>
      </p:nvGrpSpPr>
      <p:grpSpPr>
        <a:xfrm>
          <a:off x="0" y="0"/>
          <a:ext cx="0" cy="0"/>
          <a:chOff x="0" y="0"/>
          <a:chExt cx="0" cy="0"/>
        </a:xfrm>
      </p:grpSpPr>
      <p:sp>
        <p:nvSpPr>
          <p:cNvPr id="3219" name="Google Shape;3219;p5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20" name="Google Shape;3220;p5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221" name="Google Shape;3221;p5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4" name="Shape 3224"/>
        <p:cNvGrpSpPr/>
        <p:nvPr/>
      </p:nvGrpSpPr>
      <p:grpSpPr>
        <a:xfrm>
          <a:off x="0" y="0"/>
          <a:ext cx="0" cy="0"/>
          <a:chOff x="0" y="0"/>
          <a:chExt cx="0" cy="0"/>
        </a:xfrm>
      </p:grpSpPr>
      <p:sp>
        <p:nvSpPr>
          <p:cNvPr id="3225" name="Google Shape;3225;p5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26" name="Google Shape;3226;p5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227" name="Google Shape;3227;p5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0" name="Shape 3230"/>
        <p:cNvGrpSpPr/>
        <p:nvPr/>
      </p:nvGrpSpPr>
      <p:grpSpPr>
        <a:xfrm>
          <a:off x="0" y="0"/>
          <a:ext cx="0" cy="0"/>
          <a:chOff x="0" y="0"/>
          <a:chExt cx="0" cy="0"/>
        </a:xfrm>
      </p:grpSpPr>
      <p:sp>
        <p:nvSpPr>
          <p:cNvPr id="3231" name="Google Shape;3231;p52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32" name="Google Shape;3232;p5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3233" name="Google Shape;3233;p5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p5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2" name="Google Shape;392;p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a:t>
            </a:r>
            <a:endParaRPr/>
          </a:p>
        </p:txBody>
      </p:sp>
      <p:sp>
        <p:nvSpPr>
          <p:cNvPr id="393" name="Google Shape;393;p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6" name="Shape 3236"/>
        <p:cNvGrpSpPr/>
        <p:nvPr/>
      </p:nvGrpSpPr>
      <p:grpSpPr>
        <a:xfrm>
          <a:off x="0" y="0"/>
          <a:ext cx="0" cy="0"/>
          <a:chOff x="0" y="0"/>
          <a:chExt cx="0" cy="0"/>
        </a:xfrm>
      </p:grpSpPr>
      <p:sp>
        <p:nvSpPr>
          <p:cNvPr id="3237" name="Google Shape;3237;p53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38" name="Google Shape;3238;p5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3239" name="Google Shape;3239;p5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2" name="Shape 3242"/>
        <p:cNvGrpSpPr/>
        <p:nvPr/>
      </p:nvGrpSpPr>
      <p:grpSpPr>
        <a:xfrm>
          <a:off x="0" y="0"/>
          <a:ext cx="0" cy="0"/>
          <a:chOff x="0" y="0"/>
          <a:chExt cx="0" cy="0"/>
        </a:xfrm>
      </p:grpSpPr>
      <p:sp>
        <p:nvSpPr>
          <p:cNvPr id="3243" name="Google Shape;3243;p53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44" name="Google Shape;3244;p5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3245" name="Google Shape;3245;p5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8" name="Shape 3248"/>
        <p:cNvGrpSpPr/>
        <p:nvPr/>
      </p:nvGrpSpPr>
      <p:grpSpPr>
        <a:xfrm>
          <a:off x="0" y="0"/>
          <a:ext cx="0" cy="0"/>
          <a:chOff x="0" y="0"/>
          <a:chExt cx="0" cy="0"/>
        </a:xfrm>
      </p:grpSpPr>
      <p:sp>
        <p:nvSpPr>
          <p:cNvPr id="3249" name="Google Shape;3249;p53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50" name="Google Shape;3250;p5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3251" name="Google Shape;3251;p5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4" name="Shape 3254"/>
        <p:cNvGrpSpPr/>
        <p:nvPr/>
      </p:nvGrpSpPr>
      <p:grpSpPr>
        <a:xfrm>
          <a:off x="0" y="0"/>
          <a:ext cx="0" cy="0"/>
          <a:chOff x="0" y="0"/>
          <a:chExt cx="0" cy="0"/>
        </a:xfrm>
      </p:grpSpPr>
      <p:sp>
        <p:nvSpPr>
          <p:cNvPr id="3255" name="Google Shape;3255;p53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56" name="Google Shape;3256;p5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3257" name="Google Shape;3257;p5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0" name="Shape 3260"/>
        <p:cNvGrpSpPr/>
        <p:nvPr/>
      </p:nvGrpSpPr>
      <p:grpSpPr>
        <a:xfrm>
          <a:off x="0" y="0"/>
          <a:ext cx="0" cy="0"/>
          <a:chOff x="0" y="0"/>
          <a:chExt cx="0" cy="0"/>
        </a:xfrm>
      </p:grpSpPr>
      <p:sp>
        <p:nvSpPr>
          <p:cNvPr id="3261" name="Google Shape;3261;p53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62" name="Google Shape;3262;p5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3263" name="Google Shape;3263;p5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6" name="Shape 3266"/>
        <p:cNvGrpSpPr/>
        <p:nvPr/>
      </p:nvGrpSpPr>
      <p:grpSpPr>
        <a:xfrm>
          <a:off x="0" y="0"/>
          <a:ext cx="0" cy="0"/>
          <a:chOff x="0" y="0"/>
          <a:chExt cx="0" cy="0"/>
        </a:xfrm>
      </p:grpSpPr>
      <p:sp>
        <p:nvSpPr>
          <p:cNvPr id="3267" name="Google Shape;3267;p53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68" name="Google Shape;3268;p5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3269" name="Google Shape;3269;p5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2" name="Shape 3272"/>
        <p:cNvGrpSpPr/>
        <p:nvPr/>
      </p:nvGrpSpPr>
      <p:grpSpPr>
        <a:xfrm>
          <a:off x="0" y="0"/>
          <a:ext cx="0" cy="0"/>
          <a:chOff x="0" y="0"/>
          <a:chExt cx="0" cy="0"/>
        </a:xfrm>
      </p:grpSpPr>
      <p:sp>
        <p:nvSpPr>
          <p:cNvPr id="3273" name="Google Shape;3273;p53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74" name="Google Shape;3274;p5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3275" name="Google Shape;3275;p5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8" name="Shape 3278"/>
        <p:cNvGrpSpPr/>
        <p:nvPr/>
      </p:nvGrpSpPr>
      <p:grpSpPr>
        <a:xfrm>
          <a:off x="0" y="0"/>
          <a:ext cx="0" cy="0"/>
          <a:chOff x="0" y="0"/>
          <a:chExt cx="0" cy="0"/>
        </a:xfrm>
      </p:grpSpPr>
      <p:sp>
        <p:nvSpPr>
          <p:cNvPr id="3279" name="Google Shape;3279;p53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80" name="Google Shape;3280;p5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3281" name="Google Shape;3281;p5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4" name="Shape 3284"/>
        <p:cNvGrpSpPr/>
        <p:nvPr/>
      </p:nvGrpSpPr>
      <p:grpSpPr>
        <a:xfrm>
          <a:off x="0" y="0"/>
          <a:ext cx="0" cy="0"/>
          <a:chOff x="0" y="0"/>
          <a:chExt cx="0" cy="0"/>
        </a:xfrm>
      </p:grpSpPr>
      <p:sp>
        <p:nvSpPr>
          <p:cNvPr id="3285" name="Google Shape;3285;p53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86" name="Google Shape;3286;p5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3287" name="Google Shape;3287;p5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0" name="Shape 3290"/>
        <p:cNvGrpSpPr/>
        <p:nvPr/>
      </p:nvGrpSpPr>
      <p:grpSpPr>
        <a:xfrm>
          <a:off x="0" y="0"/>
          <a:ext cx="0" cy="0"/>
          <a:chOff x="0" y="0"/>
          <a:chExt cx="0" cy="0"/>
        </a:xfrm>
      </p:grpSpPr>
      <p:sp>
        <p:nvSpPr>
          <p:cNvPr id="3291" name="Google Shape;3291;p53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92" name="Google Shape;3292;p5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3293" name="Google Shape;3293;p5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p5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8" name="Google Shape;398;p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Q2A</a:t>
            </a:r>
            <a:endParaRPr/>
          </a:p>
        </p:txBody>
      </p:sp>
      <p:sp>
        <p:nvSpPr>
          <p:cNvPr id="399" name="Google Shape;399;p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6" name="Shape 3296"/>
        <p:cNvGrpSpPr/>
        <p:nvPr/>
      </p:nvGrpSpPr>
      <p:grpSpPr>
        <a:xfrm>
          <a:off x="0" y="0"/>
          <a:ext cx="0" cy="0"/>
          <a:chOff x="0" y="0"/>
          <a:chExt cx="0" cy="0"/>
        </a:xfrm>
      </p:grpSpPr>
      <p:sp>
        <p:nvSpPr>
          <p:cNvPr id="3297" name="Google Shape;3297;p54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98" name="Google Shape;3298;p5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3299" name="Google Shape;3299;p5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2" name="Shape 3302"/>
        <p:cNvGrpSpPr/>
        <p:nvPr/>
      </p:nvGrpSpPr>
      <p:grpSpPr>
        <a:xfrm>
          <a:off x="0" y="0"/>
          <a:ext cx="0" cy="0"/>
          <a:chOff x="0" y="0"/>
          <a:chExt cx="0" cy="0"/>
        </a:xfrm>
      </p:grpSpPr>
      <p:sp>
        <p:nvSpPr>
          <p:cNvPr id="3303" name="Google Shape;3303;p54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04" name="Google Shape;3304;p5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305" name="Google Shape;3305;p5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8" name="Shape 3308"/>
        <p:cNvGrpSpPr/>
        <p:nvPr/>
      </p:nvGrpSpPr>
      <p:grpSpPr>
        <a:xfrm>
          <a:off x="0" y="0"/>
          <a:ext cx="0" cy="0"/>
          <a:chOff x="0" y="0"/>
          <a:chExt cx="0" cy="0"/>
        </a:xfrm>
      </p:grpSpPr>
      <p:sp>
        <p:nvSpPr>
          <p:cNvPr id="3309" name="Google Shape;3309;p54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10" name="Google Shape;3310;p5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311" name="Google Shape;3311;p5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4" name="Shape 3314"/>
        <p:cNvGrpSpPr/>
        <p:nvPr/>
      </p:nvGrpSpPr>
      <p:grpSpPr>
        <a:xfrm>
          <a:off x="0" y="0"/>
          <a:ext cx="0" cy="0"/>
          <a:chOff x="0" y="0"/>
          <a:chExt cx="0" cy="0"/>
        </a:xfrm>
      </p:grpSpPr>
      <p:sp>
        <p:nvSpPr>
          <p:cNvPr id="3315" name="Google Shape;3315;p54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16" name="Google Shape;3316;p5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317" name="Google Shape;3317;p5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0" name="Shape 3320"/>
        <p:cNvGrpSpPr/>
        <p:nvPr/>
      </p:nvGrpSpPr>
      <p:grpSpPr>
        <a:xfrm>
          <a:off x="0" y="0"/>
          <a:ext cx="0" cy="0"/>
          <a:chOff x="0" y="0"/>
          <a:chExt cx="0" cy="0"/>
        </a:xfrm>
      </p:grpSpPr>
      <p:sp>
        <p:nvSpPr>
          <p:cNvPr id="3321" name="Google Shape;3321;p54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22" name="Google Shape;3322;p5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323" name="Google Shape;3323;p5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6" name="Shape 3326"/>
        <p:cNvGrpSpPr/>
        <p:nvPr/>
      </p:nvGrpSpPr>
      <p:grpSpPr>
        <a:xfrm>
          <a:off x="0" y="0"/>
          <a:ext cx="0" cy="0"/>
          <a:chOff x="0" y="0"/>
          <a:chExt cx="0" cy="0"/>
        </a:xfrm>
      </p:grpSpPr>
      <p:sp>
        <p:nvSpPr>
          <p:cNvPr id="3327" name="Google Shape;3327;p54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28" name="Google Shape;3328;p5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329" name="Google Shape;3329;p5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2" name="Shape 3332"/>
        <p:cNvGrpSpPr/>
        <p:nvPr/>
      </p:nvGrpSpPr>
      <p:grpSpPr>
        <a:xfrm>
          <a:off x="0" y="0"/>
          <a:ext cx="0" cy="0"/>
          <a:chOff x="0" y="0"/>
          <a:chExt cx="0" cy="0"/>
        </a:xfrm>
      </p:grpSpPr>
      <p:sp>
        <p:nvSpPr>
          <p:cNvPr id="3333" name="Google Shape;3333;p54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34" name="Google Shape;3334;p5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335" name="Google Shape;3335;p5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8" name="Shape 3338"/>
        <p:cNvGrpSpPr/>
        <p:nvPr/>
      </p:nvGrpSpPr>
      <p:grpSpPr>
        <a:xfrm>
          <a:off x="0" y="0"/>
          <a:ext cx="0" cy="0"/>
          <a:chOff x="0" y="0"/>
          <a:chExt cx="0" cy="0"/>
        </a:xfrm>
      </p:grpSpPr>
      <p:sp>
        <p:nvSpPr>
          <p:cNvPr id="3339" name="Google Shape;3339;p54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40" name="Google Shape;3340;p5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341" name="Google Shape;3341;p5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4" name="Shape 3344"/>
        <p:cNvGrpSpPr/>
        <p:nvPr/>
      </p:nvGrpSpPr>
      <p:grpSpPr>
        <a:xfrm>
          <a:off x="0" y="0"/>
          <a:ext cx="0" cy="0"/>
          <a:chOff x="0" y="0"/>
          <a:chExt cx="0" cy="0"/>
        </a:xfrm>
      </p:grpSpPr>
      <p:sp>
        <p:nvSpPr>
          <p:cNvPr id="3345" name="Google Shape;3345;p54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46" name="Google Shape;3346;p5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John</a:t>
            </a:r>
            <a:endParaRPr/>
          </a:p>
        </p:txBody>
      </p:sp>
      <p:sp>
        <p:nvSpPr>
          <p:cNvPr id="3347" name="Google Shape;3347;p5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0" name="Shape 3350"/>
        <p:cNvGrpSpPr/>
        <p:nvPr/>
      </p:nvGrpSpPr>
      <p:grpSpPr>
        <a:xfrm>
          <a:off x="0" y="0"/>
          <a:ext cx="0" cy="0"/>
          <a:chOff x="0" y="0"/>
          <a:chExt cx="0" cy="0"/>
        </a:xfrm>
      </p:grpSpPr>
      <p:sp>
        <p:nvSpPr>
          <p:cNvPr id="3351" name="Google Shape;3351;p54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52" name="Google Shape;3352;p5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Michael</a:t>
            </a:r>
            <a:endParaRPr/>
          </a:p>
        </p:txBody>
      </p:sp>
      <p:sp>
        <p:nvSpPr>
          <p:cNvPr id="3353" name="Google Shape;3353;p5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 name="Shape 402"/>
        <p:cNvGrpSpPr/>
        <p:nvPr/>
      </p:nvGrpSpPr>
      <p:grpSpPr>
        <a:xfrm>
          <a:off x="0" y="0"/>
          <a:ext cx="0" cy="0"/>
          <a:chOff x="0" y="0"/>
          <a:chExt cx="0" cy="0"/>
        </a:xfrm>
      </p:grpSpPr>
      <p:sp>
        <p:nvSpPr>
          <p:cNvPr id="403" name="Google Shape;403;p5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4" name="Google Shape;404;p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Q2B</a:t>
            </a:r>
            <a:endParaRPr/>
          </a:p>
        </p:txBody>
      </p:sp>
      <p:sp>
        <p:nvSpPr>
          <p:cNvPr id="405" name="Google Shape;405;p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6" name="Shape 3356"/>
        <p:cNvGrpSpPr/>
        <p:nvPr/>
      </p:nvGrpSpPr>
      <p:grpSpPr>
        <a:xfrm>
          <a:off x="0" y="0"/>
          <a:ext cx="0" cy="0"/>
          <a:chOff x="0" y="0"/>
          <a:chExt cx="0" cy="0"/>
        </a:xfrm>
      </p:grpSpPr>
      <p:sp>
        <p:nvSpPr>
          <p:cNvPr id="3357" name="Google Shape;3357;p55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58" name="Google Shape;3358;p5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NPC no. 2</a:t>
            </a:r>
            <a:r>
              <a:rPr lang="en-US" sz="1200">
                <a:solidFill>
                  <a:schemeClr val="dk1"/>
                </a:solidFill>
                <a:latin typeface="Calibri"/>
                <a:ea typeface="Calibri"/>
                <a:cs typeface="Calibri"/>
                <a:sym typeface="Calibri"/>
              </a:rPr>
              <a:t> </a:t>
            </a:r>
            <a:r>
              <a:rPr b="1" lang="en-US" sz="1200">
                <a:solidFill>
                  <a:schemeClr val="dk1"/>
                </a:solidFill>
                <a:latin typeface="Calibri"/>
                <a:ea typeface="Calibri"/>
                <a:cs typeface="Calibri"/>
                <a:sym typeface="Calibri"/>
              </a:rPr>
              <a:t>(Michael)</a:t>
            </a:r>
            <a:r>
              <a:rPr lang="en-US" sz="1200">
                <a:solidFill>
                  <a:schemeClr val="dk1"/>
                </a:solidFill>
                <a:latin typeface="Calibri"/>
                <a:ea typeface="Calibri"/>
                <a:cs typeface="Calibri"/>
                <a:sym typeface="Calibri"/>
              </a:rPr>
              <a:t> to </a:t>
            </a:r>
            <a:r>
              <a:rPr b="1" lang="en-US" sz="1200">
                <a:solidFill>
                  <a:schemeClr val="dk1"/>
                </a:solidFill>
                <a:latin typeface="Calibri"/>
                <a:ea typeface="Calibri"/>
                <a:cs typeface="Calibri"/>
                <a:sym typeface="Calibri"/>
              </a:rPr>
              <a:t>NPC no.3 (Maria)</a:t>
            </a:r>
            <a:r>
              <a:rPr lang="en-US" sz="1200">
                <a:solidFill>
                  <a:schemeClr val="dk1"/>
                </a:solidFill>
                <a:latin typeface="Calibri"/>
                <a:ea typeface="Calibri"/>
                <a:cs typeface="Calibri"/>
                <a:sym typeface="Calibri"/>
              </a:rPr>
              <a:t>: </a:t>
            </a:r>
            <a:endParaRPr/>
          </a:p>
        </p:txBody>
      </p:sp>
      <p:sp>
        <p:nvSpPr>
          <p:cNvPr id="3359" name="Google Shape;3359;p5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2" name="Shape 3362"/>
        <p:cNvGrpSpPr/>
        <p:nvPr/>
      </p:nvGrpSpPr>
      <p:grpSpPr>
        <a:xfrm>
          <a:off x="0" y="0"/>
          <a:ext cx="0" cy="0"/>
          <a:chOff x="0" y="0"/>
          <a:chExt cx="0" cy="0"/>
        </a:xfrm>
      </p:grpSpPr>
      <p:sp>
        <p:nvSpPr>
          <p:cNvPr id="3363" name="Google Shape;3363;p55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64" name="Google Shape;3364;p5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Maria</a:t>
            </a:r>
            <a:endParaRPr/>
          </a:p>
        </p:txBody>
      </p:sp>
      <p:sp>
        <p:nvSpPr>
          <p:cNvPr id="3365" name="Google Shape;3365;p5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8" name="Shape 3368"/>
        <p:cNvGrpSpPr/>
        <p:nvPr/>
      </p:nvGrpSpPr>
      <p:grpSpPr>
        <a:xfrm>
          <a:off x="0" y="0"/>
          <a:ext cx="0" cy="0"/>
          <a:chOff x="0" y="0"/>
          <a:chExt cx="0" cy="0"/>
        </a:xfrm>
      </p:grpSpPr>
      <p:sp>
        <p:nvSpPr>
          <p:cNvPr id="3369" name="Google Shape;3369;p55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70" name="Google Shape;3370;p5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Michael</a:t>
            </a:r>
            <a:endParaRPr/>
          </a:p>
        </p:txBody>
      </p:sp>
      <p:sp>
        <p:nvSpPr>
          <p:cNvPr id="3371" name="Google Shape;3371;p5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4" name="Shape 3374"/>
        <p:cNvGrpSpPr/>
        <p:nvPr/>
      </p:nvGrpSpPr>
      <p:grpSpPr>
        <a:xfrm>
          <a:off x="0" y="0"/>
          <a:ext cx="0" cy="0"/>
          <a:chOff x="0" y="0"/>
          <a:chExt cx="0" cy="0"/>
        </a:xfrm>
      </p:grpSpPr>
      <p:sp>
        <p:nvSpPr>
          <p:cNvPr id="3375" name="Google Shape;3375;p55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76" name="Google Shape;3376;p5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 </a:t>
            </a:r>
            <a:endParaRPr/>
          </a:p>
        </p:txBody>
      </p:sp>
      <p:sp>
        <p:nvSpPr>
          <p:cNvPr id="3377" name="Google Shape;3377;p5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0" name="Shape 3380"/>
        <p:cNvGrpSpPr/>
        <p:nvPr/>
      </p:nvGrpSpPr>
      <p:grpSpPr>
        <a:xfrm>
          <a:off x="0" y="0"/>
          <a:ext cx="0" cy="0"/>
          <a:chOff x="0" y="0"/>
          <a:chExt cx="0" cy="0"/>
        </a:xfrm>
      </p:grpSpPr>
      <p:sp>
        <p:nvSpPr>
          <p:cNvPr id="3381" name="Google Shape;3381;p55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82" name="Google Shape;3382;p5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200">
                <a:solidFill>
                  <a:schemeClr val="dk1"/>
                </a:solidFill>
                <a:latin typeface="Calibri"/>
                <a:ea typeface="Calibri"/>
                <a:cs typeface="Calibri"/>
                <a:sym typeface="Calibri"/>
              </a:rPr>
              <a:t>Stefan</a:t>
            </a:r>
            <a:endParaRPr/>
          </a:p>
        </p:txBody>
      </p:sp>
      <p:sp>
        <p:nvSpPr>
          <p:cNvPr id="3383" name="Google Shape;3383;p5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6" name="Shape 3386"/>
        <p:cNvGrpSpPr/>
        <p:nvPr/>
      </p:nvGrpSpPr>
      <p:grpSpPr>
        <a:xfrm>
          <a:off x="0" y="0"/>
          <a:ext cx="0" cy="0"/>
          <a:chOff x="0" y="0"/>
          <a:chExt cx="0" cy="0"/>
        </a:xfrm>
      </p:grpSpPr>
      <p:sp>
        <p:nvSpPr>
          <p:cNvPr id="3387" name="Google Shape;3387;p55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88" name="Google Shape;3388;p5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389" name="Google Shape;3389;p5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2" name="Shape 3392"/>
        <p:cNvGrpSpPr/>
        <p:nvPr/>
      </p:nvGrpSpPr>
      <p:grpSpPr>
        <a:xfrm>
          <a:off x="0" y="0"/>
          <a:ext cx="0" cy="0"/>
          <a:chOff x="0" y="0"/>
          <a:chExt cx="0" cy="0"/>
        </a:xfrm>
      </p:grpSpPr>
      <p:sp>
        <p:nvSpPr>
          <p:cNvPr id="3393" name="Google Shape;3393;p55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94" name="Google Shape;3394;p5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3395" name="Google Shape;3395;p5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8" name="Shape 3398"/>
        <p:cNvGrpSpPr/>
        <p:nvPr/>
      </p:nvGrpSpPr>
      <p:grpSpPr>
        <a:xfrm>
          <a:off x="0" y="0"/>
          <a:ext cx="0" cy="0"/>
          <a:chOff x="0" y="0"/>
          <a:chExt cx="0" cy="0"/>
        </a:xfrm>
      </p:grpSpPr>
      <p:sp>
        <p:nvSpPr>
          <p:cNvPr id="3399" name="Google Shape;3399;p55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00" name="Google Shape;3400;p5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3401" name="Google Shape;3401;p5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4" name="Shape 3404"/>
        <p:cNvGrpSpPr/>
        <p:nvPr/>
      </p:nvGrpSpPr>
      <p:grpSpPr>
        <a:xfrm>
          <a:off x="0" y="0"/>
          <a:ext cx="0" cy="0"/>
          <a:chOff x="0" y="0"/>
          <a:chExt cx="0" cy="0"/>
        </a:xfrm>
      </p:grpSpPr>
      <p:sp>
        <p:nvSpPr>
          <p:cNvPr id="3405" name="Google Shape;3405;p55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06" name="Google Shape;3406;p5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3407" name="Google Shape;3407;p5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0" name="Shape 3410"/>
        <p:cNvGrpSpPr/>
        <p:nvPr/>
      </p:nvGrpSpPr>
      <p:grpSpPr>
        <a:xfrm>
          <a:off x="0" y="0"/>
          <a:ext cx="0" cy="0"/>
          <a:chOff x="0" y="0"/>
          <a:chExt cx="0" cy="0"/>
        </a:xfrm>
      </p:grpSpPr>
      <p:sp>
        <p:nvSpPr>
          <p:cNvPr id="3411" name="Google Shape;3411;p55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12" name="Google Shape;3412;p5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3413" name="Google Shape;3413;p5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p5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0" name="Google Shape;410;p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Q2C</a:t>
            </a:r>
            <a:endParaRPr/>
          </a:p>
        </p:txBody>
      </p:sp>
      <p:sp>
        <p:nvSpPr>
          <p:cNvPr id="411" name="Google Shape;411;p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6" name="Shape 3416"/>
        <p:cNvGrpSpPr/>
        <p:nvPr/>
      </p:nvGrpSpPr>
      <p:grpSpPr>
        <a:xfrm>
          <a:off x="0" y="0"/>
          <a:ext cx="0" cy="0"/>
          <a:chOff x="0" y="0"/>
          <a:chExt cx="0" cy="0"/>
        </a:xfrm>
      </p:grpSpPr>
      <p:sp>
        <p:nvSpPr>
          <p:cNvPr id="3417" name="Google Shape;3417;p56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18" name="Google Shape;3418;p5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3419" name="Google Shape;3419;p5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2" name="Shape 3422"/>
        <p:cNvGrpSpPr/>
        <p:nvPr/>
      </p:nvGrpSpPr>
      <p:grpSpPr>
        <a:xfrm>
          <a:off x="0" y="0"/>
          <a:ext cx="0" cy="0"/>
          <a:chOff x="0" y="0"/>
          <a:chExt cx="0" cy="0"/>
        </a:xfrm>
      </p:grpSpPr>
      <p:sp>
        <p:nvSpPr>
          <p:cNvPr id="3423" name="Google Shape;3423;p56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24" name="Google Shape;3424;p5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3425" name="Google Shape;3425;p5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8" name="Shape 3428"/>
        <p:cNvGrpSpPr/>
        <p:nvPr/>
      </p:nvGrpSpPr>
      <p:grpSpPr>
        <a:xfrm>
          <a:off x="0" y="0"/>
          <a:ext cx="0" cy="0"/>
          <a:chOff x="0" y="0"/>
          <a:chExt cx="0" cy="0"/>
        </a:xfrm>
      </p:grpSpPr>
      <p:sp>
        <p:nvSpPr>
          <p:cNvPr id="3429" name="Google Shape;3429;p56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30" name="Google Shape;3430;p5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3431" name="Google Shape;3431;p5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4" name="Shape 3434"/>
        <p:cNvGrpSpPr/>
        <p:nvPr/>
      </p:nvGrpSpPr>
      <p:grpSpPr>
        <a:xfrm>
          <a:off x="0" y="0"/>
          <a:ext cx="0" cy="0"/>
          <a:chOff x="0" y="0"/>
          <a:chExt cx="0" cy="0"/>
        </a:xfrm>
      </p:grpSpPr>
      <p:sp>
        <p:nvSpPr>
          <p:cNvPr id="3435" name="Google Shape;3435;p56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36" name="Google Shape;3436;p5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3437" name="Google Shape;3437;p5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0" name="Shape 3440"/>
        <p:cNvGrpSpPr/>
        <p:nvPr/>
      </p:nvGrpSpPr>
      <p:grpSpPr>
        <a:xfrm>
          <a:off x="0" y="0"/>
          <a:ext cx="0" cy="0"/>
          <a:chOff x="0" y="0"/>
          <a:chExt cx="0" cy="0"/>
        </a:xfrm>
      </p:grpSpPr>
      <p:sp>
        <p:nvSpPr>
          <p:cNvPr id="3441" name="Google Shape;3441;p56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42" name="Google Shape;3442;p5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3443" name="Google Shape;3443;p5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6" name="Shape 3446"/>
        <p:cNvGrpSpPr/>
        <p:nvPr/>
      </p:nvGrpSpPr>
      <p:grpSpPr>
        <a:xfrm>
          <a:off x="0" y="0"/>
          <a:ext cx="0" cy="0"/>
          <a:chOff x="0" y="0"/>
          <a:chExt cx="0" cy="0"/>
        </a:xfrm>
      </p:grpSpPr>
      <p:sp>
        <p:nvSpPr>
          <p:cNvPr id="3447" name="Google Shape;3447;p56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48" name="Google Shape;3448;p5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3449" name="Google Shape;3449;p5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2" name="Shape 3452"/>
        <p:cNvGrpSpPr/>
        <p:nvPr/>
      </p:nvGrpSpPr>
      <p:grpSpPr>
        <a:xfrm>
          <a:off x="0" y="0"/>
          <a:ext cx="0" cy="0"/>
          <a:chOff x="0" y="0"/>
          <a:chExt cx="0" cy="0"/>
        </a:xfrm>
      </p:grpSpPr>
      <p:sp>
        <p:nvSpPr>
          <p:cNvPr id="3453" name="Google Shape;3453;p56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54" name="Google Shape;3454;p5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3455" name="Google Shape;3455;p5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8" name="Shape 3458"/>
        <p:cNvGrpSpPr/>
        <p:nvPr/>
      </p:nvGrpSpPr>
      <p:grpSpPr>
        <a:xfrm>
          <a:off x="0" y="0"/>
          <a:ext cx="0" cy="0"/>
          <a:chOff x="0" y="0"/>
          <a:chExt cx="0" cy="0"/>
        </a:xfrm>
      </p:grpSpPr>
      <p:sp>
        <p:nvSpPr>
          <p:cNvPr id="3459" name="Google Shape;3459;p56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60" name="Google Shape;3460;p5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3461" name="Google Shape;3461;p5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4" name="Shape 3464"/>
        <p:cNvGrpSpPr/>
        <p:nvPr/>
      </p:nvGrpSpPr>
      <p:grpSpPr>
        <a:xfrm>
          <a:off x="0" y="0"/>
          <a:ext cx="0" cy="0"/>
          <a:chOff x="0" y="0"/>
          <a:chExt cx="0" cy="0"/>
        </a:xfrm>
      </p:grpSpPr>
      <p:sp>
        <p:nvSpPr>
          <p:cNvPr id="3465" name="Google Shape;3465;p56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66" name="Google Shape;3466;p5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467" name="Google Shape;3467;p5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0" name="Shape 3470"/>
        <p:cNvGrpSpPr/>
        <p:nvPr/>
      </p:nvGrpSpPr>
      <p:grpSpPr>
        <a:xfrm>
          <a:off x="0" y="0"/>
          <a:ext cx="0" cy="0"/>
          <a:chOff x="0" y="0"/>
          <a:chExt cx="0" cy="0"/>
        </a:xfrm>
      </p:grpSpPr>
      <p:sp>
        <p:nvSpPr>
          <p:cNvPr id="3471" name="Google Shape;3471;p56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72" name="Google Shape;3472;p5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473" name="Google Shape;3473;p5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p5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6" name="Google Shape;416;p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a:t>
            </a:r>
            <a:endParaRPr/>
          </a:p>
        </p:txBody>
      </p:sp>
      <p:sp>
        <p:nvSpPr>
          <p:cNvPr id="417" name="Google Shape;417;p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6" name="Shape 3476"/>
        <p:cNvGrpSpPr/>
        <p:nvPr/>
      </p:nvGrpSpPr>
      <p:grpSpPr>
        <a:xfrm>
          <a:off x="0" y="0"/>
          <a:ext cx="0" cy="0"/>
          <a:chOff x="0" y="0"/>
          <a:chExt cx="0" cy="0"/>
        </a:xfrm>
      </p:grpSpPr>
      <p:sp>
        <p:nvSpPr>
          <p:cNvPr id="3477" name="Google Shape;3477;p57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78" name="Google Shape;3478;p5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479" name="Google Shape;3479;p5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2" name="Shape 3482"/>
        <p:cNvGrpSpPr/>
        <p:nvPr/>
      </p:nvGrpSpPr>
      <p:grpSpPr>
        <a:xfrm>
          <a:off x="0" y="0"/>
          <a:ext cx="0" cy="0"/>
          <a:chOff x="0" y="0"/>
          <a:chExt cx="0" cy="0"/>
        </a:xfrm>
      </p:grpSpPr>
      <p:sp>
        <p:nvSpPr>
          <p:cNvPr id="3483" name="Google Shape;3483;p57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84" name="Google Shape;3484;p5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485" name="Google Shape;3485;p57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8" name="Shape 3488"/>
        <p:cNvGrpSpPr/>
        <p:nvPr/>
      </p:nvGrpSpPr>
      <p:grpSpPr>
        <a:xfrm>
          <a:off x="0" y="0"/>
          <a:ext cx="0" cy="0"/>
          <a:chOff x="0" y="0"/>
          <a:chExt cx="0" cy="0"/>
        </a:xfrm>
      </p:grpSpPr>
      <p:sp>
        <p:nvSpPr>
          <p:cNvPr id="3489" name="Google Shape;3489;p57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90" name="Google Shape;3490;p5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 to all NPCs</a:t>
            </a:r>
            <a:endParaRPr/>
          </a:p>
        </p:txBody>
      </p:sp>
      <p:sp>
        <p:nvSpPr>
          <p:cNvPr id="3491" name="Google Shape;3491;p57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4" name="Shape 3494"/>
        <p:cNvGrpSpPr/>
        <p:nvPr/>
      </p:nvGrpSpPr>
      <p:grpSpPr>
        <a:xfrm>
          <a:off x="0" y="0"/>
          <a:ext cx="0" cy="0"/>
          <a:chOff x="0" y="0"/>
          <a:chExt cx="0" cy="0"/>
        </a:xfrm>
      </p:grpSpPr>
      <p:sp>
        <p:nvSpPr>
          <p:cNvPr id="3495" name="Google Shape;3495;p57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96" name="Google Shape;3496;p5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Game</a:t>
            </a:r>
            <a:endParaRPr/>
          </a:p>
        </p:txBody>
      </p:sp>
      <p:sp>
        <p:nvSpPr>
          <p:cNvPr id="3497" name="Google Shape;3497;p57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0" name="Shape 3500"/>
        <p:cNvGrpSpPr/>
        <p:nvPr/>
      </p:nvGrpSpPr>
      <p:grpSpPr>
        <a:xfrm>
          <a:off x="0" y="0"/>
          <a:ext cx="0" cy="0"/>
          <a:chOff x="0" y="0"/>
          <a:chExt cx="0" cy="0"/>
        </a:xfrm>
      </p:grpSpPr>
      <p:sp>
        <p:nvSpPr>
          <p:cNvPr id="3501" name="Google Shape;3501;p57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02" name="Google Shape;3502;p5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503" name="Google Shape;3503;p5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6" name="Shape 3506"/>
        <p:cNvGrpSpPr/>
        <p:nvPr/>
      </p:nvGrpSpPr>
      <p:grpSpPr>
        <a:xfrm>
          <a:off x="0" y="0"/>
          <a:ext cx="0" cy="0"/>
          <a:chOff x="0" y="0"/>
          <a:chExt cx="0" cy="0"/>
        </a:xfrm>
      </p:grpSpPr>
      <p:sp>
        <p:nvSpPr>
          <p:cNvPr id="3507" name="Google Shape;3507;p57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08" name="Google Shape;3508;p5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509" name="Google Shape;3509;p5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2" name="Shape 3512"/>
        <p:cNvGrpSpPr/>
        <p:nvPr/>
      </p:nvGrpSpPr>
      <p:grpSpPr>
        <a:xfrm>
          <a:off x="0" y="0"/>
          <a:ext cx="0" cy="0"/>
          <a:chOff x="0" y="0"/>
          <a:chExt cx="0" cy="0"/>
        </a:xfrm>
      </p:grpSpPr>
      <p:sp>
        <p:nvSpPr>
          <p:cNvPr id="3513" name="Google Shape;3513;p57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14" name="Google Shape;3514;p5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515" name="Google Shape;3515;p5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8" name="Shape 3518"/>
        <p:cNvGrpSpPr/>
        <p:nvPr/>
      </p:nvGrpSpPr>
      <p:grpSpPr>
        <a:xfrm>
          <a:off x="0" y="0"/>
          <a:ext cx="0" cy="0"/>
          <a:chOff x="0" y="0"/>
          <a:chExt cx="0" cy="0"/>
        </a:xfrm>
      </p:grpSpPr>
      <p:sp>
        <p:nvSpPr>
          <p:cNvPr id="3519" name="Google Shape;3519;p57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20" name="Google Shape;3520;p5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Stefan</a:t>
            </a:r>
            <a:endParaRPr/>
          </a:p>
        </p:txBody>
      </p:sp>
      <p:sp>
        <p:nvSpPr>
          <p:cNvPr id="3521" name="Google Shape;3521;p5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4" name="Shape 3524"/>
        <p:cNvGrpSpPr/>
        <p:nvPr/>
      </p:nvGrpSpPr>
      <p:grpSpPr>
        <a:xfrm>
          <a:off x="0" y="0"/>
          <a:ext cx="0" cy="0"/>
          <a:chOff x="0" y="0"/>
          <a:chExt cx="0" cy="0"/>
        </a:xfrm>
      </p:grpSpPr>
      <p:sp>
        <p:nvSpPr>
          <p:cNvPr id="3525" name="Google Shape;3525;p57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26" name="Google Shape;3526;p5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527" name="Google Shape;3527;p5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0" name="Shape 3530"/>
        <p:cNvGrpSpPr/>
        <p:nvPr/>
      </p:nvGrpSpPr>
      <p:grpSpPr>
        <a:xfrm>
          <a:off x="0" y="0"/>
          <a:ext cx="0" cy="0"/>
          <a:chOff x="0" y="0"/>
          <a:chExt cx="0" cy="0"/>
        </a:xfrm>
      </p:grpSpPr>
      <p:sp>
        <p:nvSpPr>
          <p:cNvPr id="3531" name="Google Shape;3531;p57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32" name="Google Shape;3532;p5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533" name="Google Shape;3533;p5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p5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2" name="Google Shape;422;p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Q3A</a:t>
            </a:r>
            <a:endParaRPr/>
          </a:p>
        </p:txBody>
      </p:sp>
      <p:sp>
        <p:nvSpPr>
          <p:cNvPr id="423" name="Google Shape;423;p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6" name="Shape 3536"/>
        <p:cNvGrpSpPr/>
        <p:nvPr/>
      </p:nvGrpSpPr>
      <p:grpSpPr>
        <a:xfrm>
          <a:off x="0" y="0"/>
          <a:ext cx="0" cy="0"/>
          <a:chOff x="0" y="0"/>
          <a:chExt cx="0" cy="0"/>
        </a:xfrm>
      </p:grpSpPr>
      <p:sp>
        <p:nvSpPr>
          <p:cNvPr id="3537" name="Google Shape;3537;p58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38" name="Google Shape;3538;p5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3539" name="Google Shape;3539;p5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2" name="Shape 3542"/>
        <p:cNvGrpSpPr/>
        <p:nvPr/>
      </p:nvGrpSpPr>
      <p:grpSpPr>
        <a:xfrm>
          <a:off x="0" y="0"/>
          <a:ext cx="0" cy="0"/>
          <a:chOff x="0" y="0"/>
          <a:chExt cx="0" cy="0"/>
        </a:xfrm>
      </p:grpSpPr>
      <p:sp>
        <p:nvSpPr>
          <p:cNvPr id="3543" name="Google Shape;3543;p58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44" name="Google Shape;3544;p5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3545" name="Google Shape;3545;p5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8" name="Shape 3548"/>
        <p:cNvGrpSpPr/>
        <p:nvPr/>
      </p:nvGrpSpPr>
      <p:grpSpPr>
        <a:xfrm>
          <a:off x="0" y="0"/>
          <a:ext cx="0" cy="0"/>
          <a:chOff x="0" y="0"/>
          <a:chExt cx="0" cy="0"/>
        </a:xfrm>
      </p:grpSpPr>
      <p:sp>
        <p:nvSpPr>
          <p:cNvPr id="3549" name="Google Shape;3549;p58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50" name="Google Shape;3550;p5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3551" name="Google Shape;3551;p5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4" name="Shape 3554"/>
        <p:cNvGrpSpPr/>
        <p:nvPr/>
      </p:nvGrpSpPr>
      <p:grpSpPr>
        <a:xfrm>
          <a:off x="0" y="0"/>
          <a:ext cx="0" cy="0"/>
          <a:chOff x="0" y="0"/>
          <a:chExt cx="0" cy="0"/>
        </a:xfrm>
      </p:grpSpPr>
      <p:sp>
        <p:nvSpPr>
          <p:cNvPr id="3555" name="Google Shape;3555;p58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56" name="Google Shape;3556;p5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3557" name="Google Shape;3557;p5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0" name="Shape 3560"/>
        <p:cNvGrpSpPr/>
        <p:nvPr/>
      </p:nvGrpSpPr>
      <p:grpSpPr>
        <a:xfrm>
          <a:off x="0" y="0"/>
          <a:ext cx="0" cy="0"/>
          <a:chOff x="0" y="0"/>
          <a:chExt cx="0" cy="0"/>
        </a:xfrm>
      </p:grpSpPr>
      <p:sp>
        <p:nvSpPr>
          <p:cNvPr id="3561" name="Google Shape;3561;p58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62" name="Google Shape;3562;p5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3563" name="Google Shape;3563;p5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6" name="Shape 3566"/>
        <p:cNvGrpSpPr/>
        <p:nvPr/>
      </p:nvGrpSpPr>
      <p:grpSpPr>
        <a:xfrm>
          <a:off x="0" y="0"/>
          <a:ext cx="0" cy="0"/>
          <a:chOff x="0" y="0"/>
          <a:chExt cx="0" cy="0"/>
        </a:xfrm>
      </p:grpSpPr>
      <p:sp>
        <p:nvSpPr>
          <p:cNvPr id="3567" name="Google Shape;3567;p58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68" name="Google Shape;3568;p5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3569" name="Google Shape;3569;p5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2" name="Shape 3572"/>
        <p:cNvGrpSpPr/>
        <p:nvPr/>
      </p:nvGrpSpPr>
      <p:grpSpPr>
        <a:xfrm>
          <a:off x="0" y="0"/>
          <a:ext cx="0" cy="0"/>
          <a:chOff x="0" y="0"/>
          <a:chExt cx="0" cy="0"/>
        </a:xfrm>
      </p:grpSpPr>
      <p:sp>
        <p:nvSpPr>
          <p:cNvPr id="3573" name="Google Shape;3573;p58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74" name="Google Shape;3574;p5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3575" name="Google Shape;3575;p5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8" name="Shape 3578"/>
        <p:cNvGrpSpPr/>
        <p:nvPr/>
      </p:nvGrpSpPr>
      <p:grpSpPr>
        <a:xfrm>
          <a:off x="0" y="0"/>
          <a:ext cx="0" cy="0"/>
          <a:chOff x="0" y="0"/>
          <a:chExt cx="0" cy="0"/>
        </a:xfrm>
      </p:grpSpPr>
      <p:sp>
        <p:nvSpPr>
          <p:cNvPr id="3579" name="Google Shape;3579;p58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80" name="Google Shape;3580;p5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3581" name="Google Shape;3581;p5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4" name="Shape 3584"/>
        <p:cNvGrpSpPr/>
        <p:nvPr/>
      </p:nvGrpSpPr>
      <p:grpSpPr>
        <a:xfrm>
          <a:off x="0" y="0"/>
          <a:ext cx="0" cy="0"/>
          <a:chOff x="0" y="0"/>
          <a:chExt cx="0" cy="0"/>
        </a:xfrm>
      </p:grpSpPr>
      <p:sp>
        <p:nvSpPr>
          <p:cNvPr id="3585" name="Google Shape;3585;p58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86" name="Google Shape;3586;p5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3587" name="Google Shape;3587;p5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0" name="Shape 3590"/>
        <p:cNvGrpSpPr/>
        <p:nvPr/>
      </p:nvGrpSpPr>
      <p:grpSpPr>
        <a:xfrm>
          <a:off x="0" y="0"/>
          <a:ext cx="0" cy="0"/>
          <a:chOff x="0" y="0"/>
          <a:chExt cx="0" cy="0"/>
        </a:xfrm>
      </p:grpSpPr>
      <p:sp>
        <p:nvSpPr>
          <p:cNvPr id="3591" name="Google Shape;3591;p58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92" name="Google Shape;3592;p5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3593" name="Google Shape;3593;p5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p5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8" name="Google Shape;428;p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Q3B</a:t>
            </a:r>
            <a:endParaRPr/>
          </a:p>
        </p:txBody>
      </p:sp>
      <p:sp>
        <p:nvSpPr>
          <p:cNvPr id="429" name="Google Shape;429;p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6" name="Shape 3596"/>
        <p:cNvGrpSpPr/>
        <p:nvPr/>
      </p:nvGrpSpPr>
      <p:grpSpPr>
        <a:xfrm>
          <a:off x="0" y="0"/>
          <a:ext cx="0" cy="0"/>
          <a:chOff x="0" y="0"/>
          <a:chExt cx="0" cy="0"/>
        </a:xfrm>
      </p:grpSpPr>
      <p:sp>
        <p:nvSpPr>
          <p:cNvPr id="3597" name="Google Shape;3597;p59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98" name="Google Shape;3598;p5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3599" name="Google Shape;3599;p5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2" name="Shape 3602"/>
        <p:cNvGrpSpPr/>
        <p:nvPr/>
      </p:nvGrpSpPr>
      <p:grpSpPr>
        <a:xfrm>
          <a:off x="0" y="0"/>
          <a:ext cx="0" cy="0"/>
          <a:chOff x="0" y="0"/>
          <a:chExt cx="0" cy="0"/>
        </a:xfrm>
      </p:grpSpPr>
      <p:sp>
        <p:nvSpPr>
          <p:cNvPr id="3603" name="Google Shape;3603;p59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04" name="Google Shape;3604;p5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3605" name="Google Shape;3605;p5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8" name="Shape 3608"/>
        <p:cNvGrpSpPr/>
        <p:nvPr/>
      </p:nvGrpSpPr>
      <p:grpSpPr>
        <a:xfrm>
          <a:off x="0" y="0"/>
          <a:ext cx="0" cy="0"/>
          <a:chOff x="0" y="0"/>
          <a:chExt cx="0" cy="0"/>
        </a:xfrm>
      </p:grpSpPr>
      <p:sp>
        <p:nvSpPr>
          <p:cNvPr id="3609" name="Google Shape;3609;p59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10" name="Google Shape;3610;p5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611" name="Google Shape;3611;p5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4" name="Shape 3614"/>
        <p:cNvGrpSpPr/>
        <p:nvPr/>
      </p:nvGrpSpPr>
      <p:grpSpPr>
        <a:xfrm>
          <a:off x="0" y="0"/>
          <a:ext cx="0" cy="0"/>
          <a:chOff x="0" y="0"/>
          <a:chExt cx="0" cy="0"/>
        </a:xfrm>
      </p:grpSpPr>
      <p:sp>
        <p:nvSpPr>
          <p:cNvPr id="3615" name="Google Shape;3615;p59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16" name="Google Shape;3616;p59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617" name="Google Shape;3617;p59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0" name="Shape 3620"/>
        <p:cNvGrpSpPr/>
        <p:nvPr/>
      </p:nvGrpSpPr>
      <p:grpSpPr>
        <a:xfrm>
          <a:off x="0" y="0"/>
          <a:ext cx="0" cy="0"/>
          <a:chOff x="0" y="0"/>
          <a:chExt cx="0" cy="0"/>
        </a:xfrm>
      </p:grpSpPr>
      <p:sp>
        <p:nvSpPr>
          <p:cNvPr id="3621" name="Google Shape;3621;p59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22" name="Google Shape;3622;p59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623" name="Google Shape;3623;p59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6" name="Shape 3626"/>
        <p:cNvGrpSpPr/>
        <p:nvPr/>
      </p:nvGrpSpPr>
      <p:grpSpPr>
        <a:xfrm>
          <a:off x="0" y="0"/>
          <a:ext cx="0" cy="0"/>
          <a:chOff x="0" y="0"/>
          <a:chExt cx="0" cy="0"/>
        </a:xfrm>
      </p:grpSpPr>
      <p:sp>
        <p:nvSpPr>
          <p:cNvPr id="3627" name="Google Shape;3627;p59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28" name="Google Shape;3628;p5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629" name="Google Shape;3629;p5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2" name="Shape 3632"/>
        <p:cNvGrpSpPr/>
        <p:nvPr/>
      </p:nvGrpSpPr>
      <p:grpSpPr>
        <a:xfrm>
          <a:off x="0" y="0"/>
          <a:ext cx="0" cy="0"/>
          <a:chOff x="0" y="0"/>
          <a:chExt cx="0" cy="0"/>
        </a:xfrm>
      </p:grpSpPr>
      <p:sp>
        <p:nvSpPr>
          <p:cNvPr id="3633" name="Google Shape;3633;p59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34" name="Google Shape;3634;p5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635" name="Google Shape;3635;p5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8" name="Shape 3638"/>
        <p:cNvGrpSpPr/>
        <p:nvPr/>
      </p:nvGrpSpPr>
      <p:grpSpPr>
        <a:xfrm>
          <a:off x="0" y="0"/>
          <a:ext cx="0" cy="0"/>
          <a:chOff x="0" y="0"/>
          <a:chExt cx="0" cy="0"/>
        </a:xfrm>
      </p:grpSpPr>
      <p:sp>
        <p:nvSpPr>
          <p:cNvPr id="3639" name="Google Shape;3639;p59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40" name="Google Shape;3640;p5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Carter</a:t>
            </a:r>
            <a:endParaRPr/>
          </a:p>
        </p:txBody>
      </p:sp>
      <p:sp>
        <p:nvSpPr>
          <p:cNvPr id="3641" name="Google Shape;3641;p5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4" name="Shape 3644"/>
        <p:cNvGrpSpPr/>
        <p:nvPr/>
      </p:nvGrpSpPr>
      <p:grpSpPr>
        <a:xfrm>
          <a:off x="0" y="0"/>
          <a:ext cx="0" cy="0"/>
          <a:chOff x="0" y="0"/>
          <a:chExt cx="0" cy="0"/>
        </a:xfrm>
      </p:grpSpPr>
      <p:sp>
        <p:nvSpPr>
          <p:cNvPr id="3645" name="Google Shape;3645;p59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46" name="Google Shape;3646;p59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Melanie </a:t>
            </a:r>
            <a:endParaRPr/>
          </a:p>
        </p:txBody>
      </p:sp>
      <p:sp>
        <p:nvSpPr>
          <p:cNvPr id="3647" name="Google Shape;3647;p59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0" name="Shape 3650"/>
        <p:cNvGrpSpPr/>
        <p:nvPr/>
      </p:nvGrpSpPr>
      <p:grpSpPr>
        <a:xfrm>
          <a:off x="0" y="0"/>
          <a:ext cx="0" cy="0"/>
          <a:chOff x="0" y="0"/>
          <a:chExt cx="0" cy="0"/>
        </a:xfrm>
      </p:grpSpPr>
      <p:sp>
        <p:nvSpPr>
          <p:cNvPr id="3651" name="Google Shape;3651;p59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52" name="Google Shape;3652;p59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653" name="Google Shape;3653;p59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 name="Google Shape;113;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114" name="Google Shape;114;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p6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4" name="Google Shape;434;p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Q3C</a:t>
            </a:r>
            <a:endParaRPr/>
          </a:p>
        </p:txBody>
      </p:sp>
      <p:sp>
        <p:nvSpPr>
          <p:cNvPr id="435" name="Google Shape;435;p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6" name="Shape 3656"/>
        <p:cNvGrpSpPr/>
        <p:nvPr/>
      </p:nvGrpSpPr>
      <p:grpSpPr>
        <a:xfrm>
          <a:off x="0" y="0"/>
          <a:ext cx="0" cy="0"/>
          <a:chOff x="0" y="0"/>
          <a:chExt cx="0" cy="0"/>
        </a:xfrm>
      </p:grpSpPr>
      <p:sp>
        <p:nvSpPr>
          <p:cNvPr id="3657" name="Google Shape;3657;p60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58" name="Google Shape;3658;p6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Carter</a:t>
            </a:r>
            <a:endParaRPr/>
          </a:p>
        </p:txBody>
      </p:sp>
      <p:sp>
        <p:nvSpPr>
          <p:cNvPr id="3659" name="Google Shape;3659;p60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2" name="Shape 3662"/>
        <p:cNvGrpSpPr/>
        <p:nvPr/>
      </p:nvGrpSpPr>
      <p:grpSpPr>
        <a:xfrm>
          <a:off x="0" y="0"/>
          <a:ext cx="0" cy="0"/>
          <a:chOff x="0" y="0"/>
          <a:chExt cx="0" cy="0"/>
        </a:xfrm>
      </p:grpSpPr>
      <p:sp>
        <p:nvSpPr>
          <p:cNvPr id="3663" name="Google Shape;3663;p60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64" name="Google Shape;3664;p6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665" name="Google Shape;3665;p6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8" name="Shape 3668"/>
        <p:cNvGrpSpPr/>
        <p:nvPr/>
      </p:nvGrpSpPr>
      <p:grpSpPr>
        <a:xfrm>
          <a:off x="0" y="0"/>
          <a:ext cx="0" cy="0"/>
          <a:chOff x="0" y="0"/>
          <a:chExt cx="0" cy="0"/>
        </a:xfrm>
      </p:grpSpPr>
      <p:sp>
        <p:nvSpPr>
          <p:cNvPr id="3669" name="Google Shape;3669;p60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70" name="Google Shape;3670;p6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Carter</a:t>
            </a:r>
            <a:endParaRPr/>
          </a:p>
        </p:txBody>
      </p:sp>
      <p:sp>
        <p:nvSpPr>
          <p:cNvPr id="3671" name="Google Shape;3671;p6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4" name="Shape 3674"/>
        <p:cNvGrpSpPr/>
        <p:nvPr/>
      </p:nvGrpSpPr>
      <p:grpSpPr>
        <a:xfrm>
          <a:off x="0" y="0"/>
          <a:ext cx="0" cy="0"/>
          <a:chOff x="0" y="0"/>
          <a:chExt cx="0" cy="0"/>
        </a:xfrm>
      </p:grpSpPr>
      <p:sp>
        <p:nvSpPr>
          <p:cNvPr id="3675" name="Google Shape;3675;p60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76" name="Google Shape;3676;p60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677" name="Google Shape;3677;p60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0" name="Shape 3680"/>
        <p:cNvGrpSpPr/>
        <p:nvPr/>
      </p:nvGrpSpPr>
      <p:grpSpPr>
        <a:xfrm>
          <a:off x="0" y="0"/>
          <a:ext cx="0" cy="0"/>
          <a:chOff x="0" y="0"/>
          <a:chExt cx="0" cy="0"/>
        </a:xfrm>
      </p:grpSpPr>
      <p:sp>
        <p:nvSpPr>
          <p:cNvPr id="3681" name="Google Shape;3681;p60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82" name="Google Shape;3682;p6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John</a:t>
            </a:r>
            <a:endParaRPr/>
          </a:p>
        </p:txBody>
      </p:sp>
      <p:sp>
        <p:nvSpPr>
          <p:cNvPr id="3683" name="Google Shape;3683;p6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6" name="Shape 3686"/>
        <p:cNvGrpSpPr/>
        <p:nvPr/>
      </p:nvGrpSpPr>
      <p:grpSpPr>
        <a:xfrm>
          <a:off x="0" y="0"/>
          <a:ext cx="0" cy="0"/>
          <a:chOff x="0" y="0"/>
          <a:chExt cx="0" cy="0"/>
        </a:xfrm>
      </p:grpSpPr>
      <p:sp>
        <p:nvSpPr>
          <p:cNvPr id="3687" name="Google Shape;3687;p60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88" name="Google Shape;3688;p6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Melanie</a:t>
            </a:r>
            <a:endParaRPr/>
          </a:p>
        </p:txBody>
      </p:sp>
      <p:sp>
        <p:nvSpPr>
          <p:cNvPr id="3689" name="Google Shape;3689;p6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2" name="Shape 3692"/>
        <p:cNvGrpSpPr/>
        <p:nvPr/>
      </p:nvGrpSpPr>
      <p:grpSpPr>
        <a:xfrm>
          <a:off x="0" y="0"/>
          <a:ext cx="0" cy="0"/>
          <a:chOff x="0" y="0"/>
          <a:chExt cx="0" cy="0"/>
        </a:xfrm>
      </p:grpSpPr>
      <p:sp>
        <p:nvSpPr>
          <p:cNvPr id="3693" name="Google Shape;3693;p60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94" name="Google Shape;3694;p60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695" name="Google Shape;3695;p60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8" name="Shape 3698"/>
        <p:cNvGrpSpPr/>
        <p:nvPr/>
      </p:nvGrpSpPr>
      <p:grpSpPr>
        <a:xfrm>
          <a:off x="0" y="0"/>
          <a:ext cx="0" cy="0"/>
          <a:chOff x="0" y="0"/>
          <a:chExt cx="0" cy="0"/>
        </a:xfrm>
      </p:grpSpPr>
      <p:sp>
        <p:nvSpPr>
          <p:cNvPr id="3699" name="Google Shape;3699;p60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00" name="Google Shape;3700;p60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Carter</a:t>
            </a:r>
            <a:endParaRPr/>
          </a:p>
        </p:txBody>
      </p:sp>
      <p:sp>
        <p:nvSpPr>
          <p:cNvPr id="3701" name="Google Shape;3701;p60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4" name="Shape 3704"/>
        <p:cNvGrpSpPr/>
        <p:nvPr/>
      </p:nvGrpSpPr>
      <p:grpSpPr>
        <a:xfrm>
          <a:off x="0" y="0"/>
          <a:ext cx="0" cy="0"/>
          <a:chOff x="0" y="0"/>
          <a:chExt cx="0" cy="0"/>
        </a:xfrm>
      </p:grpSpPr>
      <p:sp>
        <p:nvSpPr>
          <p:cNvPr id="3705" name="Google Shape;3705;p60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06" name="Google Shape;3706;p6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John</a:t>
            </a:r>
            <a:endParaRPr/>
          </a:p>
        </p:txBody>
      </p:sp>
      <p:sp>
        <p:nvSpPr>
          <p:cNvPr id="3707" name="Google Shape;3707;p6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0" name="Shape 3710"/>
        <p:cNvGrpSpPr/>
        <p:nvPr/>
      </p:nvGrpSpPr>
      <p:grpSpPr>
        <a:xfrm>
          <a:off x="0" y="0"/>
          <a:ext cx="0" cy="0"/>
          <a:chOff x="0" y="0"/>
          <a:chExt cx="0" cy="0"/>
        </a:xfrm>
      </p:grpSpPr>
      <p:sp>
        <p:nvSpPr>
          <p:cNvPr id="3711" name="Google Shape;3711;p60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12" name="Google Shape;3712;p6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Carter</a:t>
            </a:r>
            <a:endParaRPr/>
          </a:p>
        </p:txBody>
      </p:sp>
      <p:sp>
        <p:nvSpPr>
          <p:cNvPr id="3713" name="Google Shape;3713;p6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p6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0" name="Google Shape;440;p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Q4</a:t>
            </a:r>
            <a:endParaRPr/>
          </a:p>
        </p:txBody>
      </p:sp>
      <p:sp>
        <p:nvSpPr>
          <p:cNvPr id="441" name="Google Shape;441;p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6" name="Shape 3716"/>
        <p:cNvGrpSpPr/>
        <p:nvPr/>
      </p:nvGrpSpPr>
      <p:grpSpPr>
        <a:xfrm>
          <a:off x="0" y="0"/>
          <a:ext cx="0" cy="0"/>
          <a:chOff x="0" y="0"/>
          <a:chExt cx="0" cy="0"/>
        </a:xfrm>
      </p:grpSpPr>
      <p:sp>
        <p:nvSpPr>
          <p:cNvPr id="3717" name="Google Shape;3717;p6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18" name="Google Shape;3718;p6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Roxanne</a:t>
            </a:r>
            <a:endParaRPr/>
          </a:p>
        </p:txBody>
      </p:sp>
      <p:sp>
        <p:nvSpPr>
          <p:cNvPr id="3719" name="Google Shape;3719;p6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2" name="Shape 3722"/>
        <p:cNvGrpSpPr/>
        <p:nvPr/>
      </p:nvGrpSpPr>
      <p:grpSpPr>
        <a:xfrm>
          <a:off x="0" y="0"/>
          <a:ext cx="0" cy="0"/>
          <a:chOff x="0" y="0"/>
          <a:chExt cx="0" cy="0"/>
        </a:xfrm>
      </p:grpSpPr>
      <p:sp>
        <p:nvSpPr>
          <p:cNvPr id="3723" name="Google Shape;3723;p6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24" name="Google Shape;3724;p6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3725" name="Google Shape;3725;p6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8" name="Shape 3728"/>
        <p:cNvGrpSpPr/>
        <p:nvPr/>
      </p:nvGrpSpPr>
      <p:grpSpPr>
        <a:xfrm>
          <a:off x="0" y="0"/>
          <a:ext cx="0" cy="0"/>
          <a:chOff x="0" y="0"/>
          <a:chExt cx="0" cy="0"/>
        </a:xfrm>
      </p:grpSpPr>
      <p:sp>
        <p:nvSpPr>
          <p:cNvPr id="3729" name="Google Shape;3729;p6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30" name="Google Shape;3730;p6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3731" name="Google Shape;3731;p6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34" name="Shape 3734"/>
        <p:cNvGrpSpPr/>
        <p:nvPr/>
      </p:nvGrpSpPr>
      <p:grpSpPr>
        <a:xfrm>
          <a:off x="0" y="0"/>
          <a:ext cx="0" cy="0"/>
          <a:chOff x="0" y="0"/>
          <a:chExt cx="0" cy="0"/>
        </a:xfrm>
      </p:grpSpPr>
      <p:sp>
        <p:nvSpPr>
          <p:cNvPr id="3735" name="Google Shape;3735;p6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36" name="Google Shape;3736;p6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3737" name="Google Shape;3737;p6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0" name="Shape 3740"/>
        <p:cNvGrpSpPr/>
        <p:nvPr/>
      </p:nvGrpSpPr>
      <p:grpSpPr>
        <a:xfrm>
          <a:off x="0" y="0"/>
          <a:ext cx="0" cy="0"/>
          <a:chOff x="0" y="0"/>
          <a:chExt cx="0" cy="0"/>
        </a:xfrm>
      </p:grpSpPr>
      <p:sp>
        <p:nvSpPr>
          <p:cNvPr id="3741" name="Google Shape;3741;p6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42" name="Google Shape;3742;p6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Q1</a:t>
            </a:r>
            <a:endParaRPr/>
          </a:p>
        </p:txBody>
      </p:sp>
      <p:sp>
        <p:nvSpPr>
          <p:cNvPr id="3743" name="Google Shape;3743;p6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6" name="Shape 3746"/>
        <p:cNvGrpSpPr/>
        <p:nvPr/>
      </p:nvGrpSpPr>
      <p:grpSpPr>
        <a:xfrm>
          <a:off x="0" y="0"/>
          <a:ext cx="0" cy="0"/>
          <a:chOff x="0" y="0"/>
          <a:chExt cx="0" cy="0"/>
        </a:xfrm>
      </p:grpSpPr>
      <p:sp>
        <p:nvSpPr>
          <p:cNvPr id="3747" name="Google Shape;3747;p6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48" name="Google Shape;3748;p6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3749" name="Google Shape;3749;p6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2" name="Shape 3752"/>
        <p:cNvGrpSpPr/>
        <p:nvPr/>
      </p:nvGrpSpPr>
      <p:grpSpPr>
        <a:xfrm>
          <a:off x="0" y="0"/>
          <a:ext cx="0" cy="0"/>
          <a:chOff x="0" y="0"/>
          <a:chExt cx="0" cy="0"/>
        </a:xfrm>
      </p:grpSpPr>
      <p:sp>
        <p:nvSpPr>
          <p:cNvPr id="3753" name="Google Shape;3753;p6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54" name="Google Shape;3754;p6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3755" name="Google Shape;3755;p6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8" name="Shape 3758"/>
        <p:cNvGrpSpPr/>
        <p:nvPr/>
      </p:nvGrpSpPr>
      <p:grpSpPr>
        <a:xfrm>
          <a:off x="0" y="0"/>
          <a:ext cx="0" cy="0"/>
          <a:chOff x="0" y="0"/>
          <a:chExt cx="0" cy="0"/>
        </a:xfrm>
      </p:grpSpPr>
      <p:sp>
        <p:nvSpPr>
          <p:cNvPr id="3759" name="Google Shape;3759;p6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60" name="Google Shape;3760;p6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3761" name="Google Shape;3761;p6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4" name="Shape 3764"/>
        <p:cNvGrpSpPr/>
        <p:nvPr/>
      </p:nvGrpSpPr>
      <p:grpSpPr>
        <a:xfrm>
          <a:off x="0" y="0"/>
          <a:ext cx="0" cy="0"/>
          <a:chOff x="0" y="0"/>
          <a:chExt cx="0" cy="0"/>
        </a:xfrm>
      </p:grpSpPr>
      <p:sp>
        <p:nvSpPr>
          <p:cNvPr id="3765" name="Google Shape;3765;p6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66" name="Google Shape;3766;p6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Q2</a:t>
            </a:r>
            <a:endParaRPr/>
          </a:p>
        </p:txBody>
      </p:sp>
      <p:sp>
        <p:nvSpPr>
          <p:cNvPr id="3767" name="Google Shape;3767;p6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0" name="Shape 3770"/>
        <p:cNvGrpSpPr/>
        <p:nvPr/>
      </p:nvGrpSpPr>
      <p:grpSpPr>
        <a:xfrm>
          <a:off x="0" y="0"/>
          <a:ext cx="0" cy="0"/>
          <a:chOff x="0" y="0"/>
          <a:chExt cx="0" cy="0"/>
        </a:xfrm>
      </p:grpSpPr>
      <p:sp>
        <p:nvSpPr>
          <p:cNvPr id="3771" name="Google Shape;3771;p6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72" name="Google Shape;3772;p6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3773" name="Google Shape;3773;p6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4" name="Shape 444"/>
        <p:cNvGrpSpPr/>
        <p:nvPr/>
      </p:nvGrpSpPr>
      <p:grpSpPr>
        <a:xfrm>
          <a:off x="0" y="0"/>
          <a:ext cx="0" cy="0"/>
          <a:chOff x="0" y="0"/>
          <a:chExt cx="0" cy="0"/>
        </a:xfrm>
      </p:grpSpPr>
      <p:sp>
        <p:nvSpPr>
          <p:cNvPr id="445" name="Google Shape;445;p6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6" name="Google Shape;446;p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Q4A</a:t>
            </a:r>
            <a:endParaRPr/>
          </a:p>
        </p:txBody>
      </p:sp>
      <p:sp>
        <p:nvSpPr>
          <p:cNvPr id="447" name="Google Shape;447;p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6" name="Shape 3776"/>
        <p:cNvGrpSpPr/>
        <p:nvPr/>
      </p:nvGrpSpPr>
      <p:grpSpPr>
        <a:xfrm>
          <a:off x="0" y="0"/>
          <a:ext cx="0" cy="0"/>
          <a:chOff x="0" y="0"/>
          <a:chExt cx="0" cy="0"/>
        </a:xfrm>
      </p:grpSpPr>
      <p:sp>
        <p:nvSpPr>
          <p:cNvPr id="3777" name="Google Shape;3777;p6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78" name="Google Shape;3778;p6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3779" name="Google Shape;3779;p6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2" name="Shape 3782"/>
        <p:cNvGrpSpPr/>
        <p:nvPr/>
      </p:nvGrpSpPr>
      <p:grpSpPr>
        <a:xfrm>
          <a:off x="0" y="0"/>
          <a:ext cx="0" cy="0"/>
          <a:chOff x="0" y="0"/>
          <a:chExt cx="0" cy="0"/>
        </a:xfrm>
      </p:grpSpPr>
      <p:sp>
        <p:nvSpPr>
          <p:cNvPr id="3783" name="Google Shape;3783;p6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84" name="Google Shape;3784;p6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3785" name="Google Shape;3785;p6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8" name="Shape 3788"/>
        <p:cNvGrpSpPr/>
        <p:nvPr/>
      </p:nvGrpSpPr>
      <p:grpSpPr>
        <a:xfrm>
          <a:off x="0" y="0"/>
          <a:ext cx="0" cy="0"/>
          <a:chOff x="0" y="0"/>
          <a:chExt cx="0" cy="0"/>
        </a:xfrm>
      </p:grpSpPr>
      <p:sp>
        <p:nvSpPr>
          <p:cNvPr id="3789" name="Google Shape;3789;p6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90" name="Google Shape;3790;p6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Q3</a:t>
            </a:r>
            <a:endParaRPr/>
          </a:p>
        </p:txBody>
      </p:sp>
      <p:sp>
        <p:nvSpPr>
          <p:cNvPr id="3791" name="Google Shape;3791;p6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4" name="Shape 3794"/>
        <p:cNvGrpSpPr/>
        <p:nvPr/>
      </p:nvGrpSpPr>
      <p:grpSpPr>
        <a:xfrm>
          <a:off x="0" y="0"/>
          <a:ext cx="0" cy="0"/>
          <a:chOff x="0" y="0"/>
          <a:chExt cx="0" cy="0"/>
        </a:xfrm>
      </p:grpSpPr>
      <p:sp>
        <p:nvSpPr>
          <p:cNvPr id="3795" name="Google Shape;3795;p6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96" name="Google Shape;3796;p6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797" name="Google Shape;3797;p6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0" name="Shape 3800"/>
        <p:cNvGrpSpPr/>
        <p:nvPr/>
      </p:nvGrpSpPr>
      <p:grpSpPr>
        <a:xfrm>
          <a:off x="0" y="0"/>
          <a:ext cx="0" cy="0"/>
          <a:chOff x="0" y="0"/>
          <a:chExt cx="0" cy="0"/>
        </a:xfrm>
      </p:grpSpPr>
      <p:sp>
        <p:nvSpPr>
          <p:cNvPr id="3801" name="Google Shape;3801;p6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02" name="Google Shape;3802;p6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803" name="Google Shape;3803;p6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6" name="Shape 3806"/>
        <p:cNvGrpSpPr/>
        <p:nvPr/>
      </p:nvGrpSpPr>
      <p:grpSpPr>
        <a:xfrm>
          <a:off x="0" y="0"/>
          <a:ext cx="0" cy="0"/>
          <a:chOff x="0" y="0"/>
          <a:chExt cx="0" cy="0"/>
        </a:xfrm>
      </p:grpSpPr>
      <p:sp>
        <p:nvSpPr>
          <p:cNvPr id="3807" name="Google Shape;3807;p6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08" name="Google Shape;3808;p6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809" name="Google Shape;3809;p6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2" name="Shape 3812"/>
        <p:cNvGrpSpPr/>
        <p:nvPr/>
      </p:nvGrpSpPr>
      <p:grpSpPr>
        <a:xfrm>
          <a:off x="0" y="0"/>
          <a:ext cx="0" cy="0"/>
          <a:chOff x="0" y="0"/>
          <a:chExt cx="0" cy="0"/>
        </a:xfrm>
      </p:grpSpPr>
      <p:sp>
        <p:nvSpPr>
          <p:cNvPr id="3813" name="Google Shape;3813;p6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14" name="Google Shape;3814;p6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815" name="Google Shape;3815;p6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8" name="Shape 3818"/>
        <p:cNvGrpSpPr/>
        <p:nvPr/>
      </p:nvGrpSpPr>
      <p:grpSpPr>
        <a:xfrm>
          <a:off x="0" y="0"/>
          <a:ext cx="0" cy="0"/>
          <a:chOff x="0" y="0"/>
          <a:chExt cx="0" cy="0"/>
        </a:xfrm>
      </p:grpSpPr>
      <p:sp>
        <p:nvSpPr>
          <p:cNvPr id="3819" name="Google Shape;3819;p6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20" name="Google Shape;3820;p6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821" name="Google Shape;3821;p6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4" name="Shape 3824"/>
        <p:cNvGrpSpPr/>
        <p:nvPr/>
      </p:nvGrpSpPr>
      <p:grpSpPr>
        <a:xfrm>
          <a:off x="0" y="0"/>
          <a:ext cx="0" cy="0"/>
          <a:chOff x="0" y="0"/>
          <a:chExt cx="0" cy="0"/>
        </a:xfrm>
      </p:grpSpPr>
      <p:sp>
        <p:nvSpPr>
          <p:cNvPr id="3825" name="Google Shape;3825;p6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26" name="Google Shape;3826;p6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827" name="Google Shape;3827;p6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0" name="Shape 3830"/>
        <p:cNvGrpSpPr/>
        <p:nvPr/>
      </p:nvGrpSpPr>
      <p:grpSpPr>
        <a:xfrm>
          <a:off x="0" y="0"/>
          <a:ext cx="0" cy="0"/>
          <a:chOff x="0" y="0"/>
          <a:chExt cx="0" cy="0"/>
        </a:xfrm>
      </p:grpSpPr>
      <p:sp>
        <p:nvSpPr>
          <p:cNvPr id="3831" name="Google Shape;3831;p62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32" name="Google Shape;3832;p6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833" name="Google Shape;3833;p6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p6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2" name="Google Shape;452;p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Q4B</a:t>
            </a:r>
            <a:endParaRPr/>
          </a:p>
        </p:txBody>
      </p:sp>
      <p:sp>
        <p:nvSpPr>
          <p:cNvPr id="453" name="Google Shape;453;p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6" name="Shape 3836"/>
        <p:cNvGrpSpPr/>
        <p:nvPr/>
      </p:nvGrpSpPr>
      <p:grpSpPr>
        <a:xfrm>
          <a:off x="0" y="0"/>
          <a:ext cx="0" cy="0"/>
          <a:chOff x="0" y="0"/>
          <a:chExt cx="0" cy="0"/>
        </a:xfrm>
      </p:grpSpPr>
      <p:sp>
        <p:nvSpPr>
          <p:cNvPr id="3837" name="Google Shape;3837;p63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38" name="Google Shape;3838;p6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839" name="Google Shape;3839;p6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2" name="Shape 3842"/>
        <p:cNvGrpSpPr/>
        <p:nvPr/>
      </p:nvGrpSpPr>
      <p:grpSpPr>
        <a:xfrm>
          <a:off x="0" y="0"/>
          <a:ext cx="0" cy="0"/>
          <a:chOff x="0" y="0"/>
          <a:chExt cx="0" cy="0"/>
        </a:xfrm>
      </p:grpSpPr>
      <p:sp>
        <p:nvSpPr>
          <p:cNvPr id="3843" name="Google Shape;3843;p63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44" name="Google Shape;3844;p6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845" name="Google Shape;3845;p6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8" name="Shape 3848"/>
        <p:cNvGrpSpPr/>
        <p:nvPr/>
      </p:nvGrpSpPr>
      <p:grpSpPr>
        <a:xfrm>
          <a:off x="0" y="0"/>
          <a:ext cx="0" cy="0"/>
          <a:chOff x="0" y="0"/>
          <a:chExt cx="0" cy="0"/>
        </a:xfrm>
      </p:grpSpPr>
      <p:sp>
        <p:nvSpPr>
          <p:cNvPr id="3849" name="Google Shape;3849;p63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50" name="Google Shape;3850;p6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851" name="Google Shape;3851;p6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4" name="Shape 3854"/>
        <p:cNvGrpSpPr/>
        <p:nvPr/>
      </p:nvGrpSpPr>
      <p:grpSpPr>
        <a:xfrm>
          <a:off x="0" y="0"/>
          <a:ext cx="0" cy="0"/>
          <a:chOff x="0" y="0"/>
          <a:chExt cx="0" cy="0"/>
        </a:xfrm>
      </p:grpSpPr>
      <p:sp>
        <p:nvSpPr>
          <p:cNvPr id="3855" name="Google Shape;3855;p63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56" name="Google Shape;3856;p6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857" name="Google Shape;3857;p6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0" name="Shape 3860"/>
        <p:cNvGrpSpPr/>
        <p:nvPr/>
      </p:nvGrpSpPr>
      <p:grpSpPr>
        <a:xfrm>
          <a:off x="0" y="0"/>
          <a:ext cx="0" cy="0"/>
          <a:chOff x="0" y="0"/>
          <a:chExt cx="0" cy="0"/>
        </a:xfrm>
      </p:grpSpPr>
      <p:sp>
        <p:nvSpPr>
          <p:cNvPr id="3861" name="Google Shape;3861;p63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62" name="Google Shape;3862;p6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863" name="Google Shape;3863;p6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6" name="Shape 3866"/>
        <p:cNvGrpSpPr/>
        <p:nvPr/>
      </p:nvGrpSpPr>
      <p:grpSpPr>
        <a:xfrm>
          <a:off x="0" y="0"/>
          <a:ext cx="0" cy="0"/>
          <a:chOff x="0" y="0"/>
          <a:chExt cx="0" cy="0"/>
        </a:xfrm>
      </p:grpSpPr>
      <p:sp>
        <p:nvSpPr>
          <p:cNvPr id="3867" name="Google Shape;3867;p63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68" name="Google Shape;3868;p6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869" name="Google Shape;3869;p6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2" name="Shape 3872"/>
        <p:cNvGrpSpPr/>
        <p:nvPr/>
      </p:nvGrpSpPr>
      <p:grpSpPr>
        <a:xfrm>
          <a:off x="0" y="0"/>
          <a:ext cx="0" cy="0"/>
          <a:chOff x="0" y="0"/>
          <a:chExt cx="0" cy="0"/>
        </a:xfrm>
      </p:grpSpPr>
      <p:sp>
        <p:nvSpPr>
          <p:cNvPr id="3873" name="Google Shape;3873;p63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74" name="Google Shape;3874;p6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875" name="Google Shape;3875;p6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8" name="Shape 3878"/>
        <p:cNvGrpSpPr/>
        <p:nvPr/>
      </p:nvGrpSpPr>
      <p:grpSpPr>
        <a:xfrm>
          <a:off x="0" y="0"/>
          <a:ext cx="0" cy="0"/>
          <a:chOff x="0" y="0"/>
          <a:chExt cx="0" cy="0"/>
        </a:xfrm>
      </p:grpSpPr>
      <p:sp>
        <p:nvSpPr>
          <p:cNvPr id="3879" name="Google Shape;3879;p63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80" name="Google Shape;3880;p6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881" name="Google Shape;3881;p6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4" name="Shape 3884"/>
        <p:cNvGrpSpPr/>
        <p:nvPr/>
      </p:nvGrpSpPr>
      <p:grpSpPr>
        <a:xfrm>
          <a:off x="0" y="0"/>
          <a:ext cx="0" cy="0"/>
          <a:chOff x="0" y="0"/>
          <a:chExt cx="0" cy="0"/>
        </a:xfrm>
      </p:grpSpPr>
      <p:sp>
        <p:nvSpPr>
          <p:cNvPr id="3885" name="Google Shape;3885;p63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86" name="Google Shape;3886;p6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887" name="Google Shape;3887;p6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0" name="Shape 3890"/>
        <p:cNvGrpSpPr/>
        <p:nvPr/>
      </p:nvGrpSpPr>
      <p:grpSpPr>
        <a:xfrm>
          <a:off x="0" y="0"/>
          <a:ext cx="0" cy="0"/>
          <a:chOff x="0" y="0"/>
          <a:chExt cx="0" cy="0"/>
        </a:xfrm>
      </p:grpSpPr>
      <p:sp>
        <p:nvSpPr>
          <p:cNvPr id="3891" name="Google Shape;3891;p63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92" name="Google Shape;3892;p6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893" name="Google Shape;3893;p6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6" name="Shape 456"/>
        <p:cNvGrpSpPr/>
        <p:nvPr/>
      </p:nvGrpSpPr>
      <p:grpSpPr>
        <a:xfrm>
          <a:off x="0" y="0"/>
          <a:ext cx="0" cy="0"/>
          <a:chOff x="0" y="0"/>
          <a:chExt cx="0" cy="0"/>
        </a:xfrm>
      </p:grpSpPr>
      <p:sp>
        <p:nvSpPr>
          <p:cNvPr id="457" name="Google Shape;457;p6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8" name="Google Shape;458;p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Q4C</a:t>
            </a:r>
            <a:endParaRPr/>
          </a:p>
        </p:txBody>
      </p:sp>
      <p:sp>
        <p:nvSpPr>
          <p:cNvPr id="459" name="Google Shape;459;p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6" name="Shape 3896"/>
        <p:cNvGrpSpPr/>
        <p:nvPr/>
      </p:nvGrpSpPr>
      <p:grpSpPr>
        <a:xfrm>
          <a:off x="0" y="0"/>
          <a:ext cx="0" cy="0"/>
          <a:chOff x="0" y="0"/>
          <a:chExt cx="0" cy="0"/>
        </a:xfrm>
      </p:grpSpPr>
      <p:sp>
        <p:nvSpPr>
          <p:cNvPr id="3897" name="Google Shape;3897;p64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98" name="Google Shape;3898;p6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899" name="Google Shape;3899;p6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2" name="Shape 3902"/>
        <p:cNvGrpSpPr/>
        <p:nvPr/>
      </p:nvGrpSpPr>
      <p:grpSpPr>
        <a:xfrm>
          <a:off x="0" y="0"/>
          <a:ext cx="0" cy="0"/>
          <a:chOff x="0" y="0"/>
          <a:chExt cx="0" cy="0"/>
        </a:xfrm>
      </p:grpSpPr>
      <p:sp>
        <p:nvSpPr>
          <p:cNvPr id="3903" name="Google Shape;3903;p64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04" name="Google Shape;3904;p6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905" name="Google Shape;3905;p6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8" name="Shape 3908"/>
        <p:cNvGrpSpPr/>
        <p:nvPr/>
      </p:nvGrpSpPr>
      <p:grpSpPr>
        <a:xfrm>
          <a:off x="0" y="0"/>
          <a:ext cx="0" cy="0"/>
          <a:chOff x="0" y="0"/>
          <a:chExt cx="0" cy="0"/>
        </a:xfrm>
      </p:grpSpPr>
      <p:sp>
        <p:nvSpPr>
          <p:cNvPr id="3909" name="Google Shape;3909;p64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10" name="Google Shape;3910;p6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911" name="Google Shape;3911;p6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4" name="Shape 3914"/>
        <p:cNvGrpSpPr/>
        <p:nvPr/>
      </p:nvGrpSpPr>
      <p:grpSpPr>
        <a:xfrm>
          <a:off x="0" y="0"/>
          <a:ext cx="0" cy="0"/>
          <a:chOff x="0" y="0"/>
          <a:chExt cx="0" cy="0"/>
        </a:xfrm>
      </p:grpSpPr>
      <p:sp>
        <p:nvSpPr>
          <p:cNvPr id="3915" name="Google Shape;3915;p64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16" name="Google Shape;3916;p6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917" name="Google Shape;3917;p6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0" name="Shape 3920"/>
        <p:cNvGrpSpPr/>
        <p:nvPr/>
      </p:nvGrpSpPr>
      <p:grpSpPr>
        <a:xfrm>
          <a:off x="0" y="0"/>
          <a:ext cx="0" cy="0"/>
          <a:chOff x="0" y="0"/>
          <a:chExt cx="0" cy="0"/>
        </a:xfrm>
      </p:grpSpPr>
      <p:sp>
        <p:nvSpPr>
          <p:cNvPr id="3921" name="Google Shape;3921;p64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22" name="Google Shape;3922;p6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923" name="Google Shape;3923;p6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6" name="Shape 3926"/>
        <p:cNvGrpSpPr/>
        <p:nvPr/>
      </p:nvGrpSpPr>
      <p:grpSpPr>
        <a:xfrm>
          <a:off x="0" y="0"/>
          <a:ext cx="0" cy="0"/>
          <a:chOff x="0" y="0"/>
          <a:chExt cx="0" cy="0"/>
        </a:xfrm>
      </p:grpSpPr>
      <p:sp>
        <p:nvSpPr>
          <p:cNvPr id="3927" name="Google Shape;3927;p64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28" name="Google Shape;3928;p6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929" name="Google Shape;3929;p6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32" name="Shape 3932"/>
        <p:cNvGrpSpPr/>
        <p:nvPr/>
      </p:nvGrpSpPr>
      <p:grpSpPr>
        <a:xfrm>
          <a:off x="0" y="0"/>
          <a:ext cx="0" cy="0"/>
          <a:chOff x="0" y="0"/>
          <a:chExt cx="0" cy="0"/>
        </a:xfrm>
      </p:grpSpPr>
      <p:sp>
        <p:nvSpPr>
          <p:cNvPr id="3933" name="Google Shape;3933;p64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34" name="Google Shape;3934;p6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935" name="Google Shape;3935;p6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38" name="Shape 3938"/>
        <p:cNvGrpSpPr/>
        <p:nvPr/>
      </p:nvGrpSpPr>
      <p:grpSpPr>
        <a:xfrm>
          <a:off x="0" y="0"/>
          <a:ext cx="0" cy="0"/>
          <a:chOff x="0" y="0"/>
          <a:chExt cx="0" cy="0"/>
        </a:xfrm>
      </p:grpSpPr>
      <p:sp>
        <p:nvSpPr>
          <p:cNvPr id="3939" name="Google Shape;3939;p64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40" name="Google Shape;3940;p6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941" name="Google Shape;3941;p6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4" name="Shape 3944"/>
        <p:cNvGrpSpPr/>
        <p:nvPr/>
      </p:nvGrpSpPr>
      <p:grpSpPr>
        <a:xfrm>
          <a:off x="0" y="0"/>
          <a:ext cx="0" cy="0"/>
          <a:chOff x="0" y="0"/>
          <a:chExt cx="0" cy="0"/>
        </a:xfrm>
      </p:grpSpPr>
      <p:sp>
        <p:nvSpPr>
          <p:cNvPr id="3945" name="Google Shape;3945;p64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46" name="Google Shape;3946;p6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947" name="Google Shape;3947;p6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0" name="Shape 3950"/>
        <p:cNvGrpSpPr/>
        <p:nvPr/>
      </p:nvGrpSpPr>
      <p:grpSpPr>
        <a:xfrm>
          <a:off x="0" y="0"/>
          <a:ext cx="0" cy="0"/>
          <a:chOff x="0" y="0"/>
          <a:chExt cx="0" cy="0"/>
        </a:xfrm>
      </p:grpSpPr>
      <p:sp>
        <p:nvSpPr>
          <p:cNvPr id="3951" name="Google Shape;3951;p64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52" name="Google Shape;3952;p6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953" name="Google Shape;3953;p6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p6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4" name="Google Shape;464;p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Q5</a:t>
            </a:r>
            <a:endParaRPr/>
          </a:p>
        </p:txBody>
      </p:sp>
      <p:sp>
        <p:nvSpPr>
          <p:cNvPr id="465" name="Google Shape;465;p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6" name="Shape 3956"/>
        <p:cNvGrpSpPr/>
        <p:nvPr/>
      </p:nvGrpSpPr>
      <p:grpSpPr>
        <a:xfrm>
          <a:off x="0" y="0"/>
          <a:ext cx="0" cy="0"/>
          <a:chOff x="0" y="0"/>
          <a:chExt cx="0" cy="0"/>
        </a:xfrm>
      </p:grpSpPr>
      <p:sp>
        <p:nvSpPr>
          <p:cNvPr id="3957" name="Google Shape;3957;p65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58" name="Google Shape;3958;p6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Game – Q4</a:t>
            </a:r>
            <a:endParaRPr/>
          </a:p>
        </p:txBody>
      </p:sp>
      <p:sp>
        <p:nvSpPr>
          <p:cNvPr id="3959" name="Google Shape;3959;p6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2" name="Shape 3962"/>
        <p:cNvGrpSpPr/>
        <p:nvPr/>
      </p:nvGrpSpPr>
      <p:grpSpPr>
        <a:xfrm>
          <a:off x="0" y="0"/>
          <a:ext cx="0" cy="0"/>
          <a:chOff x="0" y="0"/>
          <a:chExt cx="0" cy="0"/>
        </a:xfrm>
      </p:grpSpPr>
      <p:sp>
        <p:nvSpPr>
          <p:cNvPr id="3963" name="Google Shape;3963;p65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64" name="Google Shape;3964;p6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Game</a:t>
            </a:r>
            <a:endParaRPr/>
          </a:p>
        </p:txBody>
      </p:sp>
      <p:sp>
        <p:nvSpPr>
          <p:cNvPr id="3965" name="Google Shape;3965;p6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8" name="Shape 3968"/>
        <p:cNvGrpSpPr/>
        <p:nvPr/>
      </p:nvGrpSpPr>
      <p:grpSpPr>
        <a:xfrm>
          <a:off x="0" y="0"/>
          <a:ext cx="0" cy="0"/>
          <a:chOff x="0" y="0"/>
          <a:chExt cx="0" cy="0"/>
        </a:xfrm>
      </p:grpSpPr>
      <p:sp>
        <p:nvSpPr>
          <p:cNvPr id="3969" name="Google Shape;3969;p65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70" name="Google Shape;3970;p6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Game</a:t>
            </a:r>
            <a:endParaRPr/>
          </a:p>
        </p:txBody>
      </p:sp>
      <p:sp>
        <p:nvSpPr>
          <p:cNvPr id="3971" name="Google Shape;3971;p6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4" name="Shape 3974"/>
        <p:cNvGrpSpPr/>
        <p:nvPr/>
      </p:nvGrpSpPr>
      <p:grpSpPr>
        <a:xfrm>
          <a:off x="0" y="0"/>
          <a:ext cx="0" cy="0"/>
          <a:chOff x="0" y="0"/>
          <a:chExt cx="0" cy="0"/>
        </a:xfrm>
      </p:grpSpPr>
      <p:sp>
        <p:nvSpPr>
          <p:cNvPr id="3975" name="Google Shape;3975;p65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76" name="Google Shape;3976;p6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977" name="Google Shape;3977;p6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0" name="Shape 3980"/>
        <p:cNvGrpSpPr/>
        <p:nvPr/>
      </p:nvGrpSpPr>
      <p:grpSpPr>
        <a:xfrm>
          <a:off x="0" y="0"/>
          <a:ext cx="0" cy="0"/>
          <a:chOff x="0" y="0"/>
          <a:chExt cx="0" cy="0"/>
        </a:xfrm>
      </p:grpSpPr>
      <p:sp>
        <p:nvSpPr>
          <p:cNvPr id="3981" name="Google Shape;3981;p65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82" name="Google Shape;3982;p6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Diana</a:t>
            </a:r>
            <a:endParaRPr/>
          </a:p>
        </p:txBody>
      </p:sp>
      <p:sp>
        <p:nvSpPr>
          <p:cNvPr id="3983" name="Google Shape;3983;p6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6" name="Shape 3986"/>
        <p:cNvGrpSpPr/>
        <p:nvPr/>
      </p:nvGrpSpPr>
      <p:grpSpPr>
        <a:xfrm>
          <a:off x="0" y="0"/>
          <a:ext cx="0" cy="0"/>
          <a:chOff x="0" y="0"/>
          <a:chExt cx="0" cy="0"/>
        </a:xfrm>
      </p:grpSpPr>
      <p:sp>
        <p:nvSpPr>
          <p:cNvPr id="3987" name="Google Shape;3987;p65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88" name="Google Shape;3988;p6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GAme</a:t>
            </a:r>
            <a:endParaRPr/>
          </a:p>
        </p:txBody>
      </p:sp>
      <p:sp>
        <p:nvSpPr>
          <p:cNvPr id="3989" name="Google Shape;3989;p6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2" name="Shape 3992"/>
        <p:cNvGrpSpPr/>
        <p:nvPr/>
      </p:nvGrpSpPr>
      <p:grpSpPr>
        <a:xfrm>
          <a:off x="0" y="0"/>
          <a:ext cx="0" cy="0"/>
          <a:chOff x="0" y="0"/>
          <a:chExt cx="0" cy="0"/>
        </a:xfrm>
      </p:grpSpPr>
      <p:sp>
        <p:nvSpPr>
          <p:cNvPr id="3993" name="Google Shape;3993;p65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94" name="Google Shape;3994;p6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3995" name="Google Shape;3995;p6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8" name="Shape 3998"/>
        <p:cNvGrpSpPr/>
        <p:nvPr/>
      </p:nvGrpSpPr>
      <p:grpSpPr>
        <a:xfrm>
          <a:off x="0" y="0"/>
          <a:ext cx="0" cy="0"/>
          <a:chOff x="0" y="0"/>
          <a:chExt cx="0" cy="0"/>
        </a:xfrm>
      </p:grpSpPr>
      <p:sp>
        <p:nvSpPr>
          <p:cNvPr id="3999" name="Google Shape;3999;p65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00" name="Google Shape;4000;p6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001" name="Google Shape;4001;p6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4" name="Shape 4004"/>
        <p:cNvGrpSpPr/>
        <p:nvPr/>
      </p:nvGrpSpPr>
      <p:grpSpPr>
        <a:xfrm>
          <a:off x="0" y="0"/>
          <a:ext cx="0" cy="0"/>
          <a:chOff x="0" y="0"/>
          <a:chExt cx="0" cy="0"/>
        </a:xfrm>
      </p:grpSpPr>
      <p:sp>
        <p:nvSpPr>
          <p:cNvPr id="4005" name="Google Shape;4005;p65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06" name="Google Shape;4006;p6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007" name="Google Shape;4007;p6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0" name="Shape 4010"/>
        <p:cNvGrpSpPr/>
        <p:nvPr/>
      </p:nvGrpSpPr>
      <p:grpSpPr>
        <a:xfrm>
          <a:off x="0" y="0"/>
          <a:ext cx="0" cy="0"/>
          <a:chOff x="0" y="0"/>
          <a:chExt cx="0" cy="0"/>
        </a:xfrm>
      </p:grpSpPr>
      <p:sp>
        <p:nvSpPr>
          <p:cNvPr id="4011" name="Google Shape;4011;p65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12" name="Google Shape;4012;p6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013" name="Google Shape;4013;p6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p6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0" name="Google Shape;470;p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Q5A</a:t>
            </a:r>
            <a:endParaRPr/>
          </a:p>
        </p:txBody>
      </p:sp>
      <p:sp>
        <p:nvSpPr>
          <p:cNvPr id="471" name="Google Shape;471;p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6" name="Shape 4016"/>
        <p:cNvGrpSpPr/>
        <p:nvPr/>
      </p:nvGrpSpPr>
      <p:grpSpPr>
        <a:xfrm>
          <a:off x="0" y="0"/>
          <a:ext cx="0" cy="0"/>
          <a:chOff x="0" y="0"/>
          <a:chExt cx="0" cy="0"/>
        </a:xfrm>
      </p:grpSpPr>
      <p:sp>
        <p:nvSpPr>
          <p:cNvPr id="4017" name="Google Shape;4017;p66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18" name="Google Shape;4018;p6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Game</a:t>
            </a:r>
            <a:endParaRPr/>
          </a:p>
        </p:txBody>
      </p:sp>
      <p:sp>
        <p:nvSpPr>
          <p:cNvPr id="4019" name="Google Shape;4019;p6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2" name="Shape 4022"/>
        <p:cNvGrpSpPr/>
        <p:nvPr/>
      </p:nvGrpSpPr>
      <p:grpSpPr>
        <a:xfrm>
          <a:off x="0" y="0"/>
          <a:ext cx="0" cy="0"/>
          <a:chOff x="0" y="0"/>
          <a:chExt cx="0" cy="0"/>
        </a:xfrm>
      </p:grpSpPr>
      <p:sp>
        <p:nvSpPr>
          <p:cNvPr id="4023" name="Google Shape;4023;p66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24" name="Google Shape;4024;p6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025" name="Google Shape;4025;p6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8" name="Shape 4028"/>
        <p:cNvGrpSpPr/>
        <p:nvPr/>
      </p:nvGrpSpPr>
      <p:grpSpPr>
        <a:xfrm>
          <a:off x="0" y="0"/>
          <a:ext cx="0" cy="0"/>
          <a:chOff x="0" y="0"/>
          <a:chExt cx="0" cy="0"/>
        </a:xfrm>
      </p:grpSpPr>
      <p:sp>
        <p:nvSpPr>
          <p:cNvPr id="4029" name="Google Shape;4029;p66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30" name="Google Shape;4030;p6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031" name="Google Shape;4031;p6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4" name="Shape 4034"/>
        <p:cNvGrpSpPr/>
        <p:nvPr/>
      </p:nvGrpSpPr>
      <p:grpSpPr>
        <a:xfrm>
          <a:off x="0" y="0"/>
          <a:ext cx="0" cy="0"/>
          <a:chOff x="0" y="0"/>
          <a:chExt cx="0" cy="0"/>
        </a:xfrm>
      </p:grpSpPr>
      <p:sp>
        <p:nvSpPr>
          <p:cNvPr id="4035" name="Google Shape;4035;p66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36" name="Google Shape;4036;p6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Diana</a:t>
            </a:r>
            <a:endParaRPr/>
          </a:p>
        </p:txBody>
      </p:sp>
      <p:sp>
        <p:nvSpPr>
          <p:cNvPr id="4037" name="Google Shape;4037;p6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0" name="Shape 4040"/>
        <p:cNvGrpSpPr/>
        <p:nvPr/>
      </p:nvGrpSpPr>
      <p:grpSpPr>
        <a:xfrm>
          <a:off x="0" y="0"/>
          <a:ext cx="0" cy="0"/>
          <a:chOff x="0" y="0"/>
          <a:chExt cx="0" cy="0"/>
        </a:xfrm>
      </p:grpSpPr>
      <p:sp>
        <p:nvSpPr>
          <p:cNvPr id="4041" name="Google Shape;4041;p66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42" name="Google Shape;4042;p6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043" name="Google Shape;4043;p6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6" name="Shape 4046"/>
        <p:cNvGrpSpPr/>
        <p:nvPr/>
      </p:nvGrpSpPr>
      <p:grpSpPr>
        <a:xfrm>
          <a:off x="0" y="0"/>
          <a:ext cx="0" cy="0"/>
          <a:chOff x="0" y="0"/>
          <a:chExt cx="0" cy="0"/>
        </a:xfrm>
      </p:grpSpPr>
      <p:sp>
        <p:nvSpPr>
          <p:cNvPr id="4047" name="Google Shape;4047;p66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48" name="Google Shape;4048;p6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049" name="Google Shape;4049;p6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2" name="Shape 4052"/>
        <p:cNvGrpSpPr/>
        <p:nvPr/>
      </p:nvGrpSpPr>
      <p:grpSpPr>
        <a:xfrm>
          <a:off x="0" y="0"/>
          <a:ext cx="0" cy="0"/>
          <a:chOff x="0" y="0"/>
          <a:chExt cx="0" cy="0"/>
        </a:xfrm>
      </p:grpSpPr>
      <p:sp>
        <p:nvSpPr>
          <p:cNvPr id="4053" name="Google Shape;4053;p66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54" name="Google Shape;4054;p6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Diana</a:t>
            </a:r>
            <a:endParaRPr/>
          </a:p>
        </p:txBody>
      </p:sp>
      <p:sp>
        <p:nvSpPr>
          <p:cNvPr id="4055" name="Google Shape;4055;p6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8" name="Shape 4058"/>
        <p:cNvGrpSpPr/>
        <p:nvPr/>
      </p:nvGrpSpPr>
      <p:grpSpPr>
        <a:xfrm>
          <a:off x="0" y="0"/>
          <a:ext cx="0" cy="0"/>
          <a:chOff x="0" y="0"/>
          <a:chExt cx="0" cy="0"/>
        </a:xfrm>
      </p:grpSpPr>
      <p:sp>
        <p:nvSpPr>
          <p:cNvPr id="4059" name="Google Shape;4059;p66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60" name="Google Shape;4060;p6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061" name="Google Shape;4061;p6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4" name="Shape 4064"/>
        <p:cNvGrpSpPr/>
        <p:nvPr/>
      </p:nvGrpSpPr>
      <p:grpSpPr>
        <a:xfrm>
          <a:off x="0" y="0"/>
          <a:ext cx="0" cy="0"/>
          <a:chOff x="0" y="0"/>
          <a:chExt cx="0" cy="0"/>
        </a:xfrm>
      </p:grpSpPr>
      <p:sp>
        <p:nvSpPr>
          <p:cNvPr id="4065" name="Google Shape;4065;p66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66" name="Google Shape;4066;p6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067" name="Google Shape;4067;p6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0" name="Shape 4070"/>
        <p:cNvGrpSpPr/>
        <p:nvPr/>
      </p:nvGrpSpPr>
      <p:grpSpPr>
        <a:xfrm>
          <a:off x="0" y="0"/>
          <a:ext cx="0" cy="0"/>
          <a:chOff x="0" y="0"/>
          <a:chExt cx="0" cy="0"/>
        </a:xfrm>
      </p:grpSpPr>
      <p:sp>
        <p:nvSpPr>
          <p:cNvPr id="4071" name="Google Shape;4071;p66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72" name="Google Shape;4072;p6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Diana</a:t>
            </a:r>
            <a:endParaRPr/>
          </a:p>
        </p:txBody>
      </p:sp>
      <p:sp>
        <p:nvSpPr>
          <p:cNvPr id="4073" name="Google Shape;4073;p6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p6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6" name="Google Shape;476;p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Q5B</a:t>
            </a:r>
            <a:endParaRPr/>
          </a:p>
        </p:txBody>
      </p:sp>
      <p:sp>
        <p:nvSpPr>
          <p:cNvPr id="477" name="Google Shape;477;p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6" name="Shape 4076"/>
        <p:cNvGrpSpPr/>
        <p:nvPr/>
      </p:nvGrpSpPr>
      <p:grpSpPr>
        <a:xfrm>
          <a:off x="0" y="0"/>
          <a:ext cx="0" cy="0"/>
          <a:chOff x="0" y="0"/>
          <a:chExt cx="0" cy="0"/>
        </a:xfrm>
      </p:grpSpPr>
      <p:sp>
        <p:nvSpPr>
          <p:cNvPr id="4077" name="Google Shape;4077;p67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78" name="Google Shape;4078;p6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079" name="Google Shape;4079;p6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2" name="Shape 4082"/>
        <p:cNvGrpSpPr/>
        <p:nvPr/>
      </p:nvGrpSpPr>
      <p:grpSpPr>
        <a:xfrm>
          <a:off x="0" y="0"/>
          <a:ext cx="0" cy="0"/>
          <a:chOff x="0" y="0"/>
          <a:chExt cx="0" cy="0"/>
        </a:xfrm>
      </p:grpSpPr>
      <p:sp>
        <p:nvSpPr>
          <p:cNvPr id="4083" name="Google Shape;4083;p67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84" name="Google Shape;4084;p6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085" name="Google Shape;4085;p67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8" name="Shape 4088"/>
        <p:cNvGrpSpPr/>
        <p:nvPr/>
      </p:nvGrpSpPr>
      <p:grpSpPr>
        <a:xfrm>
          <a:off x="0" y="0"/>
          <a:ext cx="0" cy="0"/>
          <a:chOff x="0" y="0"/>
          <a:chExt cx="0" cy="0"/>
        </a:xfrm>
      </p:grpSpPr>
      <p:sp>
        <p:nvSpPr>
          <p:cNvPr id="4089" name="Google Shape;4089;p67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90" name="Google Shape;4090;p6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Diana</a:t>
            </a:r>
            <a:endParaRPr/>
          </a:p>
        </p:txBody>
      </p:sp>
      <p:sp>
        <p:nvSpPr>
          <p:cNvPr id="4091" name="Google Shape;4091;p67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4" name="Shape 4094"/>
        <p:cNvGrpSpPr/>
        <p:nvPr/>
      </p:nvGrpSpPr>
      <p:grpSpPr>
        <a:xfrm>
          <a:off x="0" y="0"/>
          <a:ext cx="0" cy="0"/>
          <a:chOff x="0" y="0"/>
          <a:chExt cx="0" cy="0"/>
        </a:xfrm>
      </p:grpSpPr>
      <p:sp>
        <p:nvSpPr>
          <p:cNvPr id="4095" name="Google Shape;4095;p67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96" name="Google Shape;4096;p6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097" name="Google Shape;4097;p67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0" name="Shape 4100"/>
        <p:cNvGrpSpPr/>
        <p:nvPr/>
      </p:nvGrpSpPr>
      <p:grpSpPr>
        <a:xfrm>
          <a:off x="0" y="0"/>
          <a:ext cx="0" cy="0"/>
          <a:chOff x="0" y="0"/>
          <a:chExt cx="0" cy="0"/>
        </a:xfrm>
      </p:grpSpPr>
      <p:sp>
        <p:nvSpPr>
          <p:cNvPr id="4101" name="Google Shape;4101;p67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02" name="Google Shape;4102;p6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103" name="Google Shape;4103;p6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6" name="Shape 4106"/>
        <p:cNvGrpSpPr/>
        <p:nvPr/>
      </p:nvGrpSpPr>
      <p:grpSpPr>
        <a:xfrm>
          <a:off x="0" y="0"/>
          <a:ext cx="0" cy="0"/>
          <a:chOff x="0" y="0"/>
          <a:chExt cx="0" cy="0"/>
        </a:xfrm>
      </p:grpSpPr>
      <p:sp>
        <p:nvSpPr>
          <p:cNvPr id="4107" name="Google Shape;4107;p67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08" name="Google Shape;4108;p6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Diana</a:t>
            </a:r>
            <a:endParaRPr/>
          </a:p>
        </p:txBody>
      </p:sp>
      <p:sp>
        <p:nvSpPr>
          <p:cNvPr id="4109" name="Google Shape;4109;p6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2" name="Shape 4112"/>
        <p:cNvGrpSpPr/>
        <p:nvPr/>
      </p:nvGrpSpPr>
      <p:grpSpPr>
        <a:xfrm>
          <a:off x="0" y="0"/>
          <a:ext cx="0" cy="0"/>
          <a:chOff x="0" y="0"/>
          <a:chExt cx="0" cy="0"/>
        </a:xfrm>
      </p:grpSpPr>
      <p:sp>
        <p:nvSpPr>
          <p:cNvPr id="4113" name="Google Shape;4113;p67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14" name="Google Shape;4114;p6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115" name="Google Shape;4115;p6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8" name="Shape 4118"/>
        <p:cNvGrpSpPr/>
        <p:nvPr/>
      </p:nvGrpSpPr>
      <p:grpSpPr>
        <a:xfrm>
          <a:off x="0" y="0"/>
          <a:ext cx="0" cy="0"/>
          <a:chOff x="0" y="0"/>
          <a:chExt cx="0" cy="0"/>
        </a:xfrm>
      </p:grpSpPr>
      <p:sp>
        <p:nvSpPr>
          <p:cNvPr id="4119" name="Google Shape;4119;p67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20" name="Google Shape;4120;p6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121" name="Google Shape;4121;p6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4" name="Shape 4124"/>
        <p:cNvGrpSpPr/>
        <p:nvPr/>
      </p:nvGrpSpPr>
      <p:grpSpPr>
        <a:xfrm>
          <a:off x="0" y="0"/>
          <a:ext cx="0" cy="0"/>
          <a:chOff x="0" y="0"/>
          <a:chExt cx="0" cy="0"/>
        </a:xfrm>
      </p:grpSpPr>
      <p:sp>
        <p:nvSpPr>
          <p:cNvPr id="4125" name="Google Shape;4125;p67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26" name="Google Shape;4126;p6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Diana</a:t>
            </a:r>
            <a:endParaRPr/>
          </a:p>
        </p:txBody>
      </p:sp>
      <p:sp>
        <p:nvSpPr>
          <p:cNvPr id="4127" name="Google Shape;4127;p6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0" name="Shape 4130"/>
        <p:cNvGrpSpPr/>
        <p:nvPr/>
      </p:nvGrpSpPr>
      <p:grpSpPr>
        <a:xfrm>
          <a:off x="0" y="0"/>
          <a:ext cx="0" cy="0"/>
          <a:chOff x="0" y="0"/>
          <a:chExt cx="0" cy="0"/>
        </a:xfrm>
      </p:grpSpPr>
      <p:sp>
        <p:nvSpPr>
          <p:cNvPr id="4131" name="Google Shape;4131;p67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32" name="Google Shape;4132;p6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133" name="Google Shape;4133;p6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 name="Shape 480"/>
        <p:cNvGrpSpPr/>
        <p:nvPr/>
      </p:nvGrpSpPr>
      <p:grpSpPr>
        <a:xfrm>
          <a:off x="0" y="0"/>
          <a:ext cx="0" cy="0"/>
          <a:chOff x="0" y="0"/>
          <a:chExt cx="0" cy="0"/>
        </a:xfrm>
      </p:grpSpPr>
      <p:sp>
        <p:nvSpPr>
          <p:cNvPr id="481" name="Google Shape;481;p6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2" name="Google Shape;482;p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Q5C</a:t>
            </a:r>
            <a:endParaRPr/>
          </a:p>
        </p:txBody>
      </p:sp>
      <p:sp>
        <p:nvSpPr>
          <p:cNvPr id="483" name="Google Shape;483;p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6" name="Shape 4136"/>
        <p:cNvGrpSpPr/>
        <p:nvPr/>
      </p:nvGrpSpPr>
      <p:grpSpPr>
        <a:xfrm>
          <a:off x="0" y="0"/>
          <a:ext cx="0" cy="0"/>
          <a:chOff x="0" y="0"/>
          <a:chExt cx="0" cy="0"/>
        </a:xfrm>
      </p:grpSpPr>
      <p:sp>
        <p:nvSpPr>
          <p:cNvPr id="4137" name="Google Shape;4137;p68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38" name="Google Shape;4138;p6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139" name="Google Shape;4139;p6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2" name="Shape 4142"/>
        <p:cNvGrpSpPr/>
        <p:nvPr/>
      </p:nvGrpSpPr>
      <p:grpSpPr>
        <a:xfrm>
          <a:off x="0" y="0"/>
          <a:ext cx="0" cy="0"/>
          <a:chOff x="0" y="0"/>
          <a:chExt cx="0" cy="0"/>
        </a:xfrm>
      </p:grpSpPr>
      <p:sp>
        <p:nvSpPr>
          <p:cNvPr id="4143" name="Google Shape;4143;p68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44" name="Google Shape;4144;p6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145" name="Google Shape;4145;p6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8" name="Shape 4148"/>
        <p:cNvGrpSpPr/>
        <p:nvPr/>
      </p:nvGrpSpPr>
      <p:grpSpPr>
        <a:xfrm>
          <a:off x="0" y="0"/>
          <a:ext cx="0" cy="0"/>
          <a:chOff x="0" y="0"/>
          <a:chExt cx="0" cy="0"/>
        </a:xfrm>
      </p:grpSpPr>
      <p:sp>
        <p:nvSpPr>
          <p:cNvPr id="4149" name="Google Shape;4149;p68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50" name="Google Shape;4150;p6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151" name="Google Shape;4151;p6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4" name="Shape 4154"/>
        <p:cNvGrpSpPr/>
        <p:nvPr/>
      </p:nvGrpSpPr>
      <p:grpSpPr>
        <a:xfrm>
          <a:off x="0" y="0"/>
          <a:ext cx="0" cy="0"/>
          <a:chOff x="0" y="0"/>
          <a:chExt cx="0" cy="0"/>
        </a:xfrm>
      </p:grpSpPr>
      <p:sp>
        <p:nvSpPr>
          <p:cNvPr id="4155" name="Google Shape;4155;p68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56" name="Google Shape;4156;p6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157" name="Google Shape;4157;p6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0" name="Shape 4160"/>
        <p:cNvGrpSpPr/>
        <p:nvPr/>
      </p:nvGrpSpPr>
      <p:grpSpPr>
        <a:xfrm>
          <a:off x="0" y="0"/>
          <a:ext cx="0" cy="0"/>
          <a:chOff x="0" y="0"/>
          <a:chExt cx="0" cy="0"/>
        </a:xfrm>
      </p:grpSpPr>
      <p:sp>
        <p:nvSpPr>
          <p:cNvPr id="4161" name="Google Shape;4161;p68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62" name="Google Shape;4162;p6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163" name="Google Shape;4163;p6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6" name="Shape 4166"/>
        <p:cNvGrpSpPr/>
        <p:nvPr/>
      </p:nvGrpSpPr>
      <p:grpSpPr>
        <a:xfrm>
          <a:off x="0" y="0"/>
          <a:ext cx="0" cy="0"/>
          <a:chOff x="0" y="0"/>
          <a:chExt cx="0" cy="0"/>
        </a:xfrm>
      </p:grpSpPr>
      <p:sp>
        <p:nvSpPr>
          <p:cNvPr id="4167" name="Google Shape;4167;p68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68" name="Google Shape;4168;p6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Diana</a:t>
            </a:r>
            <a:endParaRPr/>
          </a:p>
        </p:txBody>
      </p:sp>
      <p:sp>
        <p:nvSpPr>
          <p:cNvPr id="4169" name="Google Shape;4169;p6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2" name="Shape 4172"/>
        <p:cNvGrpSpPr/>
        <p:nvPr/>
      </p:nvGrpSpPr>
      <p:grpSpPr>
        <a:xfrm>
          <a:off x="0" y="0"/>
          <a:ext cx="0" cy="0"/>
          <a:chOff x="0" y="0"/>
          <a:chExt cx="0" cy="0"/>
        </a:xfrm>
      </p:grpSpPr>
      <p:sp>
        <p:nvSpPr>
          <p:cNvPr id="4173" name="Google Shape;4173;p68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74" name="Google Shape;4174;p6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Dianas Mom </a:t>
            </a:r>
            <a:endParaRPr/>
          </a:p>
        </p:txBody>
      </p:sp>
      <p:sp>
        <p:nvSpPr>
          <p:cNvPr id="4175" name="Google Shape;4175;p6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8" name="Shape 4178"/>
        <p:cNvGrpSpPr/>
        <p:nvPr/>
      </p:nvGrpSpPr>
      <p:grpSpPr>
        <a:xfrm>
          <a:off x="0" y="0"/>
          <a:ext cx="0" cy="0"/>
          <a:chOff x="0" y="0"/>
          <a:chExt cx="0" cy="0"/>
        </a:xfrm>
      </p:grpSpPr>
      <p:sp>
        <p:nvSpPr>
          <p:cNvPr id="4179" name="Google Shape;4179;p68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80" name="Google Shape;4180;p6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Diana</a:t>
            </a:r>
            <a:endParaRPr/>
          </a:p>
        </p:txBody>
      </p:sp>
      <p:sp>
        <p:nvSpPr>
          <p:cNvPr id="4181" name="Google Shape;4181;p6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4" name="Shape 4184"/>
        <p:cNvGrpSpPr/>
        <p:nvPr/>
      </p:nvGrpSpPr>
      <p:grpSpPr>
        <a:xfrm>
          <a:off x="0" y="0"/>
          <a:ext cx="0" cy="0"/>
          <a:chOff x="0" y="0"/>
          <a:chExt cx="0" cy="0"/>
        </a:xfrm>
      </p:grpSpPr>
      <p:sp>
        <p:nvSpPr>
          <p:cNvPr id="4185" name="Google Shape;4185;p68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86" name="Google Shape;4186;p6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187" name="Google Shape;4187;p6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90" name="Shape 4190"/>
        <p:cNvGrpSpPr/>
        <p:nvPr/>
      </p:nvGrpSpPr>
      <p:grpSpPr>
        <a:xfrm>
          <a:off x="0" y="0"/>
          <a:ext cx="0" cy="0"/>
          <a:chOff x="0" y="0"/>
          <a:chExt cx="0" cy="0"/>
        </a:xfrm>
      </p:grpSpPr>
      <p:sp>
        <p:nvSpPr>
          <p:cNvPr id="4191" name="Google Shape;4191;p68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92" name="Google Shape;4192;p6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Dianas Mom</a:t>
            </a:r>
            <a:endParaRPr/>
          </a:p>
        </p:txBody>
      </p:sp>
      <p:sp>
        <p:nvSpPr>
          <p:cNvPr id="4193" name="Google Shape;4193;p6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 name="Shape 486"/>
        <p:cNvGrpSpPr/>
        <p:nvPr/>
      </p:nvGrpSpPr>
      <p:grpSpPr>
        <a:xfrm>
          <a:off x="0" y="0"/>
          <a:ext cx="0" cy="0"/>
          <a:chOff x="0" y="0"/>
          <a:chExt cx="0" cy="0"/>
        </a:xfrm>
      </p:grpSpPr>
      <p:sp>
        <p:nvSpPr>
          <p:cNvPr id="487" name="Google Shape;487;p6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8" name="Google Shape;488;p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QSUCC</a:t>
            </a:r>
            <a:endParaRPr/>
          </a:p>
        </p:txBody>
      </p:sp>
      <p:sp>
        <p:nvSpPr>
          <p:cNvPr id="489" name="Google Shape;489;p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96" name="Shape 4196"/>
        <p:cNvGrpSpPr/>
        <p:nvPr/>
      </p:nvGrpSpPr>
      <p:grpSpPr>
        <a:xfrm>
          <a:off x="0" y="0"/>
          <a:ext cx="0" cy="0"/>
          <a:chOff x="0" y="0"/>
          <a:chExt cx="0" cy="0"/>
        </a:xfrm>
      </p:grpSpPr>
      <p:sp>
        <p:nvSpPr>
          <p:cNvPr id="4197" name="Google Shape;4197;p69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98" name="Google Shape;4198;p6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199" name="Google Shape;4199;p6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2" name="Shape 4202"/>
        <p:cNvGrpSpPr/>
        <p:nvPr/>
      </p:nvGrpSpPr>
      <p:grpSpPr>
        <a:xfrm>
          <a:off x="0" y="0"/>
          <a:ext cx="0" cy="0"/>
          <a:chOff x="0" y="0"/>
          <a:chExt cx="0" cy="0"/>
        </a:xfrm>
      </p:grpSpPr>
      <p:sp>
        <p:nvSpPr>
          <p:cNvPr id="4203" name="Google Shape;4203;p69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04" name="Google Shape;4204;p6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205" name="Google Shape;4205;p6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8" name="Shape 4208"/>
        <p:cNvGrpSpPr/>
        <p:nvPr/>
      </p:nvGrpSpPr>
      <p:grpSpPr>
        <a:xfrm>
          <a:off x="0" y="0"/>
          <a:ext cx="0" cy="0"/>
          <a:chOff x="0" y="0"/>
          <a:chExt cx="0" cy="0"/>
        </a:xfrm>
      </p:grpSpPr>
      <p:sp>
        <p:nvSpPr>
          <p:cNvPr id="4209" name="Google Shape;4209;p69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10" name="Google Shape;4210;p6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Diana</a:t>
            </a:r>
            <a:endParaRPr/>
          </a:p>
        </p:txBody>
      </p:sp>
      <p:sp>
        <p:nvSpPr>
          <p:cNvPr id="4211" name="Google Shape;4211;p6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4" name="Shape 4214"/>
        <p:cNvGrpSpPr/>
        <p:nvPr/>
      </p:nvGrpSpPr>
      <p:grpSpPr>
        <a:xfrm>
          <a:off x="0" y="0"/>
          <a:ext cx="0" cy="0"/>
          <a:chOff x="0" y="0"/>
          <a:chExt cx="0" cy="0"/>
        </a:xfrm>
      </p:grpSpPr>
      <p:sp>
        <p:nvSpPr>
          <p:cNvPr id="4215" name="Google Shape;4215;p69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16" name="Google Shape;4216;p69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217" name="Google Shape;4217;p69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0" name="Shape 4220"/>
        <p:cNvGrpSpPr/>
        <p:nvPr/>
      </p:nvGrpSpPr>
      <p:grpSpPr>
        <a:xfrm>
          <a:off x="0" y="0"/>
          <a:ext cx="0" cy="0"/>
          <a:chOff x="0" y="0"/>
          <a:chExt cx="0" cy="0"/>
        </a:xfrm>
      </p:grpSpPr>
      <p:sp>
        <p:nvSpPr>
          <p:cNvPr id="4221" name="Google Shape;4221;p69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22" name="Google Shape;4222;p69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223" name="Google Shape;4223;p69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6" name="Shape 4226"/>
        <p:cNvGrpSpPr/>
        <p:nvPr/>
      </p:nvGrpSpPr>
      <p:grpSpPr>
        <a:xfrm>
          <a:off x="0" y="0"/>
          <a:ext cx="0" cy="0"/>
          <a:chOff x="0" y="0"/>
          <a:chExt cx="0" cy="0"/>
        </a:xfrm>
      </p:grpSpPr>
      <p:sp>
        <p:nvSpPr>
          <p:cNvPr id="4227" name="Google Shape;4227;p69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28" name="Google Shape;4228;p6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Dianas mom</a:t>
            </a:r>
            <a:endParaRPr/>
          </a:p>
        </p:txBody>
      </p:sp>
      <p:sp>
        <p:nvSpPr>
          <p:cNvPr id="4229" name="Google Shape;4229;p6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2" name="Shape 4232"/>
        <p:cNvGrpSpPr/>
        <p:nvPr/>
      </p:nvGrpSpPr>
      <p:grpSpPr>
        <a:xfrm>
          <a:off x="0" y="0"/>
          <a:ext cx="0" cy="0"/>
          <a:chOff x="0" y="0"/>
          <a:chExt cx="0" cy="0"/>
        </a:xfrm>
      </p:grpSpPr>
      <p:sp>
        <p:nvSpPr>
          <p:cNvPr id="4233" name="Google Shape;4233;p69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34" name="Google Shape;4234;p6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235" name="Google Shape;4235;p6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8" name="Shape 4238"/>
        <p:cNvGrpSpPr/>
        <p:nvPr/>
      </p:nvGrpSpPr>
      <p:grpSpPr>
        <a:xfrm>
          <a:off x="0" y="0"/>
          <a:ext cx="0" cy="0"/>
          <a:chOff x="0" y="0"/>
          <a:chExt cx="0" cy="0"/>
        </a:xfrm>
      </p:grpSpPr>
      <p:sp>
        <p:nvSpPr>
          <p:cNvPr id="4239" name="Google Shape;4239;p69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40" name="Google Shape;4240;p6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241" name="Google Shape;4241;p6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44" name="Shape 4244"/>
        <p:cNvGrpSpPr/>
        <p:nvPr/>
      </p:nvGrpSpPr>
      <p:grpSpPr>
        <a:xfrm>
          <a:off x="0" y="0"/>
          <a:ext cx="0" cy="0"/>
          <a:chOff x="0" y="0"/>
          <a:chExt cx="0" cy="0"/>
        </a:xfrm>
      </p:grpSpPr>
      <p:sp>
        <p:nvSpPr>
          <p:cNvPr id="4245" name="Google Shape;4245;p69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46" name="Google Shape;4246;p69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247" name="Google Shape;4247;p69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0" name="Shape 4250"/>
        <p:cNvGrpSpPr/>
        <p:nvPr/>
      </p:nvGrpSpPr>
      <p:grpSpPr>
        <a:xfrm>
          <a:off x="0" y="0"/>
          <a:ext cx="0" cy="0"/>
          <a:chOff x="0" y="0"/>
          <a:chExt cx="0" cy="0"/>
        </a:xfrm>
      </p:grpSpPr>
      <p:sp>
        <p:nvSpPr>
          <p:cNvPr id="4251" name="Google Shape;4251;p69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52" name="Google Shape;4252;p69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253" name="Google Shape;4253;p69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 name="Google Shape;119;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120" name="Google Shape;120;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p7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4" name="Google Shape;494;p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QFAIL</a:t>
            </a:r>
            <a:endParaRPr/>
          </a:p>
        </p:txBody>
      </p:sp>
      <p:sp>
        <p:nvSpPr>
          <p:cNvPr id="495" name="Google Shape;495;p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6" name="Shape 4256"/>
        <p:cNvGrpSpPr/>
        <p:nvPr/>
      </p:nvGrpSpPr>
      <p:grpSpPr>
        <a:xfrm>
          <a:off x="0" y="0"/>
          <a:ext cx="0" cy="0"/>
          <a:chOff x="0" y="0"/>
          <a:chExt cx="0" cy="0"/>
        </a:xfrm>
      </p:grpSpPr>
      <p:sp>
        <p:nvSpPr>
          <p:cNvPr id="4257" name="Google Shape;4257;p70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58" name="Google Shape;4258;p7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259" name="Google Shape;4259;p70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2" name="Shape 4262"/>
        <p:cNvGrpSpPr/>
        <p:nvPr/>
      </p:nvGrpSpPr>
      <p:grpSpPr>
        <a:xfrm>
          <a:off x="0" y="0"/>
          <a:ext cx="0" cy="0"/>
          <a:chOff x="0" y="0"/>
          <a:chExt cx="0" cy="0"/>
        </a:xfrm>
      </p:grpSpPr>
      <p:sp>
        <p:nvSpPr>
          <p:cNvPr id="4263" name="Google Shape;4263;p70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64" name="Google Shape;4264;p7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265" name="Google Shape;4265;p7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8" name="Shape 4268"/>
        <p:cNvGrpSpPr/>
        <p:nvPr/>
      </p:nvGrpSpPr>
      <p:grpSpPr>
        <a:xfrm>
          <a:off x="0" y="0"/>
          <a:ext cx="0" cy="0"/>
          <a:chOff x="0" y="0"/>
          <a:chExt cx="0" cy="0"/>
        </a:xfrm>
      </p:grpSpPr>
      <p:sp>
        <p:nvSpPr>
          <p:cNvPr id="4269" name="Google Shape;4269;p70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70" name="Google Shape;4270;p7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271" name="Google Shape;4271;p7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4" name="Shape 4274"/>
        <p:cNvGrpSpPr/>
        <p:nvPr/>
      </p:nvGrpSpPr>
      <p:grpSpPr>
        <a:xfrm>
          <a:off x="0" y="0"/>
          <a:ext cx="0" cy="0"/>
          <a:chOff x="0" y="0"/>
          <a:chExt cx="0" cy="0"/>
        </a:xfrm>
      </p:grpSpPr>
      <p:sp>
        <p:nvSpPr>
          <p:cNvPr id="4275" name="Google Shape;4275;p70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76" name="Google Shape;4276;p70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277" name="Google Shape;4277;p70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0" name="Shape 4280"/>
        <p:cNvGrpSpPr/>
        <p:nvPr/>
      </p:nvGrpSpPr>
      <p:grpSpPr>
        <a:xfrm>
          <a:off x="0" y="0"/>
          <a:ext cx="0" cy="0"/>
          <a:chOff x="0" y="0"/>
          <a:chExt cx="0" cy="0"/>
        </a:xfrm>
      </p:grpSpPr>
      <p:sp>
        <p:nvSpPr>
          <p:cNvPr id="4281" name="Google Shape;4281;p70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82" name="Google Shape;4282;p7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283" name="Google Shape;4283;p7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6" name="Shape 4286"/>
        <p:cNvGrpSpPr/>
        <p:nvPr/>
      </p:nvGrpSpPr>
      <p:grpSpPr>
        <a:xfrm>
          <a:off x="0" y="0"/>
          <a:ext cx="0" cy="0"/>
          <a:chOff x="0" y="0"/>
          <a:chExt cx="0" cy="0"/>
        </a:xfrm>
      </p:grpSpPr>
      <p:sp>
        <p:nvSpPr>
          <p:cNvPr id="4287" name="Google Shape;4287;p70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88" name="Google Shape;4288;p7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289" name="Google Shape;4289;p7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2" name="Shape 4292"/>
        <p:cNvGrpSpPr/>
        <p:nvPr/>
      </p:nvGrpSpPr>
      <p:grpSpPr>
        <a:xfrm>
          <a:off x="0" y="0"/>
          <a:ext cx="0" cy="0"/>
          <a:chOff x="0" y="0"/>
          <a:chExt cx="0" cy="0"/>
        </a:xfrm>
      </p:grpSpPr>
      <p:sp>
        <p:nvSpPr>
          <p:cNvPr id="4293" name="Google Shape;4293;p70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94" name="Google Shape;4294;p70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295" name="Google Shape;4295;p70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8" name="Shape 4298"/>
        <p:cNvGrpSpPr/>
        <p:nvPr/>
      </p:nvGrpSpPr>
      <p:grpSpPr>
        <a:xfrm>
          <a:off x="0" y="0"/>
          <a:ext cx="0" cy="0"/>
          <a:chOff x="0" y="0"/>
          <a:chExt cx="0" cy="0"/>
        </a:xfrm>
      </p:grpSpPr>
      <p:sp>
        <p:nvSpPr>
          <p:cNvPr id="4299" name="Google Shape;4299;p70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00" name="Google Shape;4300;p70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301" name="Google Shape;4301;p70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5" name="Shape 4305"/>
        <p:cNvGrpSpPr/>
        <p:nvPr/>
      </p:nvGrpSpPr>
      <p:grpSpPr>
        <a:xfrm>
          <a:off x="0" y="0"/>
          <a:ext cx="0" cy="0"/>
          <a:chOff x="0" y="0"/>
          <a:chExt cx="0" cy="0"/>
        </a:xfrm>
      </p:grpSpPr>
      <p:sp>
        <p:nvSpPr>
          <p:cNvPr id="4306" name="Google Shape;4306;p70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07" name="Google Shape;4307;p7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308" name="Google Shape;4308;p7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1" name="Shape 4311"/>
        <p:cNvGrpSpPr/>
        <p:nvPr/>
      </p:nvGrpSpPr>
      <p:grpSpPr>
        <a:xfrm>
          <a:off x="0" y="0"/>
          <a:ext cx="0" cy="0"/>
          <a:chOff x="0" y="0"/>
          <a:chExt cx="0" cy="0"/>
        </a:xfrm>
      </p:grpSpPr>
      <p:sp>
        <p:nvSpPr>
          <p:cNvPr id="4312" name="Google Shape;4312;p70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13" name="Google Shape;4313;p7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314" name="Google Shape;4314;p7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 name="Shape 498"/>
        <p:cNvGrpSpPr/>
        <p:nvPr/>
      </p:nvGrpSpPr>
      <p:grpSpPr>
        <a:xfrm>
          <a:off x="0" y="0"/>
          <a:ext cx="0" cy="0"/>
          <a:chOff x="0" y="0"/>
          <a:chExt cx="0" cy="0"/>
        </a:xfrm>
      </p:grpSpPr>
      <p:sp>
        <p:nvSpPr>
          <p:cNvPr id="499" name="Google Shape;499;p7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0" name="Google Shape;500;p7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7" name="Shape 4317"/>
        <p:cNvGrpSpPr/>
        <p:nvPr/>
      </p:nvGrpSpPr>
      <p:grpSpPr>
        <a:xfrm>
          <a:off x="0" y="0"/>
          <a:ext cx="0" cy="0"/>
          <a:chOff x="0" y="0"/>
          <a:chExt cx="0" cy="0"/>
        </a:xfrm>
      </p:grpSpPr>
      <p:sp>
        <p:nvSpPr>
          <p:cNvPr id="4318" name="Google Shape;4318;p7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19" name="Google Shape;4319;p7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320" name="Google Shape;4320;p7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3" name="Shape 4323"/>
        <p:cNvGrpSpPr/>
        <p:nvPr/>
      </p:nvGrpSpPr>
      <p:grpSpPr>
        <a:xfrm>
          <a:off x="0" y="0"/>
          <a:ext cx="0" cy="0"/>
          <a:chOff x="0" y="0"/>
          <a:chExt cx="0" cy="0"/>
        </a:xfrm>
      </p:grpSpPr>
      <p:sp>
        <p:nvSpPr>
          <p:cNvPr id="4324" name="Google Shape;4324;p7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25" name="Google Shape;4325;p7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Anna</a:t>
            </a:r>
            <a:endParaRPr/>
          </a:p>
        </p:txBody>
      </p:sp>
      <p:sp>
        <p:nvSpPr>
          <p:cNvPr id="4326" name="Google Shape;4326;p7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9" name="Shape 4329"/>
        <p:cNvGrpSpPr/>
        <p:nvPr/>
      </p:nvGrpSpPr>
      <p:grpSpPr>
        <a:xfrm>
          <a:off x="0" y="0"/>
          <a:ext cx="0" cy="0"/>
          <a:chOff x="0" y="0"/>
          <a:chExt cx="0" cy="0"/>
        </a:xfrm>
      </p:grpSpPr>
      <p:sp>
        <p:nvSpPr>
          <p:cNvPr id="4330" name="Google Shape;4330;p7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31" name="Google Shape;4331;p7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332" name="Google Shape;4332;p7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5" name="Shape 4335"/>
        <p:cNvGrpSpPr/>
        <p:nvPr/>
      </p:nvGrpSpPr>
      <p:grpSpPr>
        <a:xfrm>
          <a:off x="0" y="0"/>
          <a:ext cx="0" cy="0"/>
          <a:chOff x="0" y="0"/>
          <a:chExt cx="0" cy="0"/>
        </a:xfrm>
      </p:grpSpPr>
      <p:sp>
        <p:nvSpPr>
          <p:cNvPr id="4336" name="Google Shape;4336;p7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37" name="Google Shape;4337;p7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338" name="Google Shape;4338;p7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1" name="Shape 4341"/>
        <p:cNvGrpSpPr/>
        <p:nvPr/>
      </p:nvGrpSpPr>
      <p:grpSpPr>
        <a:xfrm>
          <a:off x="0" y="0"/>
          <a:ext cx="0" cy="0"/>
          <a:chOff x="0" y="0"/>
          <a:chExt cx="0" cy="0"/>
        </a:xfrm>
      </p:grpSpPr>
      <p:sp>
        <p:nvSpPr>
          <p:cNvPr id="4342" name="Google Shape;4342;p7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43" name="Google Shape;4343;p7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344" name="Google Shape;4344;p7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7" name="Shape 4347"/>
        <p:cNvGrpSpPr/>
        <p:nvPr/>
      </p:nvGrpSpPr>
      <p:grpSpPr>
        <a:xfrm>
          <a:off x="0" y="0"/>
          <a:ext cx="0" cy="0"/>
          <a:chOff x="0" y="0"/>
          <a:chExt cx="0" cy="0"/>
        </a:xfrm>
      </p:grpSpPr>
      <p:sp>
        <p:nvSpPr>
          <p:cNvPr id="4348" name="Google Shape;4348;p7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49" name="Google Shape;4349;p7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350" name="Google Shape;4350;p7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3" name="Shape 4353"/>
        <p:cNvGrpSpPr/>
        <p:nvPr/>
      </p:nvGrpSpPr>
      <p:grpSpPr>
        <a:xfrm>
          <a:off x="0" y="0"/>
          <a:ext cx="0" cy="0"/>
          <a:chOff x="0" y="0"/>
          <a:chExt cx="0" cy="0"/>
        </a:xfrm>
      </p:grpSpPr>
      <p:sp>
        <p:nvSpPr>
          <p:cNvPr id="4354" name="Google Shape;4354;p7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55" name="Google Shape;4355;p7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356" name="Google Shape;4356;p7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9" name="Shape 4359"/>
        <p:cNvGrpSpPr/>
        <p:nvPr/>
      </p:nvGrpSpPr>
      <p:grpSpPr>
        <a:xfrm>
          <a:off x="0" y="0"/>
          <a:ext cx="0" cy="0"/>
          <a:chOff x="0" y="0"/>
          <a:chExt cx="0" cy="0"/>
        </a:xfrm>
      </p:grpSpPr>
      <p:sp>
        <p:nvSpPr>
          <p:cNvPr id="4360" name="Google Shape;4360;p7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61" name="Google Shape;4361;p7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362" name="Google Shape;4362;p7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5" name="Shape 4365"/>
        <p:cNvGrpSpPr/>
        <p:nvPr/>
      </p:nvGrpSpPr>
      <p:grpSpPr>
        <a:xfrm>
          <a:off x="0" y="0"/>
          <a:ext cx="0" cy="0"/>
          <a:chOff x="0" y="0"/>
          <a:chExt cx="0" cy="0"/>
        </a:xfrm>
      </p:grpSpPr>
      <p:sp>
        <p:nvSpPr>
          <p:cNvPr id="4366" name="Google Shape;4366;p7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67" name="Google Shape;4367;p7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368" name="Google Shape;4368;p7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1" name="Shape 4371"/>
        <p:cNvGrpSpPr/>
        <p:nvPr/>
      </p:nvGrpSpPr>
      <p:grpSpPr>
        <a:xfrm>
          <a:off x="0" y="0"/>
          <a:ext cx="0" cy="0"/>
          <a:chOff x="0" y="0"/>
          <a:chExt cx="0" cy="0"/>
        </a:xfrm>
      </p:grpSpPr>
      <p:sp>
        <p:nvSpPr>
          <p:cNvPr id="4372" name="Google Shape;4372;p7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73" name="Google Shape;4373;p7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374" name="Google Shape;4374;p7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p7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5" name="Google Shape;505;p7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7" name="Shape 4377"/>
        <p:cNvGrpSpPr/>
        <p:nvPr/>
      </p:nvGrpSpPr>
      <p:grpSpPr>
        <a:xfrm>
          <a:off x="0" y="0"/>
          <a:ext cx="0" cy="0"/>
          <a:chOff x="0" y="0"/>
          <a:chExt cx="0" cy="0"/>
        </a:xfrm>
      </p:grpSpPr>
      <p:sp>
        <p:nvSpPr>
          <p:cNvPr id="4378" name="Google Shape;4378;p7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79" name="Google Shape;4379;p7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380" name="Google Shape;4380;p7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3" name="Shape 4383"/>
        <p:cNvGrpSpPr/>
        <p:nvPr/>
      </p:nvGrpSpPr>
      <p:grpSpPr>
        <a:xfrm>
          <a:off x="0" y="0"/>
          <a:ext cx="0" cy="0"/>
          <a:chOff x="0" y="0"/>
          <a:chExt cx="0" cy="0"/>
        </a:xfrm>
      </p:grpSpPr>
      <p:sp>
        <p:nvSpPr>
          <p:cNvPr id="4384" name="Google Shape;4384;p7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85" name="Google Shape;4385;p7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386" name="Google Shape;4386;p7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9" name="Shape 4389"/>
        <p:cNvGrpSpPr/>
        <p:nvPr/>
      </p:nvGrpSpPr>
      <p:grpSpPr>
        <a:xfrm>
          <a:off x="0" y="0"/>
          <a:ext cx="0" cy="0"/>
          <a:chOff x="0" y="0"/>
          <a:chExt cx="0" cy="0"/>
        </a:xfrm>
      </p:grpSpPr>
      <p:sp>
        <p:nvSpPr>
          <p:cNvPr id="4390" name="Google Shape;4390;p7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91" name="Google Shape;4391;p7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392" name="Google Shape;4392;p7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95" name="Shape 4395"/>
        <p:cNvGrpSpPr/>
        <p:nvPr/>
      </p:nvGrpSpPr>
      <p:grpSpPr>
        <a:xfrm>
          <a:off x="0" y="0"/>
          <a:ext cx="0" cy="0"/>
          <a:chOff x="0" y="0"/>
          <a:chExt cx="0" cy="0"/>
        </a:xfrm>
      </p:grpSpPr>
      <p:sp>
        <p:nvSpPr>
          <p:cNvPr id="4396" name="Google Shape;4396;p7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97" name="Google Shape;4397;p7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398" name="Google Shape;4398;p7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1" name="Shape 4401"/>
        <p:cNvGrpSpPr/>
        <p:nvPr/>
      </p:nvGrpSpPr>
      <p:grpSpPr>
        <a:xfrm>
          <a:off x="0" y="0"/>
          <a:ext cx="0" cy="0"/>
          <a:chOff x="0" y="0"/>
          <a:chExt cx="0" cy="0"/>
        </a:xfrm>
      </p:grpSpPr>
      <p:sp>
        <p:nvSpPr>
          <p:cNvPr id="4402" name="Google Shape;4402;p7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03" name="Google Shape;4403;p7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404" name="Google Shape;4404;p7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7" name="Shape 4407"/>
        <p:cNvGrpSpPr/>
        <p:nvPr/>
      </p:nvGrpSpPr>
      <p:grpSpPr>
        <a:xfrm>
          <a:off x="0" y="0"/>
          <a:ext cx="0" cy="0"/>
          <a:chOff x="0" y="0"/>
          <a:chExt cx="0" cy="0"/>
        </a:xfrm>
      </p:grpSpPr>
      <p:sp>
        <p:nvSpPr>
          <p:cNvPr id="4408" name="Google Shape;4408;p7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09" name="Google Shape;4409;p7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410" name="Google Shape;4410;p7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3" name="Shape 4413"/>
        <p:cNvGrpSpPr/>
        <p:nvPr/>
      </p:nvGrpSpPr>
      <p:grpSpPr>
        <a:xfrm>
          <a:off x="0" y="0"/>
          <a:ext cx="0" cy="0"/>
          <a:chOff x="0" y="0"/>
          <a:chExt cx="0" cy="0"/>
        </a:xfrm>
      </p:grpSpPr>
      <p:sp>
        <p:nvSpPr>
          <p:cNvPr id="4414" name="Google Shape;4414;p7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15" name="Google Shape;4415;p7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416" name="Google Shape;4416;p7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9" name="Shape 4419"/>
        <p:cNvGrpSpPr/>
        <p:nvPr/>
      </p:nvGrpSpPr>
      <p:grpSpPr>
        <a:xfrm>
          <a:off x="0" y="0"/>
          <a:ext cx="0" cy="0"/>
          <a:chOff x="0" y="0"/>
          <a:chExt cx="0" cy="0"/>
        </a:xfrm>
      </p:grpSpPr>
      <p:sp>
        <p:nvSpPr>
          <p:cNvPr id="4420" name="Google Shape;4420;p7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21" name="Google Shape;4421;p7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422" name="Google Shape;4422;p7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5" name="Shape 4425"/>
        <p:cNvGrpSpPr/>
        <p:nvPr/>
      </p:nvGrpSpPr>
      <p:grpSpPr>
        <a:xfrm>
          <a:off x="0" y="0"/>
          <a:ext cx="0" cy="0"/>
          <a:chOff x="0" y="0"/>
          <a:chExt cx="0" cy="0"/>
        </a:xfrm>
      </p:grpSpPr>
      <p:sp>
        <p:nvSpPr>
          <p:cNvPr id="4426" name="Google Shape;4426;p7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27" name="Google Shape;4427;p7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428" name="Google Shape;4428;p7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1" name="Shape 4431"/>
        <p:cNvGrpSpPr/>
        <p:nvPr/>
      </p:nvGrpSpPr>
      <p:grpSpPr>
        <a:xfrm>
          <a:off x="0" y="0"/>
          <a:ext cx="0" cy="0"/>
          <a:chOff x="0" y="0"/>
          <a:chExt cx="0" cy="0"/>
        </a:xfrm>
      </p:grpSpPr>
      <p:sp>
        <p:nvSpPr>
          <p:cNvPr id="4432" name="Google Shape;4432;p72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33" name="Google Shape;4433;p7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434" name="Google Shape;4434;p7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8" name="Shape 508"/>
        <p:cNvGrpSpPr/>
        <p:nvPr/>
      </p:nvGrpSpPr>
      <p:grpSpPr>
        <a:xfrm>
          <a:off x="0" y="0"/>
          <a:ext cx="0" cy="0"/>
          <a:chOff x="0" y="0"/>
          <a:chExt cx="0" cy="0"/>
        </a:xfrm>
      </p:grpSpPr>
      <p:sp>
        <p:nvSpPr>
          <p:cNvPr id="509" name="Google Shape;509;p7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0" name="Google Shape;510;p7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7" name="Shape 4437"/>
        <p:cNvGrpSpPr/>
        <p:nvPr/>
      </p:nvGrpSpPr>
      <p:grpSpPr>
        <a:xfrm>
          <a:off x="0" y="0"/>
          <a:ext cx="0" cy="0"/>
          <a:chOff x="0" y="0"/>
          <a:chExt cx="0" cy="0"/>
        </a:xfrm>
      </p:grpSpPr>
      <p:sp>
        <p:nvSpPr>
          <p:cNvPr id="4438" name="Google Shape;4438;p73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39" name="Google Shape;4439;p7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Anna</a:t>
            </a:r>
            <a:endParaRPr/>
          </a:p>
        </p:txBody>
      </p:sp>
      <p:sp>
        <p:nvSpPr>
          <p:cNvPr id="4440" name="Google Shape;4440;p7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43" name="Shape 4443"/>
        <p:cNvGrpSpPr/>
        <p:nvPr/>
      </p:nvGrpSpPr>
      <p:grpSpPr>
        <a:xfrm>
          <a:off x="0" y="0"/>
          <a:ext cx="0" cy="0"/>
          <a:chOff x="0" y="0"/>
          <a:chExt cx="0" cy="0"/>
        </a:xfrm>
      </p:grpSpPr>
      <p:sp>
        <p:nvSpPr>
          <p:cNvPr id="4444" name="Google Shape;4444;p73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45" name="Google Shape;4445;p7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446" name="Google Shape;4446;p7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49" name="Shape 4449"/>
        <p:cNvGrpSpPr/>
        <p:nvPr/>
      </p:nvGrpSpPr>
      <p:grpSpPr>
        <a:xfrm>
          <a:off x="0" y="0"/>
          <a:ext cx="0" cy="0"/>
          <a:chOff x="0" y="0"/>
          <a:chExt cx="0" cy="0"/>
        </a:xfrm>
      </p:grpSpPr>
      <p:sp>
        <p:nvSpPr>
          <p:cNvPr id="4450" name="Google Shape;4450;p73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51" name="Google Shape;4451;p7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452" name="Google Shape;4452;p7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5" name="Shape 4455"/>
        <p:cNvGrpSpPr/>
        <p:nvPr/>
      </p:nvGrpSpPr>
      <p:grpSpPr>
        <a:xfrm>
          <a:off x="0" y="0"/>
          <a:ext cx="0" cy="0"/>
          <a:chOff x="0" y="0"/>
          <a:chExt cx="0" cy="0"/>
        </a:xfrm>
      </p:grpSpPr>
      <p:sp>
        <p:nvSpPr>
          <p:cNvPr id="4456" name="Google Shape;4456;p73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57" name="Google Shape;4457;p7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Anna</a:t>
            </a:r>
            <a:endParaRPr/>
          </a:p>
        </p:txBody>
      </p:sp>
      <p:sp>
        <p:nvSpPr>
          <p:cNvPr id="4458" name="Google Shape;4458;p7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1" name="Shape 4461"/>
        <p:cNvGrpSpPr/>
        <p:nvPr/>
      </p:nvGrpSpPr>
      <p:grpSpPr>
        <a:xfrm>
          <a:off x="0" y="0"/>
          <a:ext cx="0" cy="0"/>
          <a:chOff x="0" y="0"/>
          <a:chExt cx="0" cy="0"/>
        </a:xfrm>
      </p:grpSpPr>
      <p:sp>
        <p:nvSpPr>
          <p:cNvPr id="4462" name="Google Shape;4462;p73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63" name="Google Shape;4463;p7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464" name="Google Shape;4464;p7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7" name="Shape 4467"/>
        <p:cNvGrpSpPr/>
        <p:nvPr/>
      </p:nvGrpSpPr>
      <p:grpSpPr>
        <a:xfrm>
          <a:off x="0" y="0"/>
          <a:ext cx="0" cy="0"/>
          <a:chOff x="0" y="0"/>
          <a:chExt cx="0" cy="0"/>
        </a:xfrm>
      </p:grpSpPr>
      <p:sp>
        <p:nvSpPr>
          <p:cNvPr id="4468" name="Google Shape;4468;p73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69" name="Google Shape;4469;p7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470" name="Google Shape;4470;p7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3" name="Shape 4473"/>
        <p:cNvGrpSpPr/>
        <p:nvPr/>
      </p:nvGrpSpPr>
      <p:grpSpPr>
        <a:xfrm>
          <a:off x="0" y="0"/>
          <a:ext cx="0" cy="0"/>
          <a:chOff x="0" y="0"/>
          <a:chExt cx="0" cy="0"/>
        </a:xfrm>
      </p:grpSpPr>
      <p:sp>
        <p:nvSpPr>
          <p:cNvPr id="4474" name="Google Shape;4474;p73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75" name="Google Shape;4475;p7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Anna</a:t>
            </a:r>
            <a:endParaRPr/>
          </a:p>
        </p:txBody>
      </p:sp>
      <p:sp>
        <p:nvSpPr>
          <p:cNvPr id="4476" name="Google Shape;4476;p7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9" name="Shape 4479"/>
        <p:cNvGrpSpPr/>
        <p:nvPr/>
      </p:nvGrpSpPr>
      <p:grpSpPr>
        <a:xfrm>
          <a:off x="0" y="0"/>
          <a:ext cx="0" cy="0"/>
          <a:chOff x="0" y="0"/>
          <a:chExt cx="0" cy="0"/>
        </a:xfrm>
      </p:grpSpPr>
      <p:sp>
        <p:nvSpPr>
          <p:cNvPr id="4480" name="Google Shape;4480;p73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81" name="Google Shape;4481;p7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482" name="Google Shape;4482;p7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5" name="Shape 4485"/>
        <p:cNvGrpSpPr/>
        <p:nvPr/>
      </p:nvGrpSpPr>
      <p:grpSpPr>
        <a:xfrm>
          <a:off x="0" y="0"/>
          <a:ext cx="0" cy="0"/>
          <a:chOff x="0" y="0"/>
          <a:chExt cx="0" cy="0"/>
        </a:xfrm>
      </p:grpSpPr>
      <p:sp>
        <p:nvSpPr>
          <p:cNvPr id="4486" name="Google Shape;4486;p73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87" name="Google Shape;4487;p7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488" name="Google Shape;4488;p7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1" name="Shape 4491"/>
        <p:cNvGrpSpPr/>
        <p:nvPr/>
      </p:nvGrpSpPr>
      <p:grpSpPr>
        <a:xfrm>
          <a:off x="0" y="0"/>
          <a:ext cx="0" cy="0"/>
          <a:chOff x="0" y="0"/>
          <a:chExt cx="0" cy="0"/>
        </a:xfrm>
      </p:grpSpPr>
      <p:sp>
        <p:nvSpPr>
          <p:cNvPr id="4492" name="Google Shape;4492;p73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93" name="Google Shape;4493;p7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Anna</a:t>
            </a:r>
            <a:endParaRPr/>
          </a:p>
        </p:txBody>
      </p:sp>
      <p:sp>
        <p:nvSpPr>
          <p:cNvPr id="4494" name="Google Shape;4494;p7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3" name="Shape 513"/>
        <p:cNvGrpSpPr/>
        <p:nvPr/>
      </p:nvGrpSpPr>
      <p:grpSpPr>
        <a:xfrm>
          <a:off x="0" y="0"/>
          <a:ext cx="0" cy="0"/>
          <a:chOff x="0" y="0"/>
          <a:chExt cx="0" cy="0"/>
        </a:xfrm>
      </p:grpSpPr>
      <p:sp>
        <p:nvSpPr>
          <p:cNvPr id="514" name="Google Shape;514;p7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5" name="Google Shape;515;p7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7" name="Shape 4497"/>
        <p:cNvGrpSpPr/>
        <p:nvPr/>
      </p:nvGrpSpPr>
      <p:grpSpPr>
        <a:xfrm>
          <a:off x="0" y="0"/>
          <a:ext cx="0" cy="0"/>
          <a:chOff x="0" y="0"/>
          <a:chExt cx="0" cy="0"/>
        </a:xfrm>
      </p:grpSpPr>
      <p:sp>
        <p:nvSpPr>
          <p:cNvPr id="4498" name="Google Shape;4498;p74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99" name="Google Shape;4499;p7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500" name="Google Shape;4500;p7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3" name="Shape 4503"/>
        <p:cNvGrpSpPr/>
        <p:nvPr/>
      </p:nvGrpSpPr>
      <p:grpSpPr>
        <a:xfrm>
          <a:off x="0" y="0"/>
          <a:ext cx="0" cy="0"/>
          <a:chOff x="0" y="0"/>
          <a:chExt cx="0" cy="0"/>
        </a:xfrm>
      </p:grpSpPr>
      <p:sp>
        <p:nvSpPr>
          <p:cNvPr id="4504" name="Google Shape;4504;p74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05" name="Google Shape;4505;p7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506" name="Google Shape;4506;p7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9" name="Shape 4509"/>
        <p:cNvGrpSpPr/>
        <p:nvPr/>
      </p:nvGrpSpPr>
      <p:grpSpPr>
        <a:xfrm>
          <a:off x="0" y="0"/>
          <a:ext cx="0" cy="0"/>
          <a:chOff x="0" y="0"/>
          <a:chExt cx="0" cy="0"/>
        </a:xfrm>
      </p:grpSpPr>
      <p:sp>
        <p:nvSpPr>
          <p:cNvPr id="4510" name="Google Shape;4510;p74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11" name="Google Shape;4511;p7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Anna</a:t>
            </a:r>
            <a:endParaRPr/>
          </a:p>
        </p:txBody>
      </p:sp>
      <p:sp>
        <p:nvSpPr>
          <p:cNvPr id="4512" name="Google Shape;4512;p7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5" name="Shape 4515"/>
        <p:cNvGrpSpPr/>
        <p:nvPr/>
      </p:nvGrpSpPr>
      <p:grpSpPr>
        <a:xfrm>
          <a:off x="0" y="0"/>
          <a:ext cx="0" cy="0"/>
          <a:chOff x="0" y="0"/>
          <a:chExt cx="0" cy="0"/>
        </a:xfrm>
      </p:grpSpPr>
      <p:sp>
        <p:nvSpPr>
          <p:cNvPr id="4516" name="Google Shape;4516;p74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17" name="Google Shape;4517;p7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518" name="Google Shape;4518;p7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1" name="Shape 4521"/>
        <p:cNvGrpSpPr/>
        <p:nvPr/>
      </p:nvGrpSpPr>
      <p:grpSpPr>
        <a:xfrm>
          <a:off x="0" y="0"/>
          <a:ext cx="0" cy="0"/>
          <a:chOff x="0" y="0"/>
          <a:chExt cx="0" cy="0"/>
        </a:xfrm>
      </p:grpSpPr>
      <p:sp>
        <p:nvSpPr>
          <p:cNvPr id="4522" name="Google Shape;4522;p74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23" name="Google Shape;4523;p7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524" name="Google Shape;4524;p7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7" name="Shape 4527"/>
        <p:cNvGrpSpPr/>
        <p:nvPr/>
      </p:nvGrpSpPr>
      <p:grpSpPr>
        <a:xfrm>
          <a:off x="0" y="0"/>
          <a:ext cx="0" cy="0"/>
          <a:chOff x="0" y="0"/>
          <a:chExt cx="0" cy="0"/>
        </a:xfrm>
      </p:grpSpPr>
      <p:sp>
        <p:nvSpPr>
          <p:cNvPr id="4528" name="Google Shape;4528;p74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29" name="Google Shape;4529;p7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Anna</a:t>
            </a:r>
            <a:endParaRPr/>
          </a:p>
        </p:txBody>
      </p:sp>
      <p:sp>
        <p:nvSpPr>
          <p:cNvPr id="4530" name="Google Shape;4530;p7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33" name="Shape 4533"/>
        <p:cNvGrpSpPr/>
        <p:nvPr/>
      </p:nvGrpSpPr>
      <p:grpSpPr>
        <a:xfrm>
          <a:off x="0" y="0"/>
          <a:ext cx="0" cy="0"/>
          <a:chOff x="0" y="0"/>
          <a:chExt cx="0" cy="0"/>
        </a:xfrm>
      </p:grpSpPr>
      <p:sp>
        <p:nvSpPr>
          <p:cNvPr id="4534" name="Google Shape;4534;p74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35" name="Google Shape;4535;p7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536" name="Google Shape;4536;p7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39" name="Shape 4539"/>
        <p:cNvGrpSpPr/>
        <p:nvPr/>
      </p:nvGrpSpPr>
      <p:grpSpPr>
        <a:xfrm>
          <a:off x="0" y="0"/>
          <a:ext cx="0" cy="0"/>
          <a:chOff x="0" y="0"/>
          <a:chExt cx="0" cy="0"/>
        </a:xfrm>
      </p:grpSpPr>
      <p:sp>
        <p:nvSpPr>
          <p:cNvPr id="4540" name="Google Shape;4540;p74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41" name="Google Shape;4541;p7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542" name="Google Shape;4542;p7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45" name="Shape 4545"/>
        <p:cNvGrpSpPr/>
        <p:nvPr/>
      </p:nvGrpSpPr>
      <p:grpSpPr>
        <a:xfrm>
          <a:off x="0" y="0"/>
          <a:ext cx="0" cy="0"/>
          <a:chOff x="0" y="0"/>
          <a:chExt cx="0" cy="0"/>
        </a:xfrm>
      </p:grpSpPr>
      <p:sp>
        <p:nvSpPr>
          <p:cNvPr id="4546" name="Google Shape;4546;p74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47" name="Google Shape;4547;p7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Students</a:t>
            </a:r>
            <a:endParaRPr/>
          </a:p>
        </p:txBody>
      </p:sp>
      <p:sp>
        <p:nvSpPr>
          <p:cNvPr id="4548" name="Google Shape;4548;p7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1" name="Shape 4551"/>
        <p:cNvGrpSpPr/>
        <p:nvPr/>
      </p:nvGrpSpPr>
      <p:grpSpPr>
        <a:xfrm>
          <a:off x="0" y="0"/>
          <a:ext cx="0" cy="0"/>
          <a:chOff x="0" y="0"/>
          <a:chExt cx="0" cy="0"/>
        </a:xfrm>
      </p:grpSpPr>
      <p:sp>
        <p:nvSpPr>
          <p:cNvPr id="4552" name="Google Shape;4552;p74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53" name="Google Shape;4553;p7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554" name="Google Shape;4554;p7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 name="Shape 518"/>
        <p:cNvGrpSpPr/>
        <p:nvPr/>
      </p:nvGrpSpPr>
      <p:grpSpPr>
        <a:xfrm>
          <a:off x="0" y="0"/>
          <a:ext cx="0" cy="0"/>
          <a:chOff x="0" y="0"/>
          <a:chExt cx="0" cy="0"/>
        </a:xfrm>
      </p:grpSpPr>
      <p:sp>
        <p:nvSpPr>
          <p:cNvPr id="519" name="Google Shape;519;p7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0" name="Google Shape;520;p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a:t>
            </a:r>
            <a:endParaRPr/>
          </a:p>
        </p:txBody>
      </p:sp>
      <p:sp>
        <p:nvSpPr>
          <p:cNvPr id="521" name="Google Shape;521;p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7" name="Shape 4557"/>
        <p:cNvGrpSpPr/>
        <p:nvPr/>
      </p:nvGrpSpPr>
      <p:grpSpPr>
        <a:xfrm>
          <a:off x="0" y="0"/>
          <a:ext cx="0" cy="0"/>
          <a:chOff x="0" y="0"/>
          <a:chExt cx="0" cy="0"/>
        </a:xfrm>
      </p:grpSpPr>
      <p:sp>
        <p:nvSpPr>
          <p:cNvPr id="4558" name="Google Shape;4558;p75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59" name="Google Shape;4559;p7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560" name="Google Shape;4560;p7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63" name="Shape 4563"/>
        <p:cNvGrpSpPr/>
        <p:nvPr/>
      </p:nvGrpSpPr>
      <p:grpSpPr>
        <a:xfrm>
          <a:off x="0" y="0"/>
          <a:ext cx="0" cy="0"/>
          <a:chOff x="0" y="0"/>
          <a:chExt cx="0" cy="0"/>
        </a:xfrm>
      </p:grpSpPr>
      <p:sp>
        <p:nvSpPr>
          <p:cNvPr id="4564" name="Google Shape;4564;p75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65" name="Google Shape;4565;p7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566" name="Google Shape;4566;p7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69" name="Shape 4569"/>
        <p:cNvGrpSpPr/>
        <p:nvPr/>
      </p:nvGrpSpPr>
      <p:grpSpPr>
        <a:xfrm>
          <a:off x="0" y="0"/>
          <a:ext cx="0" cy="0"/>
          <a:chOff x="0" y="0"/>
          <a:chExt cx="0" cy="0"/>
        </a:xfrm>
      </p:grpSpPr>
      <p:sp>
        <p:nvSpPr>
          <p:cNvPr id="4570" name="Google Shape;4570;p75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71" name="Google Shape;4571;p7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572" name="Google Shape;4572;p7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5" name="Shape 4575"/>
        <p:cNvGrpSpPr/>
        <p:nvPr/>
      </p:nvGrpSpPr>
      <p:grpSpPr>
        <a:xfrm>
          <a:off x="0" y="0"/>
          <a:ext cx="0" cy="0"/>
          <a:chOff x="0" y="0"/>
          <a:chExt cx="0" cy="0"/>
        </a:xfrm>
      </p:grpSpPr>
      <p:sp>
        <p:nvSpPr>
          <p:cNvPr id="4576" name="Google Shape;4576;p75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77" name="Google Shape;4577;p7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578" name="Google Shape;4578;p7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1" name="Shape 4581"/>
        <p:cNvGrpSpPr/>
        <p:nvPr/>
      </p:nvGrpSpPr>
      <p:grpSpPr>
        <a:xfrm>
          <a:off x="0" y="0"/>
          <a:ext cx="0" cy="0"/>
          <a:chOff x="0" y="0"/>
          <a:chExt cx="0" cy="0"/>
        </a:xfrm>
      </p:grpSpPr>
      <p:sp>
        <p:nvSpPr>
          <p:cNvPr id="4582" name="Google Shape;4582;p75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83" name="Google Shape;4583;p7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584" name="Google Shape;4584;p7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7" name="Shape 4587"/>
        <p:cNvGrpSpPr/>
        <p:nvPr/>
      </p:nvGrpSpPr>
      <p:grpSpPr>
        <a:xfrm>
          <a:off x="0" y="0"/>
          <a:ext cx="0" cy="0"/>
          <a:chOff x="0" y="0"/>
          <a:chExt cx="0" cy="0"/>
        </a:xfrm>
      </p:grpSpPr>
      <p:sp>
        <p:nvSpPr>
          <p:cNvPr id="4588" name="Google Shape;4588;p75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89" name="Google Shape;4589;p7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590" name="Google Shape;4590;p7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3" name="Shape 4593"/>
        <p:cNvGrpSpPr/>
        <p:nvPr/>
      </p:nvGrpSpPr>
      <p:grpSpPr>
        <a:xfrm>
          <a:off x="0" y="0"/>
          <a:ext cx="0" cy="0"/>
          <a:chOff x="0" y="0"/>
          <a:chExt cx="0" cy="0"/>
        </a:xfrm>
      </p:grpSpPr>
      <p:sp>
        <p:nvSpPr>
          <p:cNvPr id="4594" name="Google Shape;4594;p75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95" name="Google Shape;4595;p7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SCENARIO</a:t>
            </a:r>
            <a:endParaRPr/>
          </a:p>
        </p:txBody>
      </p:sp>
      <p:sp>
        <p:nvSpPr>
          <p:cNvPr id="4596" name="Google Shape;4596;p7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9" name="Shape 4599"/>
        <p:cNvGrpSpPr/>
        <p:nvPr/>
      </p:nvGrpSpPr>
      <p:grpSpPr>
        <a:xfrm>
          <a:off x="0" y="0"/>
          <a:ext cx="0" cy="0"/>
          <a:chOff x="0" y="0"/>
          <a:chExt cx="0" cy="0"/>
        </a:xfrm>
      </p:grpSpPr>
      <p:sp>
        <p:nvSpPr>
          <p:cNvPr id="4600" name="Google Shape;4600;p75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01" name="Google Shape;4601;p7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SCENARIO</a:t>
            </a:r>
            <a:endParaRPr/>
          </a:p>
        </p:txBody>
      </p:sp>
      <p:sp>
        <p:nvSpPr>
          <p:cNvPr id="4602" name="Google Shape;4602;p7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05" name="Shape 4605"/>
        <p:cNvGrpSpPr/>
        <p:nvPr/>
      </p:nvGrpSpPr>
      <p:grpSpPr>
        <a:xfrm>
          <a:off x="0" y="0"/>
          <a:ext cx="0" cy="0"/>
          <a:chOff x="0" y="0"/>
          <a:chExt cx="0" cy="0"/>
        </a:xfrm>
      </p:grpSpPr>
      <p:sp>
        <p:nvSpPr>
          <p:cNvPr id="4606" name="Google Shape;4606;p75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07" name="Google Shape;4607;p7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SCENARIO</a:t>
            </a:r>
            <a:endParaRPr/>
          </a:p>
        </p:txBody>
      </p:sp>
      <p:sp>
        <p:nvSpPr>
          <p:cNvPr id="4608" name="Google Shape;4608;p7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11" name="Shape 4611"/>
        <p:cNvGrpSpPr/>
        <p:nvPr/>
      </p:nvGrpSpPr>
      <p:grpSpPr>
        <a:xfrm>
          <a:off x="0" y="0"/>
          <a:ext cx="0" cy="0"/>
          <a:chOff x="0" y="0"/>
          <a:chExt cx="0" cy="0"/>
        </a:xfrm>
      </p:grpSpPr>
      <p:sp>
        <p:nvSpPr>
          <p:cNvPr id="4612" name="Google Shape;4612;p75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13" name="Google Shape;4613;p7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SCENARIO</a:t>
            </a:r>
            <a:endParaRPr/>
          </a:p>
        </p:txBody>
      </p:sp>
      <p:sp>
        <p:nvSpPr>
          <p:cNvPr id="4614" name="Google Shape;4614;p7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 name="Shape 524"/>
        <p:cNvGrpSpPr/>
        <p:nvPr/>
      </p:nvGrpSpPr>
      <p:grpSpPr>
        <a:xfrm>
          <a:off x="0" y="0"/>
          <a:ext cx="0" cy="0"/>
          <a:chOff x="0" y="0"/>
          <a:chExt cx="0" cy="0"/>
        </a:xfrm>
      </p:grpSpPr>
      <p:sp>
        <p:nvSpPr>
          <p:cNvPr id="525" name="Google Shape;525;p7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6" name="Google Shape;526;p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Q1A</a:t>
            </a:r>
            <a:endParaRPr/>
          </a:p>
        </p:txBody>
      </p:sp>
      <p:sp>
        <p:nvSpPr>
          <p:cNvPr id="527" name="Google Shape;527;p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17" name="Shape 4617"/>
        <p:cNvGrpSpPr/>
        <p:nvPr/>
      </p:nvGrpSpPr>
      <p:grpSpPr>
        <a:xfrm>
          <a:off x="0" y="0"/>
          <a:ext cx="0" cy="0"/>
          <a:chOff x="0" y="0"/>
          <a:chExt cx="0" cy="0"/>
        </a:xfrm>
      </p:grpSpPr>
      <p:sp>
        <p:nvSpPr>
          <p:cNvPr id="4618" name="Google Shape;4618;p76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19" name="Google Shape;4619;p7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620" name="Google Shape;4620;p7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3" name="Shape 4623"/>
        <p:cNvGrpSpPr/>
        <p:nvPr/>
      </p:nvGrpSpPr>
      <p:grpSpPr>
        <a:xfrm>
          <a:off x="0" y="0"/>
          <a:ext cx="0" cy="0"/>
          <a:chOff x="0" y="0"/>
          <a:chExt cx="0" cy="0"/>
        </a:xfrm>
      </p:grpSpPr>
      <p:sp>
        <p:nvSpPr>
          <p:cNvPr id="4624" name="Google Shape;4624;p76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25" name="Google Shape;4625;p7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626" name="Google Shape;4626;p7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9" name="Shape 4629"/>
        <p:cNvGrpSpPr/>
        <p:nvPr/>
      </p:nvGrpSpPr>
      <p:grpSpPr>
        <a:xfrm>
          <a:off x="0" y="0"/>
          <a:ext cx="0" cy="0"/>
          <a:chOff x="0" y="0"/>
          <a:chExt cx="0" cy="0"/>
        </a:xfrm>
      </p:grpSpPr>
      <p:sp>
        <p:nvSpPr>
          <p:cNvPr id="4630" name="Google Shape;4630;p76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31" name="Google Shape;4631;p7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632" name="Google Shape;4632;p7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5" name="Shape 4635"/>
        <p:cNvGrpSpPr/>
        <p:nvPr/>
      </p:nvGrpSpPr>
      <p:grpSpPr>
        <a:xfrm>
          <a:off x="0" y="0"/>
          <a:ext cx="0" cy="0"/>
          <a:chOff x="0" y="0"/>
          <a:chExt cx="0" cy="0"/>
        </a:xfrm>
      </p:grpSpPr>
      <p:sp>
        <p:nvSpPr>
          <p:cNvPr id="4636" name="Google Shape;4636;p76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37" name="Google Shape;4637;p7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638" name="Google Shape;4638;p7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41" name="Shape 4641"/>
        <p:cNvGrpSpPr/>
        <p:nvPr/>
      </p:nvGrpSpPr>
      <p:grpSpPr>
        <a:xfrm>
          <a:off x="0" y="0"/>
          <a:ext cx="0" cy="0"/>
          <a:chOff x="0" y="0"/>
          <a:chExt cx="0" cy="0"/>
        </a:xfrm>
      </p:grpSpPr>
      <p:sp>
        <p:nvSpPr>
          <p:cNvPr id="4642" name="Google Shape;4642;p76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43" name="Google Shape;4643;p7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644" name="Google Shape;4644;p7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47" name="Shape 4647"/>
        <p:cNvGrpSpPr/>
        <p:nvPr/>
      </p:nvGrpSpPr>
      <p:grpSpPr>
        <a:xfrm>
          <a:off x="0" y="0"/>
          <a:ext cx="0" cy="0"/>
          <a:chOff x="0" y="0"/>
          <a:chExt cx="0" cy="0"/>
        </a:xfrm>
      </p:grpSpPr>
      <p:sp>
        <p:nvSpPr>
          <p:cNvPr id="4648" name="Google Shape;4648;p76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49" name="Google Shape;4649;p7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650" name="Google Shape;4650;p7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53" name="Shape 4653"/>
        <p:cNvGrpSpPr/>
        <p:nvPr/>
      </p:nvGrpSpPr>
      <p:grpSpPr>
        <a:xfrm>
          <a:off x="0" y="0"/>
          <a:ext cx="0" cy="0"/>
          <a:chOff x="0" y="0"/>
          <a:chExt cx="0" cy="0"/>
        </a:xfrm>
      </p:grpSpPr>
      <p:sp>
        <p:nvSpPr>
          <p:cNvPr id="4654" name="Google Shape;4654;p76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55" name="Google Shape;4655;p7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656" name="Google Shape;4656;p7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59" name="Shape 4659"/>
        <p:cNvGrpSpPr/>
        <p:nvPr/>
      </p:nvGrpSpPr>
      <p:grpSpPr>
        <a:xfrm>
          <a:off x="0" y="0"/>
          <a:ext cx="0" cy="0"/>
          <a:chOff x="0" y="0"/>
          <a:chExt cx="0" cy="0"/>
        </a:xfrm>
      </p:grpSpPr>
      <p:sp>
        <p:nvSpPr>
          <p:cNvPr id="4660" name="Google Shape;4660;p76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61" name="Google Shape;4661;p7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662" name="Google Shape;4662;p7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5" name="Shape 4665"/>
        <p:cNvGrpSpPr/>
        <p:nvPr/>
      </p:nvGrpSpPr>
      <p:grpSpPr>
        <a:xfrm>
          <a:off x="0" y="0"/>
          <a:ext cx="0" cy="0"/>
          <a:chOff x="0" y="0"/>
          <a:chExt cx="0" cy="0"/>
        </a:xfrm>
      </p:grpSpPr>
      <p:sp>
        <p:nvSpPr>
          <p:cNvPr id="4666" name="Google Shape;4666;p76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67" name="Google Shape;4667;p7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668" name="Google Shape;4668;p7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1" name="Shape 4671"/>
        <p:cNvGrpSpPr/>
        <p:nvPr/>
      </p:nvGrpSpPr>
      <p:grpSpPr>
        <a:xfrm>
          <a:off x="0" y="0"/>
          <a:ext cx="0" cy="0"/>
          <a:chOff x="0" y="0"/>
          <a:chExt cx="0" cy="0"/>
        </a:xfrm>
      </p:grpSpPr>
      <p:sp>
        <p:nvSpPr>
          <p:cNvPr id="4672" name="Google Shape;4672;p76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73" name="Google Shape;4673;p7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674" name="Google Shape;4674;p7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 name="Shape 530"/>
        <p:cNvGrpSpPr/>
        <p:nvPr/>
      </p:nvGrpSpPr>
      <p:grpSpPr>
        <a:xfrm>
          <a:off x="0" y="0"/>
          <a:ext cx="0" cy="0"/>
          <a:chOff x="0" y="0"/>
          <a:chExt cx="0" cy="0"/>
        </a:xfrm>
      </p:grpSpPr>
      <p:sp>
        <p:nvSpPr>
          <p:cNvPr id="531" name="Google Shape;531;p7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2" name="Google Shape;532;p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Q1B</a:t>
            </a:r>
            <a:endParaRPr/>
          </a:p>
        </p:txBody>
      </p:sp>
      <p:sp>
        <p:nvSpPr>
          <p:cNvPr id="533" name="Google Shape;533;p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7" name="Shape 4677"/>
        <p:cNvGrpSpPr/>
        <p:nvPr/>
      </p:nvGrpSpPr>
      <p:grpSpPr>
        <a:xfrm>
          <a:off x="0" y="0"/>
          <a:ext cx="0" cy="0"/>
          <a:chOff x="0" y="0"/>
          <a:chExt cx="0" cy="0"/>
        </a:xfrm>
      </p:grpSpPr>
      <p:sp>
        <p:nvSpPr>
          <p:cNvPr id="4678" name="Google Shape;4678;p77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79" name="Google Shape;4679;p7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680" name="Google Shape;4680;p7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3" name="Shape 4683"/>
        <p:cNvGrpSpPr/>
        <p:nvPr/>
      </p:nvGrpSpPr>
      <p:grpSpPr>
        <a:xfrm>
          <a:off x="0" y="0"/>
          <a:ext cx="0" cy="0"/>
          <a:chOff x="0" y="0"/>
          <a:chExt cx="0" cy="0"/>
        </a:xfrm>
      </p:grpSpPr>
      <p:sp>
        <p:nvSpPr>
          <p:cNvPr id="4684" name="Google Shape;4684;p77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85" name="Google Shape;4685;p7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686" name="Google Shape;4686;p77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9" name="Shape 4689"/>
        <p:cNvGrpSpPr/>
        <p:nvPr/>
      </p:nvGrpSpPr>
      <p:grpSpPr>
        <a:xfrm>
          <a:off x="0" y="0"/>
          <a:ext cx="0" cy="0"/>
          <a:chOff x="0" y="0"/>
          <a:chExt cx="0" cy="0"/>
        </a:xfrm>
      </p:grpSpPr>
      <p:sp>
        <p:nvSpPr>
          <p:cNvPr id="4690" name="Google Shape;4690;p77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91" name="Google Shape;4691;p7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692" name="Google Shape;4692;p77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5" name="Shape 4695"/>
        <p:cNvGrpSpPr/>
        <p:nvPr/>
      </p:nvGrpSpPr>
      <p:grpSpPr>
        <a:xfrm>
          <a:off x="0" y="0"/>
          <a:ext cx="0" cy="0"/>
          <a:chOff x="0" y="0"/>
          <a:chExt cx="0" cy="0"/>
        </a:xfrm>
      </p:grpSpPr>
      <p:sp>
        <p:nvSpPr>
          <p:cNvPr id="4696" name="Google Shape;4696;p77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97" name="Google Shape;4697;p7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698" name="Google Shape;4698;p77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1" name="Shape 4701"/>
        <p:cNvGrpSpPr/>
        <p:nvPr/>
      </p:nvGrpSpPr>
      <p:grpSpPr>
        <a:xfrm>
          <a:off x="0" y="0"/>
          <a:ext cx="0" cy="0"/>
          <a:chOff x="0" y="0"/>
          <a:chExt cx="0" cy="0"/>
        </a:xfrm>
      </p:grpSpPr>
      <p:sp>
        <p:nvSpPr>
          <p:cNvPr id="4702" name="Google Shape;4702;p77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03" name="Google Shape;4703;p7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704" name="Google Shape;4704;p7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7" name="Shape 4707"/>
        <p:cNvGrpSpPr/>
        <p:nvPr/>
      </p:nvGrpSpPr>
      <p:grpSpPr>
        <a:xfrm>
          <a:off x="0" y="0"/>
          <a:ext cx="0" cy="0"/>
          <a:chOff x="0" y="0"/>
          <a:chExt cx="0" cy="0"/>
        </a:xfrm>
      </p:grpSpPr>
      <p:sp>
        <p:nvSpPr>
          <p:cNvPr id="4708" name="Google Shape;4708;p77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09" name="Google Shape;4709;p7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710" name="Google Shape;4710;p7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3" name="Shape 4713"/>
        <p:cNvGrpSpPr/>
        <p:nvPr/>
      </p:nvGrpSpPr>
      <p:grpSpPr>
        <a:xfrm>
          <a:off x="0" y="0"/>
          <a:ext cx="0" cy="0"/>
          <a:chOff x="0" y="0"/>
          <a:chExt cx="0" cy="0"/>
        </a:xfrm>
      </p:grpSpPr>
      <p:sp>
        <p:nvSpPr>
          <p:cNvPr id="4714" name="Google Shape;4714;p77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15" name="Google Shape;4715;p7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716" name="Google Shape;4716;p7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9" name="Shape 4719"/>
        <p:cNvGrpSpPr/>
        <p:nvPr/>
      </p:nvGrpSpPr>
      <p:grpSpPr>
        <a:xfrm>
          <a:off x="0" y="0"/>
          <a:ext cx="0" cy="0"/>
          <a:chOff x="0" y="0"/>
          <a:chExt cx="0" cy="0"/>
        </a:xfrm>
      </p:grpSpPr>
      <p:sp>
        <p:nvSpPr>
          <p:cNvPr id="4720" name="Google Shape;4720;p77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21" name="Google Shape;4721;p7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722" name="Google Shape;4722;p7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5" name="Shape 4725"/>
        <p:cNvGrpSpPr/>
        <p:nvPr/>
      </p:nvGrpSpPr>
      <p:grpSpPr>
        <a:xfrm>
          <a:off x="0" y="0"/>
          <a:ext cx="0" cy="0"/>
          <a:chOff x="0" y="0"/>
          <a:chExt cx="0" cy="0"/>
        </a:xfrm>
      </p:grpSpPr>
      <p:sp>
        <p:nvSpPr>
          <p:cNvPr id="4726" name="Google Shape;4726;p77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27" name="Google Shape;4727;p7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728" name="Google Shape;4728;p7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1" name="Shape 4731"/>
        <p:cNvGrpSpPr/>
        <p:nvPr/>
      </p:nvGrpSpPr>
      <p:grpSpPr>
        <a:xfrm>
          <a:off x="0" y="0"/>
          <a:ext cx="0" cy="0"/>
          <a:chOff x="0" y="0"/>
          <a:chExt cx="0" cy="0"/>
        </a:xfrm>
      </p:grpSpPr>
      <p:sp>
        <p:nvSpPr>
          <p:cNvPr id="4732" name="Google Shape;4732;p77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33" name="Google Shape;4733;p7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734" name="Google Shape;4734;p7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6" name="Shape 536"/>
        <p:cNvGrpSpPr/>
        <p:nvPr/>
      </p:nvGrpSpPr>
      <p:grpSpPr>
        <a:xfrm>
          <a:off x="0" y="0"/>
          <a:ext cx="0" cy="0"/>
          <a:chOff x="0" y="0"/>
          <a:chExt cx="0" cy="0"/>
        </a:xfrm>
      </p:grpSpPr>
      <p:sp>
        <p:nvSpPr>
          <p:cNvPr id="537" name="Google Shape;537;p7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8" name="Google Shape;538;p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Q1C</a:t>
            </a:r>
            <a:endParaRPr/>
          </a:p>
        </p:txBody>
      </p:sp>
      <p:sp>
        <p:nvSpPr>
          <p:cNvPr id="539" name="Google Shape;539;p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7" name="Shape 4737"/>
        <p:cNvGrpSpPr/>
        <p:nvPr/>
      </p:nvGrpSpPr>
      <p:grpSpPr>
        <a:xfrm>
          <a:off x="0" y="0"/>
          <a:ext cx="0" cy="0"/>
          <a:chOff x="0" y="0"/>
          <a:chExt cx="0" cy="0"/>
        </a:xfrm>
      </p:grpSpPr>
      <p:sp>
        <p:nvSpPr>
          <p:cNvPr id="4738" name="Google Shape;4738;p78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39" name="Google Shape;4739;p7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740" name="Google Shape;4740;p7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3" name="Shape 4743"/>
        <p:cNvGrpSpPr/>
        <p:nvPr/>
      </p:nvGrpSpPr>
      <p:grpSpPr>
        <a:xfrm>
          <a:off x="0" y="0"/>
          <a:ext cx="0" cy="0"/>
          <a:chOff x="0" y="0"/>
          <a:chExt cx="0" cy="0"/>
        </a:xfrm>
      </p:grpSpPr>
      <p:sp>
        <p:nvSpPr>
          <p:cNvPr id="4744" name="Google Shape;4744;p78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45" name="Google Shape;4745;p7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746" name="Google Shape;4746;p7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9" name="Shape 4749"/>
        <p:cNvGrpSpPr/>
        <p:nvPr/>
      </p:nvGrpSpPr>
      <p:grpSpPr>
        <a:xfrm>
          <a:off x="0" y="0"/>
          <a:ext cx="0" cy="0"/>
          <a:chOff x="0" y="0"/>
          <a:chExt cx="0" cy="0"/>
        </a:xfrm>
      </p:grpSpPr>
      <p:sp>
        <p:nvSpPr>
          <p:cNvPr id="4750" name="Google Shape;4750;p78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51" name="Google Shape;4751;p7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752" name="Google Shape;4752;p7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5" name="Shape 4755"/>
        <p:cNvGrpSpPr/>
        <p:nvPr/>
      </p:nvGrpSpPr>
      <p:grpSpPr>
        <a:xfrm>
          <a:off x="0" y="0"/>
          <a:ext cx="0" cy="0"/>
          <a:chOff x="0" y="0"/>
          <a:chExt cx="0" cy="0"/>
        </a:xfrm>
      </p:grpSpPr>
      <p:sp>
        <p:nvSpPr>
          <p:cNvPr id="4756" name="Google Shape;4756;p78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57" name="Google Shape;4757;p7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758" name="Google Shape;4758;p7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61" name="Shape 4761"/>
        <p:cNvGrpSpPr/>
        <p:nvPr/>
      </p:nvGrpSpPr>
      <p:grpSpPr>
        <a:xfrm>
          <a:off x="0" y="0"/>
          <a:ext cx="0" cy="0"/>
          <a:chOff x="0" y="0"/>
          <a:chExt cx="0" cy="0"/>
        </a:xfrm>
      </p:grpSpPr>
      <p:sp>
        <p:nvSpPr>
          <p:cNvPr id="4762" name="Google Shape;4762;p78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63" name="Google Shape;4763;p7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764" name="Google Shape;4764;p7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67" name="Shape 4767"/>
        <p:cNvGrpSpPr/>
        <p:nvPr/>
      </p:nvGrpSpPr>
      <p:grpSpPr>
        <a:xfrm>
          <a:off x="0" y="0"/>
          <a:ext cx="0" cy="0"/>
          <a:chOff x="0" y="0"/>
          <a:chExt cx="0" cy="0"/>
        </a:xfrm>
      </p:grpSpPr>
      <p:sp>
        <p:nvSpPr>
          <p:cNvPr id="4768" name="Google Shape;4768;p78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69" name="Google Shape;4769;p7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770" name="Google Shape;4770;p7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73" name="Shape 4773"/>
        <p:cNvGrpSpPr/>
        <p:nvPr/>
      </p:nvGrpSpPr>
      <p:grpSpPr>
        <a:xfrm>
          <a:off x="0" y="0"/>
          <a:ext cx="0" cy="0"/>
          <a:chOff x="0" y="0"/>
          <a:chExt cx="0" cy="0"/>
        </a:xfrm>
      </p:grpSpPr>
      <p:sp>
        <p:nvSpPr>
          <p:cNvPr id="4774" name="Google Shape;4774;p78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75" name="Google Shape;4775;p7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776" name="Google Shape;4776;p7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79" name="Shape 4779"/>
        <p:cNvGrpSpPr/>
        <p:nvPr/>
      </p:nvGrpSpPr>
      <p:grpSpPr>
        <a:xfrm>
          <a:off x="0" y="0"/>
          <a:ext cx="0" cy="0"/>
          <a:chOff x="0" y="0"/>
          <a:chExt cx="0" cy="0"/>
        </a:xfrm>
      </p:grpSpPr>
      <p:sp>
        <p:nvSpPr>
          <p:cNvPr id="4780" name="Google Shape;4780;p78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81" name="Google Shape;4781;p7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782" name="Google Shape;4782;p7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85" name="Shape 4785"/>
        <p:cNvGrpSpPr/>
        <p:nvPr/>
      </p:nvGrpSpPr>
      <p:grpSpPr>
        <a:xfrm>
          <a:off x="0" y="0"/>
          <a:ext cx="0" cy="0"/>
          <a:chOff x="0" y="0"/>
          <a:chExt cx="0" cy="0"/>
        </a:xfrm>
      </p:grpSpPr>
      <p:sp>
        <p:nvSpPr>
          <p:cNvPr id="4786" name="Google Shape;4786;p78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87" name="Google Shape;4787;p7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788" name="Google Shape;4788;p7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1" name="Shape 4791"/>
        <p:cNvGrpSpPr/>
        <p:nvPr/>
      </p:nvGrpSpPr>
      <p:grpSpPr>
        <a:xfrm>
          <a:off x="0" y="0"/>
          <a:ext cx="0" cy="0"/>
          <a:chOff x="0" y="0"/>
          <a:chExt cx="0" cy="0"/>
        </a:xfrm>
      </p:grpSpPr>
      <p:sp>
        <p:nvSpPr>
          <p:cNvPr id="4792" name="Google Shape;4792;p78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93" name="Google Shape;4793;p7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794" name="Google Shape;4794;p7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2" name="Shape 542"/>
        <p:cNvGrpSpPr/>
        <p:nvPr/>
      </p:nvGrpSpPr>
      <p:grpSpPr>
        <a:xfrm>
          <a:off x="0" y="0"/>
          <a:ext cx="0" cy="0"/>
          <a:chOff x="0" y="0"/>
          <a:chExt cx="0" cy="0"/>
        </a:xfrm>
      </p:grpSpPr>
      <p:sp>
        <p:nvSpPr>
          <p:cNvPr id="543" name="Google Shape;543;p7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4" name="Google Shape;544;p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a:t>
            </a:r>
            <a:endParaRPr/>
          </a:p>
        </p:txBody>
      </p:sp>
      <p:sp>
        <p:nvSpPr>
          <p:cNvPr id="545" name="Google Shape;545;p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7" name="Shape 4797"/>
        <p:cNvGrpSpPr/>
        <p:nvPr/>
      </p:nvGrpSpPr>
      <p:grpSpPr>
        <a:xfrm>
          <a:off x="0" y="0"/>
          <a:ext cx="0" cy="0"/>
          <a:chOff x="0" y="0"/>
          <a:chExt cx="0" cy="0"/>
        </a:xfrm>
      </p:grpSpPr>
      <p:sp>
        <p:nvSpPr>
          <p:cNvPr id="4798" name="Google Shape;4798;p79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99" name="Google Shape;4799;p7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800" name="Google Shape;4800;p7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3" name="Shape 4803"/>
        <p:cNvGrpSpPr/>
        <p:nvPr/>
      </p:nvGrpSpPr>
      <p:grpSpPr>
        <a:xfrm>
          <a:off x="0" y="0"/>
          <a:ext cx="0" cy="0"/>
          <a:chOff x="0" y="0"/>
          <a:chExt cx="0" cy="0"/>
        </a:xfrm>
      </p:grpSpPr>
      <p:sp>
        <p:nvSpPr>
          <p:cNvPr id="4804" name="Google Shape;4804;p79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05" name="Google Shape;4805;p7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Sarah</a:t>
            </a:r>
            <a:endParaRPr/>
          </a:p>
        </p:txBody>
      </p:sp>
      <p:sp>
        <p:nvSpPr>
          <p:cNvPr id="4806" name="Google Shape;4806;p7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09" name="Shape 4809"/>
        <p:cNvGrpSpPr/>
        <p:nvPr/>
      </p:nvGrpSpPr>
      <p:grpSpPr>
        <a:xfrm>
          <a:off x="0" y="0"/>
          <a:ext cx="0" cy="0"/>
          <a:chOff x="0" y="0"/>
          <a:chExt cx="0" cy="0"/>
        </a:xfrm>
      </p:grpSpPr>
      <p:sp>
        <p:nvSpPr>
          <p:cNvPr id="4810" name="Google Shape;4810;p79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11" name="Google Shape;4811;p7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812" name="Google Shape;4812;p7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15" name="Shape 4815"/>
        <p:cNvGrpSpPr/>
        <p:nvPr/>
      </p:nvGrpSpPr>
      <p:grpSpPr>
        <a:xfrm>
          <a:off x="0" y="0"/>
          <a:ext cx="0" cy="0"/>
          <a:chOff x="0" y="0"/>
          <a:chExt cx="0" cy="0"/>
        </a:xfrm>
      </p:grpSpPr>
      <p:sp>
        <p:nvSpPr>
          <p:cNvPr id="4816" name="Google Shape;4816;p79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17" name="Google Shape;4817;p79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818" name="Google Shape;4818;p79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21" name="Shape 4821"/>
        <p:cNvGrpSpPr/>
        <p:nvPr/>
      </p:nvGrpSpPr>
      <p:grpSpPr>
        <a:xfrm>
          <a:off x="0" y="0"/>
          <a:ext cx="0" cy="0"/>
          <a:chOff x="0" y="0"/>
          <a:chExt cx="0" cy="0"/>
        </a:xfrm>
      </p:grpSpPr>
      <p:sp>
        <p:nvSpPr>
          <p:cNvPr id="4822" name="Google Shape;4822;p79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23" name="Google Shape;4823;p79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824" name="Google Shape;4824;p79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27" name="Shape 4827"/>
        <p:cNvGrpSpPr/>
        <p:nvPr/>
      </p:nvGrpSpPr>
      <p:grpSpPr>
        <a:xfrm>
          <a:off x="0" y="0"/>
          <a:ext cx="0" cy="0"/>
          <a:chOff x="0" y="0"/>
          <a:chExt cx="0" cy="0"/>
        </a:xfrm>
      </p:grpSpPr>
      <p:sp>
        <p:nvSpPr>
          <p:cNvPr id="4828" name="Google Shape;4828;p79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29" name="Google Shape;4829;p7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830" name="Google Shape;4830;p7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33" name="Shape 4833"/>
        <p:cNvGrpSpPr/>
        <p:nvPr/>
      </p:nvGrpSpPr>
      <p:grpSpPr>
        <a:xfrm>
          <a:off x="0" y="0"/>
          <a:ext cx="0" cy="0"/>
          <a:chOff x="0" y="0"/>
          <a:chExt cx="0" cy="0"/>
        </a:xfrm>
      </p:grpSpPr>
      <p:sp>
        <p:nvSpPr>
          <p:cNvPr id="4834" name="Google Shape;4834;p79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35" name="Google Shape;4835;p7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Tom</a:t>
            </a:r>
            <a:endParaRPr/>
          </a:p>
        </p:txBody>
      </p:sp>
      <p:sp>
        <p:nvSpPr>
          <p:cNvPr id="4836" name="Google Shape;4836;p7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39" name="Shape 4839"/>
        <p:cNvGrpSpPr/>
        <p:nvPr/>
      </p:nvGrpSpPr>
      <p:grpSpPr>
        <a:xfrm>
          <a:off x="0" y="0"/>
          <a:ext cx="0" cy="0"/>
          <a:chOff x="0" y="0"/>
          <a:chExt cx="0" cy="0"/>
        </a:xfrm>
      </p:grpSpPr>
      <p:sp>
        <p:nvSpPr>
          <p:cNvPr id="4840" name="Google Shape;4840;p79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41" name="Google Shape;4841;p7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842" name="Google Shape;4842;p7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5" name="Shape 4845"/>
        <p:cNvGrpSpPr/>
        <p:nvPr/>
      </p:nvGrpSpPr>
      <p:grpSpPr>
        <a:xfrm>
          <a:off x="0" y="0"/>
          <a:ext cx="0" cy="0"/>
          <a:chOff x="0" y="0"/>
          <a:chExt cx="0" cy="0"/>
        </a:xfrm>
      </p:grpSpPr>
      <p:sp>
        <p:nvSpPr>
          <p:cNvPr id="4846" name="Google Shape;4846;p79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47" name="Google Shape;4847;p79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848" name="Google Shape;4848;p79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1" name="Shape 4851"/>
        <p:cNvGrpSpPr/>
        <p:nvPr/>
      </p:nvGrpSpPr>
      <p:grpSpPr>
        <a:xfrm>
          <a:off x="0" y="0"/>
          <a:ext cx="0" cy="0"/>
          <a:chOff x="0" y="0"/>
          <a:chExt cx="0" cy="0"/>
        </a:xfrm>
      </p:grpSpPr>
      <p:sp>
        <p:nvSpPr>
          <p:cNvPr id="4852" name="Google Shape;4852;p79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53" name="Google Shape;4853;p79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854" name="Google Shape;4854;p79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126" name="Google Shape;126;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 name="Shape 548"/>
        <p:cNvGrpSpPr/>
        <p:nvPr/>
      </p:nvGrpSpPr>
      <p:grpSpPr>
        <a:xfrm>
          <a:off x="0" y="0"/>
          <a:ext cx="0" cy="0"/>
          <a:chOff x="0" y="0"/>
          <a:chExt cx="0" cy="0"/>
        </a:xfrm>
      </p:grpSpPr>
      <p:sp>
        <p:nvSpPr>
          <p:cNvPr id="549" name="Google Shape;549;p8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0" name="Google Shape;550;p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Q2A</a:t>
            </a:r>
            <a:endParaRPr/>
          </a:p>
        </p:txBody>
      </p:sp>
      <p:sp>
        <p:nvSpPr>
          <p:cNvPr id="551" name="Google Shape;551;p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7" name="Shape 4857"/>
        <p:cNvGrpSpPr/>
        <p:nvPr/>
      </p:nvGrpSpPr>
      <p:grpSpPr>
        <a:xfrm>
          <a:off x="0" y="0"/>
          <a:ext cx="0" cy="0"/>
          <a:chOff x="0" y="0"/>
          <a:chExt cx="0" cy="0"/>
        </a:xfrm>
      </p:grpSpPr>
      <p:sp>
        <p:nvSpPr>
          <p:cNvPr id="4858" name="Google Shape;4858;p80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59" name="Google Shape;4859;p8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860" name="Google Shape;4860;p80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3" name="Shape 4863"/>
        <p:cNvGrpSpPr/>
        <p:nvPr/>
      </p:nvGrpSpPr>
      <p:grpSpPr>
        <a:xfrm>
          <a:off x="0" y="0"/>
          <a:ext cx="0" cy="0"/>
          <a:chOff x="0" y="0"/>
          <a:chExt cx="0" cy="0"/>
        </a:xfrm>
      </p:grpSpPr>
      <p:sp>
        <p:nvSpPr>
          <p:cNvPr id="4864" name="Google Shape;4864;p80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65" name="Google Shape;4865;p8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Diana</a:t>
            </a:r>
            <a:endParaRPr/>
          </a:p>
        </p:txBody>
      </p:sp>
      <p:sp>
        <p:nvSpPr>
          <p:cNvPr id="4866" name="Google Shape;4866;p8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9" name="Shape 4869"/>
        <p:cNvGrpSpPr/>
        <p:nvPr/>
      </p:nvGrpSpPr>
      <p:grpSpPr>
        <a:xfrm>
          <a:off x="0" y="0"/>
          <a:ext cx="0" cy="0"/>
          <a:chOff x="0" y="0"/>
          <a:chExt cx="0" cy="0"/>
        </a:xfrm>
      </p:grpSpPr>
      <p:sp>
        <p:nvSpPr>
          <p:cNvPr id="4870" name="Google Shape;4870;p80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71" name="Google Shape;4871;p8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872" name="Google Shape;4872;p8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75" name="Shape 4875"/>
        <p:cNvGrpSpPr/>
        <p:nvPr/>
      </p:nvGrpSpPr>
      <p:grpSpPr>
        <a:xfrm>
          <a:off x="0" y="0"/>
          <a:ext cx="0" cy="0"/>
          <a:chOff x="0" y="0"/>
          <a:chExt cx="0" cy="0"/>
        </a:xfrm>
      </p:grpSpPr>
      <p:sp>
        <p:nvSpPr>
          <p:cNvPr id="4876" name="Google Shape;4876;p80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77" name="Google Shape;4877;p80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Anna</a:t>
            </a:r>
            <a:endParaRPr/>
          </a:p>
        </p:txBody>
      </p:sp>
      <p:sp>
        <p:nvSpPr>
          <p:cNvPr id="4878" name="Google Shape;4878;p80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1" name="Shape 4881"/>
        <p:cNvGrpSpPr/>
        <p:nvPr/>
      </p:nvGrpSpPr>
      <p:grpSpPr>
        <a:xfrm>
          <a:off x="0" y="0"/>
          <a:ext cx="0" cy="0"/>
          <a:chOff x="0" y="0"/>
          <a:chExt cx="0" cy="0"/>
        </a:xfrm>
      </p:grpSpPr>
      <p:sp>
        <p:nvSpPr>
          <p:cNvPr id="4882" name="Google Shape;4882;p80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83" name="Google Shape;4883;p8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884" name="Google Shape;4884;p8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7" name="Shape 4887"/>
        <p:cNvGrpSpPr/>
        <p:nvPr/>
      </p:nvGrpSpPr>
      <p:grpSpPr>
        <a:xfrm>
          <a:off x="0" y="0"/>
          <a:ext cx="0" cy="0"/>
          <a:chOff x="0" y="0"/>
          <a:chExt cx="0" cy="0"/>
        </a:xfrm>
      </p:grpSpPr>
      <p:sp>
        <p:nvSpPr>
          <p:cNvPr id="4888" name="Google Shape;4888;p80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89" name="Google Shape;4889;p8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Tom</a:t>
            </a:r>
            <a:endParaRPr/>
          </a:p>
        </p:txBody>
      </p:sp>
      <p:sp>
        <p:nvSpPr>
          <p:cNvPr id="4890" name="Google Shape;4890;p8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93" name="Shape 4893"/>
        <p:cNvGrpSpPr/>
        <p:nvPr/>
      </p:nvGrpSpPr>
      <p:grpSpPr>
        <a:xfrm>
          <a:off x="0" y="0"/>
          <a:ext cx="0" cy="0"/>
          <a:chOff x="0" y="0"/>
          <a:chExt cx="0" cy="0"/>
        </a:xfrm>
      </p:grpSpPr>
      <p:sp>
        <p:nvSpPr>
          <p:cNvPr id="4894" name="Google Shape;4894;p80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95" name="Google Shape;4895;p80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896" name="Google Shape;4896;p80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99" name="Shape 4899"/>
        <p:cNvGrpSpPr/>
        <p:nvPr/>
      </p:nvGrpSpPr>
      <p:grpSpPr>
        <a:xfrm>
          <a:off x="0" y="0"/>
          <a:ext cx="0" cy="0"/>
          <a:chOff x="0" y="0"/>
          <a:chExt cx="0" cy="0"/>
        </a:xfrm>
      </p:grpSpPr>
      <p:sp>
        <p:nvSpPr>
          <p:cNvPr id="4900" name="Google Shape;4900;p80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01" name="Google Shape;4901;p80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902" name="Google Shape;4902;p80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5" name="Shape 4905"/>
        <p:cNvGrpSpPr/>
        <p:nvPr/>
      </p:nvGrpSpPr>
      <p:grpSpPr>
        <a:xfrm>
          <a:off x="0" y="0"/>
          <a:ext cx="0" cy="0"/>
          <a:chOff x="0" y="0"/>
          <a:chExt cx="0" cy="0"/>
        </a:xfrm>
      </p:grpSpPr>
      <p:sp>
        <p:nvSpPr>
          <p:cNvPr id="4906" name="Google Shape;4906;p80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07" name="Google Shape;4907;p8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908" name="Google Shape;4908;p8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11" name="Shape 4911"/>
        <p:cNvGrpSpPr/>
        <p:nvPr/>
      </p:nvGrpSpPr>
      <p:grpSpPr>
        <a:xfrm>
          <a:off x="0" y="0"/>
          <a:ext cx="0" cy="0"/>
          <a:chOff x="0" y="0"/>
          <a:chExt cx="0" cy="0"/>
        </a:xfrm>
      </p:grpSpPr>
      <p:sp>
        <p:nvSpPr>
          <p:cNvPr id="4912" name="Google Shape;4912;p80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13" name="Google Shape;4913;p8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Tom</a:t>
            </a:r>
            <a:endParaRPr/>
          </a:p>
        </p:txBody>
      </p:sp>
      <p:sp>
        <p:nvSpPr>
          <p:cNvPr id="4914" name="Google Shape;4914;p8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4" name="Shape 554"/>
        <p:cNvGrpSpPr/>
        <p:nvPr/>
      </p:nvGrpSpPr>
      <p:grpSpPr>
        <a:xfrm>
          <a:off x="0" y="0"/>
          <a:ext cx="0" cy="0"/>
          <a:chOff x="0" y="0"/>
          <a:chExt cx="0" cy="0"/>
        </a:xfrm>
      </p:grpSpPr>
      <p:sp>
        <p:nvSpPr>
          <p:cNvPr id="555" name="Google Shape;555;p8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6" name="Google Shape;556;p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Q2B</a:t>
            </a:r>
            <a:endParaRPr/>
          </a:p>
        </p:txBody>
      </p:sp>
      <p:sp>
        <p:nvSpPr>
          <p:cNvPr id="557" name="Google Shape;557;p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17" name="Shape 4917"/>
        <p:cNvGrpSpPr/>
        <p:nvPr/>
      </p:nvGrpSpPr>
      <p:grpSpPr>
        <a:xfrm>
          <a:off x="0" y="0"/>
          <a:ext cx="0" cy="0"/>
          <a:chOff x="0" y="0"/>
          <a:chExt cx="0" cy="0"/>
        </a:xfrm>
      </p:grpSpPr>
      <p:sp>
        <p:nvSpPr>
          <p:cNvPr id="4918" name="Google Shape;4918;p8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19" name="Google Shape;4919;p8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Game</a:t>
            </a:r>
            <a:endParaRPr/>
          </a:p>
        </p:txBody>
      </p:sp>
      <p:sp>
        <p:nvSpPr>
          <p:cNvPr id="4920" name="Google Shape;4920;p8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3" name="Shape 4923"/>
        <p:cNvGrpSpPr/>
        <p:nvPr/>
      </p:nvGrpSpPr>
      <p:grpSpPr>
        <a:xfrm>
          <a:off x="0" y="0"/>
          <a:ext cx="0" cy="0"/>
          <a:chOff x="0" y="0"/>
          <a:chExt cx="0" cy="0"/>
        </a:xfrm>
      </p:grpSpPr>
      <p:sp>
        <p:nvSpPr>
          <p:cNvPr id="4924" name="Google Shape;4924;p8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25" name="Google Shape;4925;p8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926" name="Google Shape;4926;p8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9" name="Shape 4929"/>
        <p:cNvGrpSpPr/>
        <p:nvPr/>
      </p:nvGrpSpPr>
      <p:grpSpPr>
        <a:xfrm>
          <a:off x="0" y="0"/>
          <a:ext cx="0" cy="0"/>
          <a:chOff x="0" y="0"/>
          <a:chExt cx="0" cy="0"/>
        </a:xfrm>
      </p:grpSpPr>
      <p:sp>
        <p:nvSpPr>
          <p:cNvPr id="4930" name="Google Shape;4930;p8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31" name="Google Shape;4931;p8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932" name="Google Shape;4932;p8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35" name="Shape 4935"/>
        <p:cNvGrpSpPr/>
        <p:nvPr/>
      </p:nvGrpSpPr>
      <p:grpSpPr>
        <a:xfrm>
          <a:off x="0" y="0"/>
          <a:ext cx="0" cy="0"/>
          <a:chOff x="0" y="0"/>
          <a:chExt cx="0" cy="0"/>
        </a:xfrm>
      </p:grpSpPr>
      <p:sp>
        <p:nvSpPr>
          <p:cNvPr id="4936" name="Google Shape;4936;p8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37" name="Google Shape;4937;p8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Tom</a:t>
            </a:r>
            <a:endParaRPr/>
          </a:p>
        </p:txBody>
      </p:sp>
      <p:sp>
        <p:nvSpPr>
          <p:cNvPr id="4938" name="Google Shape;4938;p8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1" name="Shape 4941"/>
        <p:cNvGrpSpPr/>
        <p:nvPr/>
      </p:nvGrpSpPr>
      <p:grpSpPr>
        <a:xfrm>
          <a:off x="0" y="0"/>
          <a:ext cx="0" cy="0"/>
          <a:chOff x="0" y="0"/>
          <a:chExt cx="0" cy="0"/>
        </a:xfrm>
      </p:grpSpPr>
      <p:sp>
        <p:nvSpPr>
          <p:cNvPr id="4942" name="Google Shape;4942;p8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43" name="Google Shape;4943;p8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944" name="Google Shape;4944;p8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7" name="Shape 4947"/>
        <p:cNvGrpSpPr/>
        <p:nvPr/>
      </p:nvGrpSpPr>
      <p:grpSpPr>
        <a:xfrm>
          <a:off x="0" y="0"/>
          <a:ext cx="0" cy="0"/>
          <a:chOff x="0" y="0"/>
          <a:chExt cx="0" cy="0"/>
        </a:xfrm>
      </p:grpSpPr>
      <p:sp>
        <p:nvSpPr>
          <p:cNvPr id="4948" name="Google Shape;4948;p8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49" name="Google Shape;4949;p8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950" name="Google Shape;4950;p8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3" name="Shape 4953"/>
        <p:cNvGrpSpPr/>
        <p:nvPr/>
      </p:nvGrpSpPr>
      <p:grpSpPr>
        <a:xfrm>
          <a:off x="0" y="0"/>
          <a:ext cx="0" cy="0"/>
          <a:chOff x="0" y="0"/>
          <a:chExt cx="0" cy="0"/>
        </a:xfrm>
      </p:grpSpPr>
      <p:sp>
        <p:nvSpPr>
          <p:cNvPr id="4954" name="Google Shape;4954;p8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55" name="Google Shape;4955;p8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956" name="Google Shape;4956;p8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9" name="Shape 4959"/>
        <p:cNvGrpSpPr/>
        <p:nvPr/>
      </p:nvGrpSpPr>
      <p:grpSpPr>
        <a:xfrm>
          <a:off x="0" y="0"/>
          <a:ext cx="0" cy="0"/>
          <a:chOff x="0" y="0"/>
          <a:chExt cx="0" cy="0"/>
        </a:xfrm>
      </p:grpSpPr>
      <p:sp>
        <p:nvSpPr>
          <p:cNvPr id="4960" name="Google Shape;4960;p8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61" name="Google Shape;4961;p8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962" name="Google Shape;4962;p8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5" name="Shape 4965"/>
        <p:cNvGrpSpPr/>
        <p:nvPr/>
      </p:nvGrpSpPr>
      <p:grpSpPr>
        <a:xfrm>
          <a:off x="0" y="0"/>
          <a:ext cx="0" cy="0"/>
          <a:chOff x="0" y="0"/>
          <a:chExt cx="0" cy="0"/>
        </a:xfrm>
      </p:grpSpPr>
      <p:sp>
        <p:nvSpPr>
          <p:cNvPr id="4966" name="Google Shape;4966;p8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67" name="Google Shape;4967;p8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4968" name="Google Shape;4968;p8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71" name="Shape 4971"/>
        <p:cNvGrpSpPr/>
        <p:nvPr/>
      </p:nvGrpSpPr>
      <p:grpSpPr>
        <a:xfrm>
          <a:off x="0" y="0"/>
          <a:ext cx="0" cy="0"/>
          <a:chOff x="0" y="0"/>
          <a:chExt cx="0" cy="0"/>
        </a:xfrm>
      </p:grpSpPr>
      <p:sp>
        <p:nvSpPr>
          <p:cNvPr id="4972" name="Google Shape;4972;p8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73" name="Google Shape;4973;p8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974" name="Google Shape;4974;p8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0" name="Shape 560"/>
        <p:cNvGrpSpPr/>
        <p:nvPr/>
      </p:nvGrpSpPr>
      <p:grpSpPr>
        <a:xfrm>
          <a:off x="0" y="0"/>
          <a:ext cx="0" cy="0"/>
          <a:chOff x="0" y="0"/>
          <a:chExt cx="0" cy="0"/>
        </a:xfrm>
      </p:grpSpPr>
      <p:sp>
        <p:nvSpPr>
          <p:cNvPr id="561" name="Google Shape;561;p8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2" name="Google Shape;562;p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Q2C</a:t>
            </a:r>
            <a:endParaRPr/>
          </a:p>
        </p:txBody>
      </p:sp>
      <p:sp>
        <p:nvSpPr>
          <p:cNvPr id="563" name="Google Shape;563;p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77" name="Shape 4977"/>
        <p:cNvGrpSpPr/>
        <p:nvPr/>
      </p:nvGrpSpPr>
      <p:grpSpPr>
        <a:xfrm>
          <a:off x="0" y="0"/>
          <a:ext cx="0" cy="0"/>
          <a:chOff x="0" y="0"/>
          <a:chExt cx="0" cy="0"/>
        </a:xfrm>
      </p:grpSpPr>
      <p:sp>
        <p:nvSpPr>
          <p:cNvPr id="4978" name="Google Shape;4978;p8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79" name="Google Shape;4979;p8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980" name="Google Shape;4980;p8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3" name="Shape 4983"/>
        <p:cNvGrpSpPr/>
        <p:nvPr/>
      </p:nvGrpSpPr>
      <p:grpSpPr>
        <a:xfrm>
          <a:off x="0" y="0"/>
          <a:ext cx="0" cy="0"/>
          <a:chOff x="0" y="0"/>
          <a:chExt cx="0" cy="0"/>
        </a:xfrm>
      </p:grpSpPr>
      <p:sp>
        <p:nvSpPr>
          <p:cNvPr id="4984" name="Google Shape;4984;p8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85" name="Google Shape;4985;p8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986" name="Google Shape;4986;p8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9" name="Shape 4989"/>
        <p:cNvGrpSpPr/>
        <p:nvPr/>
      </p:nvGrpSpPr>
      <p:grpSpPr>
        <a:xfrm>
          <a:off x="0" y="0"/>
          <a:ext cx="0" cy="0"/>
          <a:chOff x="0" y="0"/>
          <a:chExt cx="0" cy="0"/>
        </a:xfrm>
      </p:grpSpPr>
      <p:sp>
        <p:nvSpPr>
          <p:cNvPr id="4990" name="Google Shape;4990;p8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91" name="Google Shape;4991;p8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992" name="Google Shape;4992;p8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5" name="Shape 4995"/>
        <p:cNvGrpSpPr/>
        <p:nvPr/>
      </p:nvGrpSpPr>
      <p:grpSpPr>
        <a:xfrm>
          <a:off x="0" y="0"/>
          <a:ext cx="0" cy="0"/>
          <a:chOff x="0" y="0"/>
          <a:chExt cx="0" cy="0"/>
        </a:xfrm>
      </p:grpSpPr>
      <p:sp>
        <p:nvSpPr>
          <p:cNvPr id="4996" name="Google Shape;4996;p8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97" name="Google Shape;4997;p8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4998" name="Google Shape;4998;p8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01" name="Shape 5001"/>
        <p:cNvGrpSpPr/>
        <p:nvPr/>
      </p:nvGrpSpPr>
      <p:grpSpPr>
        <a:xfrm>
          <a:off x="0" y="0"/>
          <a:ext cx="0" cy="0"/>
          <a:chOff x="0" y="0"/>
          <a:chExt cx="0" cy="0"/>
        </a:xfrm>
      </p:grpSpPr>
      <p:sp>
        <p:nvSpPr>
          <p:cNvPr id="5002" name="Google Shape;5002;p8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03" name="Google Shape;5003;p8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004" name="Google Shape;5004;p8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07" name="Shape 5007"/>
        <p:cNvGrpSpPr/>
        <p:nvPr/>
      </p:nvGrpSpPr>
      <p:grpSpPr>
        <a:xfrm>
          <a:off x="0" y="0"/>
          <a:ext cx="0" cy="0"/>
          <a:chOff x="0" y="0"/>
          <a:chExt cx="0" cy="0"/>
        </a:xfrm>
      </p:grpSpPr>
      <p:sp>
        <p:nvSpPr>
          <p:cNvPr id="5008" name="Google Shape;5008;p8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09" name="Google Shape;5009;p8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010" name="Google Shape;5010;p8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3" name="Shape 5013"/>
        <p:cNvGrpSpPr/>
        <p:nvPr/>
      </p:nvGrpSpPr>
      <p:grpSpPr>
        <a:xfrm>
          <a:off x="0" y="0"/>
          <a:ext cx="0" cy="0"/>
          <a:chOff x="0" y="0"/>
          <a:chExt cx="0" cy="0"/>
        </a:xfrm>
      </p:grpSpPr>
      <p:sp>
        <p:nvSpPr>
          <p:cNvPr id="5014" name="Google Shape;5014;p8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15" name="Google Shape;5015;p8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Τομ</a:t>
            </a:r>
            <a:endParaRPr/>
          </a:p>
        </p:txBody>
      </p:sp>
      <p:sp>
        <p:nvSpPr>
          <p:cNvPr id="5016" name="Google Shape;5016;p8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9" name="Shape 5019"/>
        <p:cNvGrpSpPr/>
        <p:nvPr/>
      </p:nvGrpSpPr>
      <p:grpSpPr>
        <a:xfrm>
          <a:off x="0" y="0"/>
          <a:ext cx="0" cy="0"/>
          <a:chOff x="0" y="0"/>
          <a:chExt cx="0" cy="0"/>
        </a:xfrm>
      </p:grpSpPr>
      <p:sp>
        <p:nvSpPr>
          <p:cNvPr id="5020" name="Google Shape;5020;p8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21" name="Google Shape;5021;p8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022" name="Google Shape;5022;p8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25" name="Shape 5025"/>
        <p:cNvGrpSpPr/>
        <p:nvPr/>
      </p:nvGrpSpPr>
      <p:grpSpPr>
        <a:xfrm>
          <a:off x="0" y="0"/>
          <a:ext cx="0" cy="0"/>
          <a:chOff x="0" y="0"/>
          <a:chExt cx="0" cy="0"/>
        </a:xfrm>
      </p:grpSpPr>
      <p:sp>
        <p:nvSpPr>
          <p:cNvPr id="5026" name="Google Shape;5026;p8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27" name="Google Shape;5027;p8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Tom</a:t>
            </a:r>
            <a:endParaRPr/>
          </a:p>
        </p:txBody>
      </p:sp>
      <p:sp>
        <p:nvSpPr>
          <p:cNvPr id="5028" name="Google Shape;5028;p8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1" name="Shape 5031"/>
        <p:cNvGrpSpPr/>
        <p:nvPr/>
      </p:nvGrpSpPr>
      <p:grpSpPr>
        <a:xfrm>
          <a:off x="0" y="0"/>
          <a:ext cx="0" cy="0"/>
          <a:chOff x="0" y="0"/>
          <a:chExt cx="0" cy="0"/>
        </a:xfrm>
      </p:grpSpPr>
      <p:sp>
        <p:nvSpPr>
          <p:cNvPr id="5032" name="Google Shape;5032;p82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33" name="Google Shape;5033;p8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034" name="Google Shape;5034;p8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 name="Shape 566"/>
        <p:cNvGrpSpPr/>
        <p:nvPr/>
      </p:nvGrpSpPr>
      <p:grpSpPr>
        <a:xfrm>
          <a:off x="0" y="0"/>
          <a:ext cx="0" cy="0"/>
          <a:chOff x="0" y="0"/>
          <a:chExt cx="0" cy="0"/>
        </a:xfrm>
      </p:grpSpPr>
      <p:sp>
        <p:nvSpPr>
          <p:cNvPr id="567" name="Google Shape;567;p8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8" name="Google Shape;568;p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a:t>
            </a:r>
            <a:endParaRPr/>
          </a:p>
        </p:txBody>
      </p:sp>
      <p:sp>
        <p:nvSpPr>
          <p:cNvPr id="569" name="Google Shape;569;p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7" name="Shape 5037"/>
        <p:cNvGrpSpPr/>
        <p:nvPr/>
      </p:nvGrpSpPr>
      <p:grpSpPr>
        <a:xfrm>
          <a:off x="0" y="0"/>
          <a:ext cx="0" cy="0"/>
          <a:chOff x="0" y="0"/>
          <a:chExt cx="0" cy="0"/>
        </a:xfrm>
      </p:grpSpPr>
      <p:sp>
        <p:nvSpPr>
          <p:cNvPr id="5038" name="Google Shape;5038;p83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39" name="Google Shape;5039;p8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Tom</a:t>
            </a:r>
            <a:endParaRPr/>
          </a:p>
        </p:txBody>
      </p:sp>
      <p:sp>
        <p:nvSpPr>
          <p:cNvPr id="5040" name="Google Shape;5040;p8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3" name="Shape 5043"/>
        <p:cNvGrpSpPr/>
        <p:nvPr/>
      </p:nvGrpSpPr>
      <p:grpSpPr>
        <a:xfrm>
          <a:off x="0" y="0"/>
          <a:ext cx="0" cy="0"/>
          <a:chOff x="0" y="0"/>
          <a:chExt cx="0" cy="0"/>
        </a:xfrm>
      </p:grpSpPr>
      <p:sp>
        <p:nvSpPr>
          <p:cNvPr id="5044" name="Google Shape;5044;p83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45" name="Google Shape;5045;p8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046" name="Google Shape;5046;p8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9" name="Shape 5049"/>
        <p:cNvGrpSpPr/>
        <p:nvPr/>
      </p:nvGrpSpPr>
      <p:grpSpPr>
        <a:xfrm>
          <a:off x="0" y="0"/>
          <a:ext cx="0" cy="0"/>
          <a:chOff x="0" y="0"/>
          <a:chExt cx="0" cy="0"/>
        </a:xfrm>
      </p:grpSpPr>
      <p:sp>
        <p:nvSpPr>
          <p:cNvPr id="5050" name="Google Shape;5050;p83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51" name="Google Shape;5051;p8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052" name="Google Shape;5052;p8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55" name="Shape 5055"/>
        <p:cNvGrpSpPr/>
        <p:nvPr/>
      </p:nvGrpSpPr>
      <p:grpSpPr>
        <a:xfrm>
          <a:off x="0" y="0"/>
          <a:ext cx="0" cy="0"/>
          <a:chOff x="0" y="0"/>
          <a:chExt cx="0" cy="0"/>
        </a:xfrm>
      </p:grpSpPr>
      <p:sp>
        <p:nvSpPr>
          <p:cNvPr id="5056" name="Google Shape;5056;p83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57" name="Google Shape;5057;p8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Tom</a:t>
            </a:r>
            <a:endParaRPr/>
          </a:p>
        </p:txBody>
      </p:sp>
      <p:sp>
        <p:nvSpPr>
          <p:cNvPr id="5058" name="Google Shape;5058;p8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1" name="Shape 5061"/>
        <p:cNvGrpSpPr/>
        <p:nvPr/>
      </p:nvGrpSpPr>
      <p:grpSpPr>
        <a:xfrm>
          <a:off x="0" y="0"/>
          <a:ext cx="0" cy="0"/>
          <a:chOff x="0" y="0"/>
          <a:chExt cx="0" cy="0"/>
        </a:xfrm>
      </p:grpSpPr>
      <p:sp>
        <p:nvSpPr>
          <p:cNvPr id="5062" name="Google Shape;5062;p83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63" name="Google Shape;5063;p8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064" name="Google Shape;5064;p8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7" name="Shape 5067"/>
        <p:cNvGrpSpPr/>
        <p:nvPr/>
      </p:nvGrpSpPr>
      <p:grpSpPr>
        <a:xfrm>
          <a:off x="0" y="0"/>
          <a:ext cx="0" cy="0"/>
          <a:chOff x="0" y="0"/>
          <a:chExt cx="0" cy="0"/>
        </a:xfrm>
      </p:grpSpPr>
      <p:sp>
        <p:nvSpPr>
          <p:cNvPr id="5068" name="Google Shape;5068;p83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69" name="Google Shape;5069;p8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070" name="Google Shape;5070;p8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73" name="Shape 5073"/>
        <p:cNvGrpSpPr/>
        <p:nvPr/>
      </p:nvGrpSpPr>
      <p:grpSpPr>
        <a:xfrm>
          <a:off x="0" y="0"/>
          <a:ext cx="0" cy="0"/>
          <a:chOff x="0" y="0"/>
          <a:chExt cx="0" cy="0"/>
        </a:xfrm>
      </p:grpSpPr>
      <p:sp>
        <p:nvSpPr>
          <p:cNvPr id="5074" name="Google Shape;5074;p83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75" name="Google Shape;5075;p8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076" name="Google Shape;5076;p8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79" name="Shape 5079"/>
        <p:cNvGrpSpPr/>
        <p:nvPr/>
      </p:nvGrpSpPr>
      <p:grpSpPr>
        <a:xfrm>
          <a:off x="0" y="0"/>
          <a:ext cx="0" cy="0"/>
          <a:chOff x="0" y="0"/>
          <a:chExt cx="0" cy="0"/>
        </a:xfrm>
      </p:grpSpPr>
      <p:sp>
        <p:nvSpPr>
          <p:cNvPr id="5080" name="Google Shape;5080;p83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81" name="Google Shape;5081;p8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082" name="Google Shape;5082;p8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85" name="Shape 5085"/>
        <p:cNvGrpSpPr/>
        <p:nvPr/>
      </p:nvGrpSpPr>
      <p:grpSpPr>
        <a:xfrm>
          <a:off x="0" y="0"/>
          <a:ext cx="0" cy="0"/>
          <a:chOff x="0" y="0"/>
          <a:chExt cx="0" cy="0"/>
        </a:xfrm>
      </p:grpSpPr>
      <p:sp>
        <p:nvSpPr>
          <p:cNvPr id="5086" name="Google Shape;5086;p83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87" name="Google Shape;5087;p8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088" name="Google Shape;5088;p8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1" name="Shape 5091"/>
        <p:cNvGrpSpPr/>
        <p:nvPr/>
      </p:nvGrpSpPr>
      <p:grpSpPr>
        <a:xfrm>
          <a:off x="0" y="0"/>
          <a:ext cx="0" cy="0"/>
          <a:chOff x="0" y="0"/>
          <a:chExt cx="0" cy="0"/>
        </a:xfrm>
      </p:grpSpPr>
      <p:sp>
        <p:nvSpPr>
          <p:cNvPr id="5092" name="Google Shape;5092;p83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93" name="Google Shape;5093;p8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mom</a:t>
            </a:r>
            <a:endParaRPr/>
          </a:p>
        </p:txBody>
      </p:sp>
      <p:sp>
        <p:nvSpPr>
          <p:cNvPr id="5094" name="Google Shape;5094;p8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p8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4" name="Google Shape;574;p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Q3A</a:t>
            </a:r>
            <a:endParaRPr/>
          </a:p>
        </p:txBody>
      </p:sp>
      <p:sp>
        <p:nvSpPr>
          <p:cNvPr id="575" name="Google Shape;575;p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7" name="Shape 5097"/>
        <p:cNvGrpSpPr/>
        <p:nvPr/>
      </p:nvGrpSpPr>
      <p:grpSpPr>
        <a:xfrm>
          <a:off x="0" y="0"/>
          <a:ext cx="0" cy="0"/>
          <a:chOff x="0" y="0"/>
          <a:chExt cx="0" cy="0"/>
        </a:xfrm>
      </p:grpSpPr>
      <p:sp>
        <p:nvSpPr>
          <p:cNvPr id="5098" name="Google Shape;5098;p84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99" name="Google Shape;5099;p8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100" name="Google Shape;5100;p8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03" name="Shape 5103"/>
        <p:cNvGrpSpPr/>
        <p:nvPr/>
      </p:nvGrpSpPr>
      <p:grpSpPr>
        <a:xfrm>
          <a:off x="0" y="0"/>
          <a:ext cx="0" cy="0"/>
          <a:chOff x="0" y="0"/>
          <a:chExt cx="0" cy="0"/>
        </a:xfrm>
      </p:grpSpPr>
      <p:sp>
        <p:nvSpPr>
          <p:cNvPr id="5104" name="Google Shape;5104;p84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05" name="Google Shape;5105;p8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106" name="Google Shape;5106;p8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09" name="Shape 5109"/>
        <p:cNvGrpSpPr/>
        <p:nvPr/>
      </p:nvGrpSpPr>
      <p:grpSpPr>
        <a:xfrm>
          <a:off x="0" y="0"/>
          <a:ext cx="0" cy="0"/>
          <a:chOff x="0" y="0"/>
          <a:chExt cx="0" cy="0"/>
        </a:xfrm>
      </p:grpSpPr>
      <p:sp>
        <p:nvSpPr>
          <p:cNvPr id="5110" name="Google Shape;5110;p84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11" name="Google Shape;5111;p8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Mom</a:t>
            </a:r>
            <a:endParaRPr/>
          </a:p>
        </p:txBody>
      </p:sp>
      <p:sp>
        <p:nvSpPr>
          <p:cNvPr id="5112" name="Google Shape;5112;p8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5" name="Shape 5115"/>
        <p:cNvGrpSpPr/>
        <p:nvPr/>
      </p:nvGrpSpPr>
      <p:grpSpPr>
        <a:xfrm>
          <a:off x="0" y="0"/>
          <a:ext cx="0" cy="0"/>
          <a:chOff x="0" y="0"/>
          <a:chExt cx="0" cy="0"/>
        </a:xfrm>
      </p:grpSpPr>
      <p:sp>
        <p:nvSpPr>
          <p:cNvPr id="5116" name="Google Shape;5116;p84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17" name="Google Shape;5117;p8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118" name="Google Shape;5118;p8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1" name="Shape 5121"/>
        <p:cNvGrpSpPr/>
        <p:nvPr/>
      </p:nvGrpSpPr>
      <p:grpSpPr>
        <a:xfrm>
          <a:off x="0" y="0"/>
          <a:ext cx="0" cy="0"/>
          <a:chOff x="0" y="0"/>
          <a:chExt cx="0" cy="0"/>
        </a:xfrm>
      </p:grpSpPr>
      <p:sp>
        <p:nvSpPr>
          <p:cNvPr id="5122" name="Google Shape;5122;p84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23" name="Google Shape;5123;p8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mom</a:t>
            </a:r>
            <a:endParaRPr/>
          </a:p>
        </p:txBody>
      </p:sp>
      <p:sp>
        <p:nvSpPr>
          <p:cNvPr id="5124" name="Google Shape;5124;p8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7" name="Shape 5127"/>
        <p:cNvGrpSpPr/>
        <p:nvPr/>
      </p:nvGrpSpPr>
      <p:grpSpPr>
        <a:xfrm>
          <a:off x="0" y="0"/>
          <a:ext cx="0" cy="0"/>
          <a:chOff x="0" y="0"/>
          <a:chExt cx="0" cy="0"/>
        </a:xfrm>
      </p:grpSpPr>
      <p:sp>
        <p:nvSpPr>
          <p:cNvPr id="5128" name="Google Shape;5128;p84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29" name="Google Shape;5129;p8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130" name="Google Shape;5130;p8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33" name="Shape 5133"/>
        <p:cNvGrpSpPr/>
        <p:nvPr/>
      </p:nvGrpSpPr>
      <p:grpSpPr>
        <a:xfrm>
          <a:off x="0" y="0"/>
          <a:ext cx="0" cy="0"/>
          <a:chOff x="0" y="0"/>
          <a:chExt cx="0" cy="0"/>
        </a:xfrm>
      </p:grpSpPr>
      <p:sp>
        <p:nvSpPr>
          <p:cNvPr id="5134" name="Google Shape;5134;p84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35" name="Google Shape;5135;p8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136" name="Google Shape;5136;p8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39" name="Shape 5139"/>
        <p:cNvGrpSpPr/>
        <p:nvPr/>
      </p:nvGrpSpPr>
      <p:grpSpPr>
        <a:xfrm>
          <a:off x="0" y="0"/>
          <a:ext cx="0" cy="0"/>
          <a:chOff x="0" y="0"/>
          <a:chExt cx="0" cy="0"/>
        </a:xfrm>
      </p:grpSpPr>
      <p:sp>
        <p:nvSpPr>
          <p:cNvPr id="5140" name="Google Shape;5140;p84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41" name="Google Shape;5141;p8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142" name="Google Shape;5142;p8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5" name="Shape 5145"/>
        <p:cNvGrpSpPr/>
        <p:nvPr/>
      </p:nvGrpSpPr>
      <p:grpSpPr>
        <a:xfrm>
          <a:off x="0" y="0"/>
          <a:ext cx="0" cy="0"/>
          <a:chOff x="0" y="0"/>
          <a:chExt cx="0" cy="0"/>
        </a:xfrm>
      </p:grpSpPr>
      <p:sp>
        <p:nvSpPr>
          <p:cNvPr id="5146" name="Google Shape;5146;p84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47" name="Google Shape;5147;p8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148" name="Google Shape;5148;p8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1" name="Shape 5151"/>
        <p:cNvGrpSpPr/>
        <p:nvPr/>
      </p:nvGrpSpPr>
      <p:grpSpPr>
        <a:xfrm>
          <a:off x="0" y="0"/>
          <a:ext cx="0" cy="0"/>
          <a:chOff x="0" y="0"/>
          <a:chExt cx="0" cy="0"/>
        </a:xfrm>
      </p:grpSpPr>
      <p:sp>
        <p:nvSpPr>
          <p:cNvPr id="5152" name="Google Shape;5152;p84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53" name="Google Shape;5153;p8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154" name="Google Shape;5154;p8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p8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0" name="Google Shape;580;p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Q3B</a:t>
            </a:r>
            <a:endParaRPr/>
          </a:p>
        </p:txBody>
      </p:sp>
      <p:sp>
        <p:nvSpPr>
          <p:cNvPr id="581" name="Google Shape;581;p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7" name="Shape 5157"/>
        <p:cNvGrpSpPr/>
        <p:nvPr/>
      </p:nvGrpSpPr>
      <p:grpSpPr>
        <a:xfrm>
          <a:off x="0" y="0"/>
          <a:ext cx="0" cy="0"/>
          <a:chOff x="0" y="0"/>
          <a:chExt cx="0" cy="0"/>
        </a:xfrm>
      </p:grpSpPr>
      <p:sp>
        <p:nvSpPr>
          <p:cNvPr id="5158" name="Google Shape;5158;p85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59" name="Google Shape;5159;p8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Tom</a:t>
            </a:r>
            <a:endParaRPr/>
          </a:p>
        </p:txBody>
      </p:sp>
      <p:sp>
        <p:nvSpPr>
          <p:cNvPr id="5160" name="Google Shape;5160;p8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63" name="Shape 5163"/>
        <p:cNvGrpSpPr/>
        <p:nvPr/>
      </p:nvGrpSpPr>
      <p:grpSpPr>
        <a:xfrm>
          <a:off x="0" y="0"/>
          <a:ext cx="0" cy="0"/>
          <a:chOff x="0" y="0"/>
          <a:chExt cx="0" cy="0"/>
        </a:xfrm>
      </p:grpSpPr>
      <p:sp>
        <p:nvSpPr>
          <p:cNvPr id="5164" name="Google Shape;5164;p85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65" name="Google Shape;5165;p8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166" name="Google Shape;5166;p8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69" name="Shape 5169"/>
        <p:cNvGrpSpPr/>
        <p:nvPr/>
      </p:nvGrpSpPr>
      <p:grpSpPr>
        <a:xfrm>
          <a:off x="0" y="0"/>
          <a:ext cx="0" cy="0"/>
          <a:chOff x="0" y="0"/>
          <a:chExt cx="0" cy="0"/>
        </a:xfrm>
      </p:grpSpPr>
      <p:sp>
        <p:nvSpPr>
          <p:cNvPr id="5170" name="Google Shape;5170;p85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71" name="Google Shape;5171;p8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172" name="Google Shape;5172;p8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5" name="Shape 5175"/>
        <p:cNvGrpSpPr/>
        <p:nvPr/>
      </p:nvGrpSpPr>
      <p:grpSpPr>
        <a:xfrm>
          <a:off x="0" y="0"/>
          <a:ext cx="0" cy="0"/>
          <a:chOff x="0" y="0"/>
          <a:chExt cx="0" cy="0"/>
        </a:xfrm>
      </p:grpSpPr>
      <p:sp>
        <p:nvSpPr>
          <p:cNvPr id="5176" name="Google Shape;5176;p85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77" name="Google Shape;5177;p8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178" name="Google Shape;5178;p8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1" name="Shape 5181"/>
        <p:cNvGrpSpPr/>
        <p:nvPr/>
      </p:nvGrpSpPr>
      <p:grpSpPr>
        <a:xfrm>
          <a:off x="0" y="0"/>
          <a:ext cx="0" cy="0"/>
          <a:chOff x="0" y="0"/>
          <a:chExt cx="0" cy="0"/>
        </a:xfrm>
      </p:grpSpPr>
      <p:sp>
        <p:nvSpPr>
          <p:cNvPr id="5182" name="Google Shape;5182;p85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83" name="Google Shape;5183;p8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184" name="Google Shape;5184;p8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7" name="Shape 5187"/>
        <p:cNvGrpSpPr/>
        <p:nvPr/>
      </p:nvGrpSpPr>
      <p:grpSpPr>
        <a:xfrm>
          <a:off x="0" y="0"/>
          <a:ext cx="0" cy="0"/>
          <a:chOff x="0" y="0"/>
          <a:chExt cx="0" cy="0"/>
        </a:xfrm>
      </p:grpSpPr>
      <p:sp>
        <p:nvSpPr>
          <p:cNvPr id="5188" name="Google Shape;5188;p85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89" name="Google Shape;5189;p8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190" name="Google Shape;5190;p8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93" name="Shape 5193"/>
        <p:cNvGrpSpPr/>
        <p:nvPr/>
      </p:nvGrpSpPr>
      <p:grpSpPr>
        <a:xfrm>
          <a:off x="0" y="0"/>
          <a:ext cx="0" cy="0"/>
          <a:chOff x="0" y="0"/>
          <a:chExt cx="0" cy="0"/>
        </a:xfrm>
      </p:grpSpPr>
      <p:sp>
        <p:nvSpPr>
          <p:cNvPr id="5194" name="Google Shape;5194;p85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95" name="Google Shape;5195;p8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196" name="Google Shape;5196;p8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99" name="Shape 5199"/>
        <p:cNvGrpSpPr/>
        <p:nvPr/>
      </p:nvGrpSpPr>
      <p:grpSpPr>
        <a:xfrm>
          <a:off x="0" y="0"/>
          <a:ext cx="0" cy="0"/>
          <a:chOff x="0" y="0"/>
          <a:chExt cx="0" cy="0"/>
        </a:xfrm>
      </p:grpSpPr>
      <p:sp>
        <p:nvSpPr>
          <p:cNvPr id="5200" name="Google Shape;5200;p85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01" name="Google Shape;5201;p8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202" name="Google Shape;5202;p8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05" name="Shape 5205"/>
        <p:cNvGrpSpPr/>
        <p:nvPr/>
      </p:nvGrpSpPr>
      <p:grpSpPr>
        <a:xfrm>
          <a:off x="0" y="0"/>
          <a:ext cx="0" cy="0"/>
          <a:chOff x="0" y="0"/>
          <a:chExt cx="0" cy="0"/>
        </a:xfrm>
      </p:grpSpPr>
      <p:sp>
        <p:nvSpPr>
          <p:cNvPr id="5206" name="Google Shape;5206;p85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07" name="Google Shape;5207;p8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Victoria</a:t>
            </a:r>
            <a:endParaRPr/>
          </a:p>
        </p:txBody>
      </p:sp>
      <p:sp>
        <p:nvSpPr>
          <p:cNvPr id="5208" name="Google Shape;5208;p8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1" name="Shape 5211"/>
        <p:cNvGrpSpPr/>
        <p:nvPr/>
      </p:nvGrpSpPr>
      <p:grpSpPr>
        <a:xfrm>
          <a:off x="0" y="0"/>
          <a:ext cx="0" cy="0"/>
          <a:chOff x="0" y="0"/>
          <a:chExt cx="0" cy="0"/>
        </a:xfrm>
      </p:grpSpPr>
      <p:sp>
        <p:nvSpPr>
          <p:cNvPr id="5212" name="Google Shape;5212;p85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13" name="Google Shape;5213;p8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214" name="Google Shape;5214;p8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4" name="Shape 584"/>
        <p:cNvGrpSpPr/>
        <p:nvPr/>
      </p:nvGrpSpPr>
      <p:grpSpPr>
        <a:xfrm>
          <a:off x="0" y="0"/>
          <a:ext cx="0" cy="0"/>
          <a:chOff x="0" y="0"/>
          <a:chExt cx="0" cy="0"/>
        </a:xfrm>
      </p:grpSpPr>
      <p:sp>
        <p:nvSpPr>
          <p:cNvPr id="585" name="Google Shape;585;p8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6" name="Google Shape;586;p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Q3C</a:t>
            </a:r>
            <a:endParaRPr/>
          </a:p>
        </p:txBody>
      </p:sp>
      <p:sp>
        <p:nvSpPr>
          <p:cNvPr id="587" name="Google Shape;587;p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7" name="Shape 5217"/>
        <p:cNvGrpSpPr/>
        <p:nvPr/>
      </p:nvGrpSpPr>
      <p:grpSpPr>
        <a:xfrm>
          <a:off x="0" y="0"/>
          <a:ext cx="0" cy="0"/>
          <a:chOff x="0" y="0"/>
          <a:chExt cx="0" cy="0"/>
        </a:xfrm>
      </p:grpSpPr>
      <p:sp>
        <p:nvSpPr>
          <p:cNvPr id="5218" name="Google Shape;5218;p86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19" name="Google Shape;5219;p8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220" name="Google Shape;5220;p8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23" name="Shape 5223"/>
        <p:cNvGrpSpPr/>
        <p:nvPr/>
      </p:nvGrpSpPr>
      <p:grpSpPr>
        <a:xfrm>
          <a:off x="0" y="0"/>
          <a:ext cx="0" cy="0"/>
          <a:chOff x="0" y="0"/>
          <a:chExt cx="0" cy="0"/>
        </a:xfrm>
      </p:grpSpPr>
      <p:sp>
        <p:nvSpPr>
          <p:cNvPr id="5224" name="Google Shape;5224;p86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25" name="Google Shape;5225;p8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226" name="Google Shape;5226;p8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29" name="Shape 5229"/>
        <p:cNvGrpSpPr/>
        <p:nvPr/>
      </p:nvGrpSpPr>
      <p:grpSpPr>
        <a:xfrm>
          <a:off x="0" y="0"/>
          <a:ext cx="0" cy="0"/>
          <a:chOff x="0" y="0"/>
          <a:chExt cx="0" cy="0"/>
        </a:xfrm>
      </p:grpSpPr>
      <p:sp>
        <p:nvSpPr>
          <p:cNvPr id="5230" name="Google Shape;5230;p86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31" name="Google Shape;5231;p8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232" name="Google Shape;5232;p8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5" name="Shape 5235"/>
        <p:cNvGrpSpPr/>
        <p:nvPr/>
      </p:nvGrpSpPr>
      <p:grpSpPr>
        <a:xfrm>
          <a:off x="0" y="0"/>
          <a:ext cx="0" cy="0"/>
          <a:chOff x="0" y="0"/>
          <a:chExt cx="0" cy="0"/>
        </a:xfrm>
      </p:grpSpPr>
      <p:sp>
        <p:nvSpPr>
          <p:cNvPr id="5236" name="Google Shape;5236;p86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37" name="Google Shape;5237;p8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Victoria</a:t>
            </a:r>
            <a:endParaRPr/>
          </a:p>
        </p:txBody>
      </p:sp>
      <p:sp>
        <p:nvSpPr>
          <p:cNvPr id="5238" name="Google Shape;5238;p8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1" name="Shape 5241"/>
        <p:cNvGrpSpPr/>
        <p:nvPr/>
      </p:nvGrpSpPr>
      <p:grpSpPr>
        <a:xfrm>
          <a:off x="0" y="0"/>
          <a:ext cx="0" cy="0"/>
          <a:chOff x="0" y="0"/>
          <a:chExt cx="0" cy="0"/>
        </a:xfrm>
      </p:grpSpPr>
      <p:sp>
        <p:nvSpPr>
          <p:cNvPr id="5242" name="Google Shape;5242;p86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43" name="Google Shape;5243;p8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244" name="Google Shape;5244;p8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7" name="Shape 5247"/>
        <p:cNvGrpSpPr/>
        <p:nvPr/>
      </p:nvGrpSpPr>
      <p:grpSpPr>
        <a:xfrm>
          <a:off x="0" y="0"/>
          <a:ext cx="0" cy="0"/>
          <a:chOff x="0" y="0"/>
          <a:chExt cx="0" cy="0"/>
        </a:xfrm>
      </p:grpSpPr>
      <p:sp>
        <p:nvSpPr>
          <p:cNvPr id="5248" name="Google Shape;5248;p86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49" name="Google Shape;5249;p8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Victoria</a:t>
            </a:r>
            <a:endParaRPr/>
          </a:p>
        </p:txBody>
      </p:sp>
      <p:sp>
        <p:nvSpPr>
          <p:cNvPr id="5250" name="Google Shape;5250;p8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3" name="Shape 5253"/>
        <p:cNvGrpSpPr/>
        <p:nvPr/>
      </p:nvGrpSpPr>
      <p:grpSpPr>
        <a:xfrm>
          <a:off x="0" y="0"/>
          <a:ext cx="0" cy="0"/>
          <a:chOff x="0" y="0"/>
          <a:chExt cx="0" cy="0"/>
        </a:xfrm>
      </p:grpSpPr>
      <p:sp>
        <p:nvSpPr>
          <p:cNvPr id="5254" name="Google Shape;5254;p86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55" name="Google Shape;5255;p8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256" name="Google Shape;5256;p8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9" name="Shape 5259"/>
        <p:cNvGrpSpPr/>
        <p:nvPr/>
      </p:nvGrpSpPr>
      <p:grpSpPr>
        <a:xfrm>
          <a:off x="0" y="0"/>
          <a:ext cx="0" cy="0"/>
          <a:chOff x="0" y="0"/>
          <a:chExt cx="0" cy="0"/>
        </a:xfrm>
      </p:grpSpPr>
      <p:sp>
        <p:nvSpPr>
          <p:cNvPr id="5260" name="Google Shape;5260;p86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61" name="Google Shape;5261;p8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262" name="Google Shape;5262;p8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5" name="Shape 5265"/>
        <p:cNvGrpSpPr/>
        <p:nvPr/>
      </p:nvGrpSpPr>
      <p:grpSpPr>
        <a:xfrm>
          <a:off x="0" y="0"/>
          <a:ext cx="0" cy="0"/>
          <a:chOff x="0" y="0"/>
          <a:chExt cx="0" cy="0"/>
        </a:xfrm>
      </p:grpSpPr>
      <p:sp>
        <p:nvSpPr>
          <p:cNvPr id="5266" name="Google Shape;5266;p86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67" name="Google Shape;5267;p8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268" name="Google Shape;5268;p8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71" name="Shape 5271"/>
        <p:cNvGrpSpPr/>
        <p:nvPr/>
      </p:nvGrpSpPr>
      <p:grpSpPr>
        <a:xfrm>
          <a:off x="0" y="0"/>
          <a:ext cx="0" cy="0"/>
          <a:chOff x="0" y="0"/>
          <a:chExt cx="0" cy="0"/>
        </a:xfrm>
      </p:grpSpPr>
      <p:sp>
        <p:nvSpPr>
          <p:cNvPr id="5272" name="Google Shape;5272;p86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73" name="Google Shape;5273;p8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274" name="Google Shape;5274;p8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0" name="Shape 590"/>
        <p:cNvGrpSpPr/>
        <p:nvPr/>
      </p:nvGrpSpPr>
      <p:grpSpPr>
        <a:xfrm>
          <a:off x="0" y="0"/>
          <a:ext cx="0" cy="0"/>
          <a:chOff x="0" y="0"/>
          <a:chExt cx="0" cy="0"/>
        </a:xfrm>
      </p:grpSpPr>
      <p:sp>
        <p:nvSpPr>
          <p:cNvPr id="591" name="Google Shape;591;p8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2" name="Google Shape;592;p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Q4</a:t>
            </a:r>
            <a:endParaRPr/>
          </a:p>
        </p:txBody>
      </p:sp>
      <p:sp>
        <p:nvSpPr>
          <p:cNvPr id="593" name="Google Shape;593;p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77" name="Shape 5277"/>
        <p:cNvGrpSpPr/>
        <p:nvPr/>
      </p:nvGrpSpPr>
      <p:grpSpPr>
        <a:xfrm>
          <a:off x="0" y="0"/>
          <a:ext cx="0" cy="0"/>
          <a:chOff x="0" y="0"/>
          <a:chExt cx="0" cy="0"/>
        </a:xfrm>
      </p:grpSpPr>
      <p:sp>
        <p:nvSpPr>
          <p:cNvPr id="5278" name="Google Shape;5278;p87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79" name="Google Shape;5279;p8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280" name="Google Shape;5280;p8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3" name="Shape 5283"/>
        <p:cNvGrpSpPr/>
        <p:nvPr/>
      </p:nvGrpSpPr>
      <p:grpSpPr>
        <a:xfrm>
          <a:off x="0" y="0"/>
          <a:ext cx="0" cy="0"/>
          <a:chOff x="0" y="0"/>
          <a:chExt cx="0" cy="0"/>
        </a:xfrm>
      </p:grpSpPr>
      <p:sp>
        <p:nvSpPr>
          <p:cNvPr id="5284" name="Google Shape;5284;p87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85" name="Google Shape;5285;p8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286" name="Google Shape;5286;p87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9" name="Shape 5289"/>
        <p:cNvGrpSpPr/>
        <p:nvPr/>
      </p:nvGrpSpPr>
      <p:grpSpPr>
        <a:xfrm>
          <a:off x="0" y="0"/>
          <a:ext cx="0" cy="0"/>
          <a:chOff x="0" y="0"/>
          <a:chExt cx="0" cy="0"/>
        </a:xfrm>
      </p:grpSpPr>
      <p:sp>
        <p:nvSpPr>
          <p:cNvPr id="5290" name="Google Shape;5290;p87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91" name="Google Shape;5291;p8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292" name="Google Shape;5292;p87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95" name="Shape 5295"/>
        <p:cNvGrpSpPr/>
        <p:nvPr/>
      </p:nvGrpSpPr>
      <p:grpSpPr>
        <a:xfrm>
          <a:off x="0" y="0"/>
          <a:ext cx="0" cy="0"/>
          <a:chOff x="0" y="0"/>
          <a:chExt cx="0" cy="0"/>
        </a:xfrm>
      </p:grpSpPr>
      <p:sp>
        <p:nvSpPr>
          <p:cNvPr id="5296" name="Google Shape;5296;p87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97" name="Google Shape;5297;p8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298" name="Google Shape;5298;p87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1" name="Shape 5301"/>
        <p:cNvGrpSpPr/>
        <p:nvPr/>
      </p:nvGrpSpPr>
      <p:grpSpPr>
        <a:xfrm>
          <a:off x="0" y="0"/>
          <a:ext cx="0" cy="0"/>
          <a:chOff x="0" y="0"/>
          <a:chExt cx="0" cy="0"/>
        </a:xfrm>
      </p:grpSpPr>
      <p:sp>
        <p:nvSpPr>
          <p:cNvPr id="5302" name="Google Shape;5302;p87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03" name="Google Shape;5303;p8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304" name="Google Shape;5304;p8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7" name="Shape 5307"/>
        <p:cNvGrpSpPr/>
        <p:nvPr/>
      </p:nvGrpSpPr>
      <p:grpSpPr>
        <a:xfrm>
          <a:off x="0" y="0"/>
          <a:ext cx="0" cy="0"/>
          <a:chOff x="0" y="0"/>
          <a:chExt cx="0" cy="0"/>
        </a:xfrm>
      </p:grpSpPr>
      <p:sp>
        <p:nvSpPr>
          <p:cNvPr id="5308" name="Google Shape;5308;p87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09" name="Google Shape;5309;p8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310" name="Google Shape;5310;p8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13" name="Shape 5313"/>
        <p:cNvGrpSpPr/>
        <p:nvPr/>
      </p:nvGrpSpPr>
      <p:grpSpPr>
        <a:xfrm>
          <a:off x="0" y="0"/>
          <a:ext cx="0" cy="0"/>
          <a:chOff x="0" y="0"/>
          <a:chExt cx="0" cy="0"/>
        </a:xfrm>
      </p:grpSpPr>
      <p:sp>
        <p:nvSpPr>
          <p:cNvPr id="5314" name="Google Shape;5314;p87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15" name="Google Shape;5315;p8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316" name="Google Shape;5316;p8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19" name="Shape 5319"/>
        <p:cNvGrpSpPr/>
        <p:nvPr/>
      </p:nvGrpSpPr>
      <p:grpSpPr>
        <a:xfrm>
          <a:off x="0" y="0"/>
          <a:ext cx="0" cy="0"/>
          <a:chOff x="0" y="0"/>
          <a:chExt cx="0" cy="0"/>
        </a:xfrm>
      </p:grpSpPr>
      <p:sp>
        <p:nvSpPr>
          <p:cNvPr id="5320" name="Google Shape;5320;p87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21" name="Google Shape;5321;p8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322" name="Google Shape;5322;p8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25" name="Shape 5325"/>
        <p:cNvGrpSpPr/>
        <p:nvPr/>
      </p:nvGrpSpPr>
      <p:grpSpPr>
        <a:xfrm>
          <a:off x="0" y="0"/>
          <a:ext cx="0" cy="0"/>
          <a:chOff x="0" y="0"/>
          <a:chExt cx="0" cy="0"/>
        </a:xfrm>
      </p:grpSpPr>
      <p:sp>
        <p:nvSpPr>
          <p:cNvPr id="5326" name="Google Shape;5326;p87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27" name="Google Shape;5327;p8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328" name="Google Shape;5328;p8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31" name="Shape 5331"/>
        <p:cNvGrpSpPr/>
        <p:nvPr/>
      </p:nvGrpSpPr>
      <p:grpSpPr>
        <a:xfrm>
          <a:off x="0" y="0"/>
          <a:ext cx="0" cy="0"/>
          <a:chOff x="0" y="0"/>
          <a:chExt cx="0" cy="0"/>
        </a:xfrm>
      </p:grpSpPr>
      <p:sp>
        <p:nvSpPr>
          <p:cNvPr id="5332" name="Google Shape;5332;p87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33" name="Google Shape;5333;p8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334" name="Google Shape;5334;p8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6" name="Shape 596"/>
        <p:cNvGrpSpPr/>
        <p:nvPr/>
      </p:nvGrpSpPr>
      <p:grpSpPr>
        <a:xfrm>
          <a:off x="0" y="0"/>
          <a:ext cx="0" cy="0"/>
          <a:chOff x="0" y="0"/>
          <a:chExt cx="0" cy="0"/>
        </a:xfrm>
      </p:grpSpPr>
      <p:sp>
        <p:nvSpPr>
          <p:cNvPr id="597" name="Google Shape;597;p8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8" name="Google Shape;598;p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Q4A</a:t>
            </a:r>
            <a:endParaRPr/>
          </a:p>
        </p:txBody>
      </p:sp>
      <p:sp>
        <p:nvSpPr>
          <p:cNvPr id="599" name="Google Shape;599;p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37" name="Shape 5337"/>
        <p:cNvGrpSpPr/>
        <p:nvPr/>
      </p:nvGrpSpPr>
      <p:grpSpPr>
        <a:xfrm>
          <a:off x="0" y="0"/>
          <a:ext cx="0" cy="0"/>
          <a:chOff x="0" y="0"/>
          <a:chExt cx="0" cy="0"/>
        </a:xfrm>
      </p:grpSpPr>
      <p:sp>
        <p:nvSpPr>
          <p:cNvPr id="5338" name="Google Shape;5338;p88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39" name="Google Shape;5339;p8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340" name="Google Shape;5340;p8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3" name="Shape 5343"/>
        <p:cNvGrpSpPr/>
        <p:nvPr/>
      </p:nvGrpSpPr>
      <p:grpSpPr>
        <a:xfrm>
          <a:off x="0" y="0"/>
          <a:ext cx="0" cy="0"/>
          <a:chOff x="0" y="0"/>
          <a:chExt cx="0" cy="0"/>
        </a:xfrm>
      </p:grpSpPr>
      <p:sp>
        <p:nvSpPr>
          <p:cNvPr id="5344" name="Google Shape;5344;p88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45" name="Google Shape;5345;p8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346" name="Google Shape;5346;p8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9" name="Shape 5349"/>
        <p:cNvGrpSpPr/>
        <p:nvPr/>
      </p:nvGrpSpPr>
      <p:grpSpPr>
        <a:xfrm>
          <a:off x="0" y="0"/>
          <a:ext cx="0" cy="0"/>
          <a:chOff x="0" y="0"/>
          <a:chExt cx="0" cy="0"/>
        </a:xfrm>
      </p:grpSpPr>
      <p:sp>
        <p:nvSpPr>
          <p:cNvPr id="5350" name="Google Shape;5350;p88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51" name="Google Shape;5351;p8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352" name="Google Shape;5352;p8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55" name="Shape 5355"/>
        <p:cNvGrpSpPr/>
        <p:nvPr/>
      </p:nvGrpSpPr>
      <p:grpSpPr>
        <a:xfrm>
          <a:off x="0" y="0"/>
          <a:ext cx="0" cy="0"/>
          <a:chOff x="0" y="0"/>
          <a:chExt cx="0" cy="0"/>
        </a:xfrm>
      </p:grpSpPr>
      <p:sp>
        <p:nvSpPr>
          <p:cNvPr id="5356" name="Google Shape;5356;p88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57" name="Google Shape;5357;p8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358" name="Google Shape;5358;p8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61" name="Shape 5361"/>
        <p:cNvGrpSpPr/>
        <p:nvPr/>
      </p:nvGrpSpPr>
      <p:grpSpPr>
        <a:xfrm>
          <a:off x="0" y="0"/>
          <a:ext cx="0" cy="0"/>
          <a:chOff x="0" y="0"/>
          <a:chExt cx="0" cy="0"/>
        </a:xfrm>
      </p:grpSpPr>
      <p:sp>
        <p:nvSpPr>
          <p:cNvPr id="5362" name="Google Shape;5362;p88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63" name="Google Shape;5363;p8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364" name="Google Shape;5364;p8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67" name="Shape 5367"/>
        <p:cNvGrpSpPr/>
        <p:nvPr/>
      </p:nvGrpSpPr>
      <p:grpSpPr>
        <a:xfrm>
          <a:off x="0" y="0"/>
          <a:ext cx="0" cy="0"/>
          <a:chOff x="0" y="0"/>
          <a:chExt cx="0" cy="0"/>
        </a:xfrm>
      </p:grpSpPr>
      <p:sp>
        <p:nvSpPr>
          <p:cNvPr id="5368" name="Google Shape;5368;p88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69" name="Google Shape;5369;p8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370" name="Google Shape;5370;p8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73" name="Shape 5373"/>
        <p:cNvGrpSpPr/>
        <p:nvPr/>
      </p:nvGrpSpPr>
      <p:grpSpPr>
        <a:xfrm>
          <a:off x="0" y="0"/>
          <a:ext cx="0" cy="0"/>
          <a:chOff x="0" y="0"/>
          <a:chExt cx="0" cy="0"/>
        </a:xfrm>
      </p:grpSpPr>
      <p:sp>
        <p:nvSpPr>
          <p:cNvPr id="5374" name="Google Shape;5374;p88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75" name="Google Shape;5375;p8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376" name="Google Shape;5376;p8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79" name="Shape 5379"/>
        <p:cNvGrpSpPr/>
        <p:nvPr/>
      </p:nvGrpSpPr>
      <p:grpSpPr>
        <a:xfrm>
          <a:off x="0" y="0"/>
          <a:ext cx="0" cy="0"/>
          <a:chOff x="0" y="0"/>
          <a:chExt cx="0" cy="0"/>
        </a:xfrm>
      </p:grpSpPr>
      <p:sp>
        <p:nvSpPr>
          <p:cNvPr id="5380" name="Google Shape;5380;p88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81" name="Google Shape;5381;p8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382" name="Google Shape;5382;p8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85" name="Shape 5385"/>
        <p:cNvGrpSpPr/>
        <p:nvPr/>
      </p:nvGrpSpPr>
      <p:grpSpPr>
        <a:xfrm>
          <a:off x="0" y="0"/>
          <a:ext cx="0" cy="0"/>
          <a:chOff x="0" y="0"/>
          <a:chExt cx="0" cy="0"/>
        </a:xfrm>
      </p:grpSpPr>
      <p:sp>
        <p:nvSpPr>
          <p:cNvPr id="5386" name="Google Shape;5386;p88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87" name="Google Shape;5387;p8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388" name="Google Shape;5388;p8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1" name="Shape 5391"/>
        <p:cNvGrpSpPr/>
        <p:nvPr/>
      </p:nvGrpSpPr>
      <p:grpSpPr>
        <a:xfrm>
          <a:off x="0" y="0"/>
          <a:ext cx="0" cy="0"/>
          <a:chOff x="0" y="0"/>
          <a:chExt cx="0" cy="0"/>
        </a:xfrm>
      </p:grpSpPr>
      <p:sp>
        <p:nvSpPr>
          <p:cNvPr id="5392" name="Google Shape;5392;p88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93" name="Google Shape;5393;p8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394" name="Google Shape;5394;p8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2" name="Shape 602"/>
        <p:cNvGrpSpPr/>
        <p:nvPr/>
      </p:nvGrpSpPr>
      <p:grpSpPr>
        <a:xfrm>
          <a:off x="0" y="0"/>
          <a:ext cx="0" cy="0"/>
          <a:chOff x="0" y="0"/>
          <a:chExt cx="0" cy="0"/>
        </a:xfrm>
      </p:grpSpPr>
      <p:sp>
        <p:nvSpPr>
          <p:cNvPr id="603" name="Google Shape;603;p8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4" name="Google Shape;604;p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Q4B</a:t>
            </a:r>
            <a:endParaRPr/>
          </a:p>
        </p:txBody>
      </p:sp>
      <p:sp>
        <p:nvSpPr>
          <p:cNvPr id="605" name="Google Shape;605;p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7" name="Shape 5397"/>
        <p:cNvGrpSpPr/>
        <p:nvPr/>
      </p:nvGrpSpPr>
      <p:grpSpPr>
        <a:xfrm>
          <a:off x="0" y="0"/>
          <a:ext cx="0" cy="0"/>
          <a:chOff x="0" y="0"/>
          <a:chExt cx="0" cy="0"/>
        </a:xfrm>
      </p:grpSpPr>
      <p:sp>
        <p:nvSpPr>
          <p:cNvPr id="5398" name="Google Shape;5398;p89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99" name="Google Shape;5399;p8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400" name="Google Shape;5400;p8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03" name="Shape 5403"/>
        <p:cNvGrpSpPr/>
        <p:nvPr/>
      </p:nvGrpSpPr>
      <p:grpSpPr>
        <a:xfrm>
          <a:off x="0" y="0"/>
          <a:ext cx="0" cy="0"/>
          <a:chOff x="0" y="0"/>
          <a:chExt cx="0" cy="0"/>
        </a:xfrm>
      </p:grpSpPr>
      <p:sp>
        <p:nvSpPr>
          <p:cNvPr id="5404" name="Google Shape;5404;p89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05" name="Google Shape;5405;p8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406" name="Google Shape;5406;p8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09" name="Shape 5409"/>
        <p:cNvGrpSpPr/>
        <p:nvPr/>
      </p:nvGrpSpPr>
      <p:grpSpPr>
        <a:xfrm>
          <a:off x="0" y="0"/>
          <a:ext cx="0" cy="0"/>
          <a:chOff x="0" y="0"/>
          <a:chExt cx="0" cy="0"/>
        </a:xfrm>
      </p:grpSpPr>
      <p:sp>
        <p:nvSpPr>
          <p:cNvPr id="5410" name="Google Shape;5410;p89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11" name="Google Shape;5411;p8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412" name="Google Shape;5412;p8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15" name="Shape 5415"/>
        <p:cNvGrpSpPr/>
        <p:nvPr/>
      </p:nvGrpSpPr>
      <p:grpSpPr>
        <a:xfrm>
          <a:off x="0" y="0"/>
          <a:ext cx="0" cy="0"/>
          <a:chOff x="0" y="0"/>
          <a:chExt cx="0" cy="0"/>
        </a:xfrm>
      </p:grpSpPr>
      <p:sp>
        <p:nvSpPr>
          <p:cNvPr id="5416" name="Google Shape;5416;p89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17" name="Google Shape;5417;p89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418" name="Google Shape;5418;p89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21" name="Shape 5421"/>
        <p:cNvGrpSpPr/>
        <p:nvPr/>
      </p:nvGrpSpPr>
      <p:grpSpPr>
        <a:xfrm>
          <a:off x="0" y="0"/>
          <a:ext cx="0" cy="0"/>
          <a:chOff x="0" y="0"/>
          <a:chExt cx="0" cy="0"/>
        </a:xfrm>
      </p:grpSpPr>
      <p:sp>
        <p:nvSpPr>
          <p:cNvPr id="5422" name="Google Shape;5422;p89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23" name="Google Shape;5423;p89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424" name="Google Shape;5424;p89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27" name="Shape 5427"/>
        <p:cNvGrpSpPr/>
        <p:nvPr/>
      </p:nvGrpSpPr>
      <p:grpSpPr>
        <a:xfrm>
          <a:off x="0" y="0"/>
          <a:ext cx="0" cy="0"/>
          <a:chOff x="0" y="0"/>
          <a:chExt cx="0" cy="0"/>
        </a:xfrm>
      </p:grpSpPr>
      <p:sp>
        <p:nvSpPr>
          <p:cNvPr id="5428" name="Google Shape;5428;p89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29" name="Google Shape;5429;p8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430" name="Google Shape;5430;p8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33" name="Shape 5433"/>
        <p:cNvGrpSpPr/>
        <p:nvPr/>
      </p:nvGrpSpPr>
      <p:grpSpPr>
        <a:xfrm>
          <a:off x="0" y="0"/>
          <a:ext cx="0" cy="0"/>
          <a:chOff x="0" y="0"/>
          <a:chExt cx="0" cy="0"/>
        </a:xfrm>
      </p:grpSpPr>
      <p:sp>
        <p:nvSpPr>
          <p:cNvPr id="5434" name="Google Shape;5434;p89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35" name="Google Shape;5435;p8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436" name="Google Shape;5436;p8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39" name="Shape 5439"/>
        <p:cNvGrpSpPr/>
        <p:nvPr/>
      </p:nvGrpSpPr>
      <p:grpSpPr>
        <a:xfrm>
          <a:off x="0" y="0"/>
          <a:ext cx="0" cy="0"/>
          <a:chOff x="0" y="0"/>
          <a:chExt cx="0" cy="0"/>
        </a:xfrm>
      </p:grpSpPr>
      <p:sp>
        <p:nvSpPr>
          <p:cNvPr id="5440" name="Google Shape;5440;p89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41" name="Google Shape;5441;p8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442" name="Google Shape;5442;p8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45" name="Shape 5445"/>
        <p:cNvGrpSpPr/>
        <p:nvPr/>
      </p:nvGrpSpPr>
      <p:grpSpPr>
        <a:xfrm>
          <a:off x="0" y="0"/>
          <a:ext cx="0" cy="0"/>
          <a:chOff x="0" y="0"/>
          <a:chExt cx="0" cy="0"/>
        </a:xfrm>
      </p:grpSpPr>
      <p:sp>
        <p:nvSpPr>
          <p:cNvPr id="5446" name="Google Shape;5446;p89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47" name="Google Shape;5447;p89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448" name="Google Shape;5448;p89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1" name="Shape 5451"/>
        <p:cNvGrpSpPr/>
        <p:nvPr/>
      </p:nvGrpSpPr>
      <p:grpSpPr>
        <a:xfrm>
          <a:off x="0" y="0"/>
          <a:ext cx="0" cy="0"/>
          <a:chOff x="0" y="0"/>
          <a:chExt cx="0" cy="0"/>
        </a:xfrm>
      </p:grpSpPr>
      <p:sp>
        <p:nvSpPr>
          <p:cNvPr id="5452" name="Google Shape;5452;p89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53" name="Google Shape;5453;p89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454" name="Google Shape;5454;p89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 name="Google Shape;131;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1200"/>
              <a:buFont typeface="Calibri"/>
              <a:buNone/>
            </a:pPr>
            <a:r>
              <a:rPr lang="en-US" sz="1200">
                <a:solidFill>
                  <a:srgbClr val="FF0000"/>
                </a:solidFill>
              </a:rPr>
              <a:t>TEACHER (AVATAR)</a:t>
            </a:r>
            <a:endParaRPr sz="1200">
              <a:solidFill>
                <a:srgbClr val="FF0000"/>
              </a:solidFill>
              <a:latin typeface="Calibri"/>
              <a:ea typeface="Calibri"/>
              <a:cs typeface="Calibri"/>
              <a:sym typeface="Calibri"/>
            </a:endParaRPr>
          </a:p>
          <a:p>
            <a:pPr indent="0" lvl="0" marL="0" rtl="0" algn="l">
              <a:spcBef>
                <a:spcPts val="0"/>
              </a:spcBef>
              <a:spcAft>
                <a:spcPts val="0"/>
              </a:spcAft>
              <a:buNone/>
            </a:pPr>
            <a:r>
              <a:t/>
            </a:r>
            <a:endParaRPr/>
          </a:p>
        </p:txBody>
      </p:sp>
      <p:sp>
        <p:nvSpPr>
          <p:cNvPr id="132" name="Google Shape;132;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8" name="Shape 608"/>
        <p:cNvGrpSpPr/>
        <p:nvPr/>
      </p:nvGrpSpPr>
      <p:grpSpPr>
        <a:xfrm>
          <a:off x="0" y="0"/>
          <a:ext cx="0" cy="0"/>
          <a:chOff x="0" y="0"/>
          <a:chExt cx="0" cy="0"/>
        </a:xfrm>
      </p:grpSpPr>
      <p:sp>
        <p:nvSpPr>
          <p:cNvPr id="609" name="Google Shape;609;p9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10" name="Google Shape;610;p9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Q4C</a:t>
            </a:r>
            <a:endParaRPr/>
          </a:p>
        </p:txBody>
      </p:sp>
      <p:sp>
        <p:nvSpPr>
          <p:cNvPr id="611" name="Google Shape;611;p9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7" name="Shape 5457"/>
        <p:cNvGrpSpPr/>
        <p:nvPr/>
      </p:nvGrpSpPr>
      <p:grpSpPr>
        <a:xfrm>
          <a:off x="0" y="0"/>
          <a:ext cx="0" cy="0"/>
          <a:chOff x="0" y="0"/>
          <a:chExt cx="0" cy="0"/>
        </a:xfrm>
      </p:grpSpPr>
      <p:sp>
        <p:nvSpPr>
          <p:cNvPr id="5458" name="Google Shape;5458;p90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59" name="Google Shape;5459;p9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460" name="Google Shape;5460;p90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3" name="Shape 5463"/>
        <p:cNvGrpSpPr/>
        <p:nvPr/>
      </p:nvGrpSpPr>
      <p:grpSpPr>
        <a:xfrm>
          <a:off x="0" y="0"/>
          <a:ext cx="0" cy="0"/>
          <a:chOff x="0" y="0"/>
          <a:chExt cx="0" cy="0"/>
        </a:xfrm>
      </p:grpSpPr>
      <p:sp>
        <p:nvSpPr>
          <p:cNvPr id="5464" name="Google Shape;5464;p90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65" name="Google Shape;5465;p90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466" name="Google Shape;5466;p90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9" name="Shape 5469"/>
        <p:cNvGrpSpPr/>
        <p:nvPr/>
      </p:nvGrpSpPr>
      <p:grpSpPr>
        <a:xfrm>
          <a:off x="0" y="0"/>
          <a:ext cx="0" cy="0"/>
          <a:chOff x="0" y="0"/>
          <a:chExt cx="0" cy="0"/>
        </a:xfrm>
      </p:grpSpPr>
      <p:sp>
        <p:nvSpPr>
          <p:cNvPr id="5470" name="Google Shape;5470;p90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71" name="Google Shape;5471;p9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472" name="Google Shape;5472;p9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75" name="Shape 5475"/>
        <p:cNvGrpSpPr/>
        <p:nvPr/>
      </p:nvGrpSpPr>
      <p:grpSpPr>
        <a:xfrm>
          <a:off x="0" y="0"/>
          <a:ext cx="0" cy="0"/>
          <a:chOff x="0" y="0"/>
          <a:chExt cx="0" cy="0"/>
        </a:xfrm>
      </p:grpSpPr>
      <p:sp>
        <p:nvSpPr>
          <p:cNvPr id="5476" name="Google Shape;5476;p90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77" name="Google Shape;5477;p90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478" name="Google Shape;5478;p90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1" name="Shape 5481"/>
        <p:cNvGrpSpPr/>
        <p:nvPr/>
      </p:nvGrpSpPr>
      <p:grpSpPr>
        <a:xfrm>
          <a:off x="0" y="0"/>
          <a:ext cx="0" cy="0"/>
          <a:chOff x="0" y="0"/>
          <a:chExt cx="0" cy="0"/>
        </a:xfrm>
      </p:grpSpPr>
      <p:sp>
        <p:nvSpPr>
          <p:cNvPr id="5482" name="Google Shape;5482;p90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83" name="Google Shape;5483;p90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484" name="Google Shape;5484;p90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7" name="Shape 5487"/>
        <p:cNvGrpSpPr/>
        <p:nvPr/>
      </p:nvGrpSpPr>
      <p:grpSpPr>
        <a:xfrm>
          <a:off x="0" y="0"/>
          <a:ext cx="0" cy="0"/>
          <a:chOff x="0" y="0"/>
          <a:chExt cx="0" cy="0"/>
        </a:xfrm>
      </p:grpSpPr>
      <p:sp>
        <p:nvSpPr>
          <p:cNvPr id="5488" name="Google Shape;5488;p90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89" name="Google Shape;5489;p90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490" name="Google Shape;5490;p90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3" name="Shape 5493"/>
        <p:cNvGrpSpPr/>
        <p:nvPr/>
      </p:nvGrpSpPr>
      <p:grpSpPr>
        <a:xfrm>
          <a:off x="0" y="0"/>
          <a:ext cx="0" cy="0"/>
          <a:chOff x="0" y="0"/>
          <a:chExt cx="0" cy="0"/>
        </a:xfrm>
      </p:grpSpPr>
      <p:sp>
        <p:nvSpPr>
          <p:cNvPr id="5494" name="Google Shape;5494;p90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95" name="Google Shape;5495;p90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496" name="Google Shape;5496;p90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9" name="Shape 5499"/>
        <p:cNvGrpSpPr/>
        <p:nvPr/>
      </p:nvGrpSpPr>
      <p:grpSpPr>
        <a:xfrm>
          <a:off x="0" y="0"/>
          <a:ext cx="0" cy="0"/>
          <a:chOff x="0" y="0"/>
          <a:chExt cx="0" cy="0"/>
        </a:xfrm>
      </p:grpSpPr>
      <p:sp>
        <p:nvSpPr>
          <p:cNvPr id="5500" name="Google Shape;5500;p90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01" name="Google Shape;5501;p90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502" name="Google Shape;5502;p90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5" name="Shape 5505"/>
        <p:cNvGrpSpPr/>
        <p:nvPr/>
      </p:nvGrpSpPr>
      <p:grpSpPr>
        <a:xfrm>
          <a:off x="0" y="0"/>
          <a:ext cx="0" cy="0"/>
          <a:chOff x="0" y="0"/>
          <a:chExt cx="0" cy="0"/>
        </a:xfrm>
      </p:grpSpPr>
      <p:sp>
        <p:nvSpPr>
          <p:cNvPr id="5506" name="Google Shape;5506;p90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07" name="Google Shape;5507;p9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508" name="Google Shape;5508;p9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1" name="Shape 5511"/>
        <p:cNvGrpSpPr/>
        <p:nvPr/>
      </p:nvGrpSpPr>
      <p:grpSpPr>
        <a:xfrm>
          <a:off x="0" y="0"/>
          <a:ext cx="0" cy="0"/>
          <a:chOff x="0" y="0"/>
          <a:chExt cx="0" cy="0"/>
        </a:xfrm>
      </p:grpSpPr>
      <p:sp>
        <p:nvSpPr>
          <p:cNvPr id="5512" name="Google Shape;5512;p90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13" name="Google Shape;5513;p9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514" name="Google Shape;5514;p9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4" name="Shape 614"/>
        <p:cNvGrpSpPr/>
        <p:nvPr/>
      </p:nvGrpSpPr>
      <p:grpSpPr>
        <a:xfrm>
          <a:off x="0" y="0"/>
          <a:ext cx="0" cy="0"/>
          <a:chOff x="0" y="0"/>
          <a:chExt cx="0" cy="0"/>
        </a:xfrm>
      </p:grpSpPr>
      <p:sp>
        <p:nvSpPr>
          <p:cNvPr id="615" name="Google Shape;615;p9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16" name="Google Shape;616;p9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Q5</a:t>
            </a:r>
            <a:endParaRPr/>
          </a:p>
        </p:txBody>
      </p:sp>
      <p:sp>
        <p:nvSpPr>
          <p:cNvPr id="617" name="Google Shape;617;p9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7" name="Shape 5517"/>
        <p:cNvGrpSpPr/>
        <p:nvPr/>
      </p:nvGrpSpPr>
      <p:grpSpPr>
        <a:xfrm>
          <a:off x="0" y="0"/>
          <a:ext cx="0" cy="0"/>
          <a:chOff x="0" y="0"/>
          <a:chExt cx="0" cy="0"/>
        </a:xfrm>
      </p:grpSpPr>
      <p:sp>
        <p:nvSpPr>
          <p:cNvPr id="5518" name="Google Shape;5518;p9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19" name="Google Shape;5519;p9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520" name="Google Shape;5520;p9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23" name="Shape 5523"/>
        <p:cNvGrpSpPr/>
        <p:nvPr/>
      </p:nvGrpSpPr>
      <p:grpSpPr>
        <a:xfrm>
          <a:off x="0" y="0"/>
          <a:ext cx="0" cy="0"/>
          <a:chOff x="0" y="0"/>
          <a:chExt cx="0" cy="0"/>
        </a:xfrm>
      </p:grpSpPr>
      <p:sp>
        <p:nvSpPr>
          <p:cNvPr id="5524" name="Google Shape;5524;p9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25" name="Google Shape;5525;p9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Mom</a:t>
            </a:r>
            <a:endParaRPr/>
          </a:p>
        </p:txBody>
      </p:sp>
      <p:sp>
        <p:nvSpPr>
          <p:cNvPr id="5526" name="Google Shape;5526;p9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29" name="Shape 5529"/>
        <p:cNvGrpSpPr/>
        <p:nvPr/>
      </p:nvGrpSpPr>
      <p:grpSpPr>
        <a:xfrm>
          <a:off x="0" y="0"/>
          <a:ext cx="0" cy="0"/>
          <a:chOff x="0" y="0"/>
          <a:chExt cx="0" cy="0"/>
        </a:xfrm>
      </p:grpSpPr>
      <p:sp>
        <p:nvSpPr>
          <p:cNvPr id="5530" name="Google Shape;5530;p9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31" name="Google Shape;5531;p9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532" name="Google Shape;5532;p9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35" name="Shape 5535"/>
        <p:cNvGrpSpPr/>
        <p:nvPr/>
      </p:nvGrpSpPr>
      <p:grpSpPr>
        <a:xfrm>
          <a:off x="0" y="0"/>
          <a:ext cx="0" cy="0"/>
          <a:chOff x="0" y="0"/>
          <a:chExt cx="0" cy="0"/>
        </a:xfrm>
      </p:grpSpPr>
      <p:sp>
        <p:nvSpPr>
          <p:cNvPr id="5536" name="Google Shape;5536;p9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37" name="Google Shape;5537;p9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538" name="Google Shape;5538;p9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41" name="Shape 5541"/>
        <p:cNvGrpSpPr/>
        <p:nvPr/>
      </p:nvGrpSpPr>
      <p:grpSpPr>
        <a:xfrm>
          <a:off x="0" y="0"/>
          <a:ext cx="0" cy="0"/>
          <a:chOff x="0" y="0"/>
          <a:chExt cx="0" cy="0"/>
        </a:xfrm>
      </p:grpSpPr>
      <p:sp>
        <p:nvSpPr>
          <p:cNvPr id="5542" name="Google Shape;5542;p9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43" name="Google Shape;5543;p9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544" name="Google Shape;5544;p9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47" name="Shape 5547"/>
        <p:cNvGrpSpPr/>
        <p:nvPr/>
      </p:nvGrpSpPr>
      <p:grpSpPr>
        <a:xfrm>
          <a:off x="0" y="0"/>
          <a:ext cx="0" cy="0"/>
          <a:chOff x="0" y="0"/>
          <a:chExt cx="0" cy="0"/>
        </a:xfrm>
      </p:grpSpPr>
      <p:sp>
        <p:nvSpPr>
          <p:cNvPr id="5548" name="Google Shape;5548;p9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49" name="Google Shape;5549;p9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550" name="Google Shape;5550;p9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53" name="Shape 5553"/>
        <p:cNvGrpSpPr/>
        <p:nvPr/>
      </p:nvGrpSpPr>
      <p:grpSpPr>
        <a:xfrm>
          <a:off x="0" y="0"/>
          <a:ext cx="0" cy="0"/>
          <a:chOff x="0" y="0"/>
          <a:chExt cx="0" cy="0"/>
        </a:xfrm>
      </p:grpSpPr>
      <p:sp>
        <p:nvSpPr>
          <p:cNvPr id="5554" name="Google Shape;5554;p9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55" name="Google Shape;5555;p9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556" name="Google Shape;5556;p9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59" name="Shape 5559"/>
        <p:cNvGrpSpPr/>
        <p:nvPr/>
      </p:nvGrpSpPr>
      <p:grpSpPr>
        <a:xfrm>
          <a:off x="0" y="0"/>
          <a:ext cx="0" cy="0"/>
          <a:chOff x="0" y="0"/>
          <a:chExt cx="0" cy="0"/>
        </a:xfrm>
      </p:grpSpPr>
      <p:sp>
        <p:nvSpPr>
          <p:cNvPr id="5560" name="Google Shape;5560;p9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61" name="Google Shape;5561;p9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562" name="Google Shape;5562;p9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5" name="Shape 5565"/>
        <p:cNvGrpSpPr/>
        <p:nvPr/>
      </p:nvGrpSpPr>
      <p:grpSpPr>
        <a:xfrm>
          <a:off x="0" y="0"/>
          <a:ext cx="0" cy="0"/>
          <a:chOff x="0" y="0"/>
          <a:chExt cx="0" cy="0"/>
        </a:xfrm>
      </p:grpSpPr>
      <p:sp>
        <p:nvSpPr>
          <p:cNvPr id="5566" name="Google Shape;5566;p9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67" name="Google Shape;5567;p9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568" name="Google Shape;5568;p9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1" name="Shape 5571"/>
        <p:cNvGrpSpPr/>
        <p:nvPr/>
      </p:nvGrpSpPr>
      <p:grpSpPr>
        <a:xfrm>
          <a:off x="0" y="0"/>
          <a:ext cx="0" cy="0"/>
          <a:chOff x="0" y="0"/>
          <a:chExt cx="0" cy="0"/>
        </a:xfrm>
      </p:grpSpPr>
      <p:sp>
        <p:nvSpPr>
          <p:cNvPr id="5572" name="Google Shape;5572;p9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73" name="Google Shape;5573;p9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574" name="Google Shape;5574;p9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0" name="Shape 620"/>
        <p:cNvGrpSpPr/>
        <p:nvPr/>
      </p:nvGrpSpPr>
      <p:grpSpPr>
        <a:xfrm>
          <a:off x="0" y="0"/>
          <a:ext cx="0" cy="0"/>
          <a:chOff x="0" y="0"/>
          <a:chExt cx="0" cy="0"/>
        </a:xfrm>
      </p:grpSpPr>
      <p:sp>
        <p:nvSpPr>
          <p:cNvPr id="621" name="Google Shape;621;p9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22" name="Google Shape;622;p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Q5A</a:t>
            </a:r>
            <a:endParaRPr/>
          </a:p>
        </p:txBody>
      </p:sp>
      <p:sp>
        <p:nvSpPr>
          <p:cNvPr id="623" name="Google Shape;623;p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7" name="Shape 5577"/>
        <p:cNvGrpSpPr/>
        <p:nvPr/>
      </p:nvGrpSpPr>
      <p:grpSpPr>
        <a:xfrm>
          <a:off x="0" y="0"/>
          <a:ext cx="0" cy="0"/>
          <a:chOff x="0" y="0"/>
          <a:chExt cx="0" cy="0"/>
        </a:xfrm>
      </p:grpSpPr>
      <p:sp>
        <p:nvSpPr>
          <p:cNvPr id="5578" name="Google Shape;5578;p9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79" name="Google Shape;5579;p9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580" name="Google Shape;5580;p9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3" name="Shape 5583"/>
        <p:cNvGrpSpPr/>
        <p:nvPr/>
      </p:nvGrpSpPr>
      <p:grpSpPr>
        <a:xfrm>
          <a:off x="0" y="0"/>
          <a:ext cx="0" cy="0"/>
          <a:chOff x="0" y="0"/>
          <a:chExt cx="0" cy="0"/>
        </a:xfrm>
      </p:grpSpPr>
      <p:sp>
        <p:nvSpPr>
          <p:cNvPr id="5584" name="Google Shape;5584;p9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85" name="Google Shape;5585;p9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586" name="Google Shape;5586;p9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9" name="Shape 5589"/>
        <p:cNvGrpSpPr/>
        <p:nvPr/>
      </p:nvGrpSpPr>
      <p:grpSpPr>
        <a:xfrm>
          <a:off x="0" y="0"/>
          <a:ext cx="0" cy="0"/>
          <a:chOff x="0" y="0"/>
          <a:chExt cx="0" cy="0"/>
        </a:xfrm>
      </p:grpSpPr>
      <p:sp>
        <p:nvSpPr>
          <p:cNvPr id="5590" name="Google Shape;5590;p9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91" name="Google Shape;5591;p9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592" name="Google Shape;5592;p9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5" name="Shape 5595"/>
        <p:cNvGrpSpPr/>
        <p:nvPr/>
      </p:nvGrpSpPr>
      <p:grpSpPr>
        <a:xfrm>
          <a:off x="0" y="0"/>
          <a:ext cx="0" cy="0"/>
          <a:chOff x="0" y="0"/>
          <a:chExt cx="0" cy="0"/>
        </a:xfrm>
      </p:grpSpPr>
      <p:sp>
        <p:nvSpPr>
          <p:cNvPr id="5596" name="Google Shape;5596;p9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97" name="Google Shape;5597;p9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598" name="Google Shape;5598;p9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01" name="Shape 5601"/>
        <p:cNvGrpSpPr/>
        <p:nvPr/>
      </p:nvGrpSpPr>
      <p:grpSpPr>
        <a:xfrm>
          <a:off x="0" y="0"/>
          <a:ext cx="0" cy="0"/>
          <a:chOff x="0" y="0"/>
          <a:chExt cx="0" cy="0"/>
        </a:xfrm>
      </p:grpSpPr>
      <p:sp>
        <p:nvSpPr>
          <p:cNvPr id="5602" name="Google Shape;5602;p9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03" name="Google Shape;5603;p9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604" name="Google Shape;5604;p9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07" name="Shape 5607"/>
        <p:cNvGrpSpPr/>
        <p:nvPr/>
      </p:nvGrpSpPr>
      <p:grpSpPr>
        <a:xfrm>
          <a:off x="0" y="0"/>
          <a:ext cx="0" cy="0"/>
          <a:chOff x="0" y="0"/>
          <a:chExt cx="0" cy="0"/>
        </a:xfrm>
      </p:grpSpPr>
      <p:sp>
        <p:nvSpPr>
          <p:cNvPr id="5608" name="Google Shape;5608;p9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09" name="Google Shape;5609;p9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610" name="Google Shape;5610;p9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13" name="Shape 5613"/>
        <p:cNvGrpSpPr/>
        <p:nvPr/>
      </p:nvGrpSpPr>
      <p:grpSpPr>
        <a:xfrm>
          <a:off x="0" y="0"/>
          <a:ext cx="0" cy="0"/>
          <a:chOff x="0" y="0"/>
          <a:chExt cx="0" cy="0"/>
        </a:xfrm>
      </p:grpSpPr>
      <p:sp>
        <p:nvSpPr>
          <p:cNvPr id="5614" name="Google Shape;5614;p9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15" name="Google Shape;5615;p9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616" name="Google Shape;5616;p9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19" name="Shape 5619"/>
        <p:cNvGrpSpPr/>
        <p:nvPr/>
      </p:nvGrpSpPr>
      <p:grpSpPr>
        <a:xfrm>
          <a:off x="0" y="0"/>
          <a:ext cx="0" cy="0"/>
          <a:chOff x="0" y="0"/>
          <a:chExt cx="0" cy="0"/>
        </a:xfrm>
      </p:grpSpPr>
      <p:sp>
        <p:nvSpPr>
          <p:cNvPr id="5620" name="Google Shape;5620;p9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21" name="Google Shape;5621;p9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622" name="Google Shape;5622;p9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25" name="Shape 5625"/>
        <p:cNvGrpSpPr/>
        <p:nvPr/>
      </p:nvGrpSpPr>
      <p:grpSpPr>
        <a:xfrm>
          <a:off x="0" y="0"/>
          <a:ext cx="0" cy="0"/>
          <a:chOff x="0" y="0"/>
          <a:chExt cx="0" cy="0"/>
        </a:xfrm>
      </p:grpSpPr>
      <p:sp>
        <p:nvSpPr>
          <p:cNvPr id="5626" name="Google Shape;5626;p9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27" name="Google Shape;5627;p9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628" name="Google Shape;5628;p9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31" name="Shape 5631"/>
        <p:cNvGrpSpPr/>
        <p:nvPr/>
      </p:nvGrpSpPr>
      <p:grpSpPr>
        <a:xfrm>
          <a:off x="0" y="0"/>
          <a:ext cx="0" cy="0"/>
          <a:chOff x="0" y="0"/>
          <a:chExt cx="0" cy="0"/>
        </a:xfrm>
      </p:grpSpPr>
      <p:sp>
        <p:nvSpPr>
          <p:cNvPr id="5632" name="Google Shape;5632;p92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33" name="Google Shape;5633;p9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Diana</a:t>
            </a:r>
            <a:endParaRPr/>
          </a:p>
        </p:txBody>
      </p:sp>
      <p:sp>
        <p:nvSpPr>
          <p:cNvPr id="5634" name="Google Shape;5634;p9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6" name="Shape 626"/>
        <p:cNvGrpSpPr/>
        <p:nvPr/>
      </p:nvGrpSpPr>
      <p:grpSpPr>
        <a:xfrm>
          <a:off x="0" y="0"/>
          <a:ext cx="0" cy="0"/>
          <a:chOff x="0" y="0"/>
          <a:chExt cx="0" cy="0"/>
        </a:xfrm>
      </p:grpSpPr>
      <p:sp>
        <p:nvSpPr>
          <p:cNvPr id="627" name="Google Shape;627;p9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28" name="Google Shape;628;p9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Q5B</a:t>
            </a:r>
            <a:endParaRPr/>
          </a:p>
        </p:txBody>
      </p:sp>
      <p:sp>
        <p:nvSpPr>
          <p:cNvPr id="629" name="Google Shape;629;p9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37" name="Shape 5637"/>
        <p:cNvGrpSpPr/>
        <p:nvPr/>
      </p:nvGrpSpPr>
      <p:grpSpPr>
        <a:xfrm>
          <a:off x="0" y="0"/>
          <a:ext cx="0" cy="0"/>
          <a:chOff x="0" y="0"/>
          <a:chExt cx="0" cy="0"/>
        </a:xfrm>
      </p:grpSpPr>
      <p:sp>
        <p:nvSpPr>
          <p:cNvPr id="5638" name="Google Shape;5638;p93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39" name="Google Shape;5639;p9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640" name="Google Shape;5640;p9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43" name="Shape 5643"/>
        <p:cNvGrpSpPr/>
        <p:nvPr/>
      </p:nvGrpSpPr>
      <p:grpSpPr>
        <a:xfrm>
          <a:off x="0" y="0"/>
          <a:ext cx="0" cy="0"/>
          <a:chOff x="0" y="0"/>
          <a:chExt cx="0" cy="0"/>
        </a:xfrm>
      </p:grpSpPr>
      <p:sp>
        <p:nvSpPr>
          <p:cNvPr id="5644" name="Google Shape;5644;p93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45" name="Google Shape;5645;p9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Anna</a:t>
            </a:r>
            <a:endParaRPr/>
          </a:p>
        </p:txBody>
      </p:sp>
      <p:sp>
        <p:nvSpPr>
          <p:cNvPr id="5646" name="Google Shape;5646;p9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49" name="Shape 5649"/>
        <p:cNvGrpSpPr/>
        <p:nvPr/>
      </p:nvGrpSpPr>
      <p:grpSpPr>
        <a:xfrm>
          <a:off x="0" y="0"/>
          <a:ext cx="0" cy="0"/>
          <a:chOff x="0" y="0"/>
          <a:chExt cx="0" cy="0"/>
        </a:xfrm>
      </p:grpSpPr>
      <p:sp>
        <p:nvSpPr>
          <p:cNvPr id="5650" name="Google Shape;5650;p93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51" name="Google Shape;5651;p9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652" name="Google Shape;5652;p9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5" name="Shape 5655"/>
        <p:cNvGrpSpPr/>
        <p:nvPr/>
      </p:nvGrpSpPr>
      <p:grpSpPr>
        <a:xfrm>
          <a:off x="0" y="0"/>
          <a:ext cx="0" cy="0"/>
          <a:chOff x="0" y="0"/>
          <a:chExt cx="0" cy="0"/>
        </a:xfrm>
      </p:grpSpPr>
      <p:sp>
        <p:nvSpPr>
          <p:cNvPr id="5656" name="Google Shape;5656;p93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57" name="Google Shape;5657;p9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Michael</a:t>
            </a:r>
            <a:endParaRPr/>
          </a:p>
        </p:txBody>
      </p:sp>
      <p:sp>
        <p:nvSpPr>
          <p:cNvPr id="5658" name="Google Shape;5658;p9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1" name="Shape 5661"/>
        <p:cNvGrpSpPr/>
        <p:nvPr/>
      </p:nvGrpSpPr>
      <p:grpSpPr>
        <a:xfrm>
          <a:off x="0" y="0"/>
          <a:ext cx="0" cy="0"/>
          <a:chOff x="0" y="0"/>
          <a:chExt cx="0" cy="0"/>
        </a:xfrm>
      </p:grpSpPr>
      <p:sp>
        <p:nvSpPr>
          <p:cNvPr id="5662" name="Google Shape;5662;p93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63" name="Google Shape;5663;p9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664" name="Google Shape;5664;p9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7" name="Shape 5667"/>
        <p:cNvGrpSpPr/>
        <p:nvPr/>
      </p:nvGrpSpPr>
      <p:grpSpPr>
        <a:xfrm>
          <a:off x="0" y="0"/>
          <a:ext cx="0" cy="0"/>
          <a:chOff x="0" y="0"/>
          <a:chExt cx="0" cy="0"/>
        </a:xfrm>
      </p:grpSpPr>
      <p:sp>
        <p:nvSpPr>
          <p:cNvPr id="5668" name="Google Shape;5668;p93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69" name="Google Shape;5669;p9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670" name="Google Shape;5670;p9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3" name="Shape 5673"/>
        <p:cNvGrpSpPr/>
        <p:nvPr/>
      </p:nvGrpSpPr>
      <p:grpSpPr>
        <a:xfrm>
          <a:off x="0" y="0"/>
          <a:ext cx="0" cy="0"/>
          <a:chOff x="0" y="0"/>
          <a:chExt cx="0" cy="0"/>
        </a:xfrm>
      </p:grpSpPr>
      <p:sp>
        <p:nvSpPr>
          <p:cNvPr id="5674" name="Google Shape;5674;p93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75" name="Google Shape;5675;p9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676" name="Google Shape;5676;p9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9" name="Shape 5679"/>
        <p:cNvGrpSpPr/>
        <p:nvPr/>
      </p:nvGrpSpPr>
      <p:grpSpPr>
        <a:xfrm>
          <a:off x="0" y="0"/>
          <a:ext cx="0" cy="0"/>
          <a:chOff x="0" y="0"/>
          <a:chExt cx="0" cy="0"/>
        </a:xfrm>
      </p:grpSpPr>
      <p:sp>
        <p:nvSpPr>
          <p:cNvPr id="5680" name="Google Shape;5680;p93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81" name="Google Shape;5681;p9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682" name="Google Shape;5682;p9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85" name="Shape 5685"/>
        <p:cNvGrpSpPr/>
        <p:nvPr/>
      </p:nvGrpSpPr>
      <p:grpSpPr>
        <a:xfrm>
          <a:off x="0" y="0"/>
          <a:ext cx="0" cy="0"/>
          <a:chOff x="0" y="0"/>
          <a:chExt cx="0" cy="0"/>
        </a:xfrm>
      </p:grpSpPr>
      <p:sp>
        <p:nvSpPr>
          <p:cNvPr id="5686" name="Google Shape;5686;p93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87" name="Google Shape;5687;p9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688" name="Google Shape;5688;p9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91" name="Shape 5691"/>
        <p:cNvGrpSpPr/>
        <p:nvPr/>
      </p:nvGrpSpPr>
      <p:grpSpPr>
        <a:xfrm>
          <a:off x="0" y="0"/>
          <a:ext cx="0" cy="0"/>
          <a:chOff x="0" y="0"/>
          <a:chExt cx="0" cy="0"/>
        </a:xfrm>
      </p:grpSpPr>
      <p:sp>
        <p:nvSpPr>
          <p:cNvPr id="5692" name="Google Shape;5692;p93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93" name="Google Shape;5693;p9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694" name="Google Shape;5694;p9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2" name="Shape 632"/>
        <p:cNvGrpSpPr/>
        <p:nvPr/>
      </p:nvGrpSpPr>
      <p:grpSpPr>
        <a:xfrm>
          <a:off x="0" y="0"/>
          <a:ext cx="0" cy="0"/>
          <a:chOff x="0" y="0"/>
          <a:chExt cx="0" cy="0"/>
        </a:xfrm>
      </p:grpSpPr>
      <p:sp>
        <p:nvSpPr>
          <p:cNvPr id="633" name="Google Shape;633;p9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4" name="Google Shape;634;p9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Q5C</a:t>
            </a:r>
            <a:endParaRPr/>
          </a:p>
        </p:txBody>
      </p:sp>
      <p:sp>
        <p:nvSpPr>
          <p:cNvPr id="635" name="Google Shape;635;p9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97" name="Shape 5697"/>
        <p:cNvGrpSpPr/>
        <p:nvPr/>
      </p:nvGrpSpPr>
      <p:grpSpPr>
        <a:xfrm>
          <a:off x="0" y="0"/>
          <a:ext cx="0" cy="0"/>
          <a:chOff x="0" y="0"/>
          <a:chExt cx="0" cy="0"/>
        </a:xfrm>
      </p:grpSpPr>
      <p:sp>
        <p:nvSpPr>
          <p:cNvPr id="5698" name="Google Shape;5698;p94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99" name="Google Shape;5699;p9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700" name="Google Shape;5700;p94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3" name="Shape 5703"/>
        <p:cNvGrpSpPr/>
        <p:nvPr/>
      </p:nvGrpSpPr>
      <p:grpSpPr>
        <a:xfrm>
          <a:off x="0" y="0"/>
          <a:ext cx="0" cy="0"/>
          <a:chOff x="0" y="0"/>
          <a:chExt cx="0" cy="0"/>
        </a:xfrm>
      </p:grpSpPr>
      <p:sp>
        <p:nvSpPr>
          <p:cNvPr id="5704" name="Google Shape;5704;p94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05" name="Google Shape;5705;p9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Michael</a:t>
            </a:r>
            <a:endParaRPr/>
          </a:p>
        </p:txBody>
      </p:sp>
      <p:sp>
        <p:nvSpPr>
          <p:cNvPr id="5706" name="Google Shape;5706;p9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9" name="Shape 5709"/>
        <p:cNvGrpSpPr/>
        <p:nvPr/>
      </p:nvGrpSpPr>
      <p:grpSpPr>
        <a:xfrm>
          <a:off x="0" y="0"/>
          <a:ext cx="0" cy="0"/>
          <a:chOff x="0" y="0"/>
          <a:chExt cx="0" cy="0"/>
        </a:xfrm>
      </p:grpSpPr>
      <p:sp>
        <p:nvSpPr>
          <p:cNvPr id="5710" name="Google Shape;5710;p94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11" name="Google Shape;5711;p9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712" name="Google Shape;5712;p9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15" name="Shape 5715"/>
        <p:cNvGrpSpPr/>
        <p:nvPr/>
      </p:nvGrpSpPr>
      <p:grpSpPr>
        <a:xfrm>
          <a:off x="0" y="0"/>
          <a:ext cx="0" cy="0"/>
          <a:chOff x="0" y="0"/>
          <a:chExt cx="0" cy="0"/>
        </a:xfrm>
      </p:grpSpPr>
      <p:sp>
        <p:nvSpPr>
          <p:cNvPr id="5716" name="Google Shape;5716;p94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17" name="Google Shape;5717;p9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718" name="Google Shape;5718;p9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1" name="Shape 5721"/>
        <p:cNvGrpSpPr/>
        <p:nvPr/>
      </p:nvGrpSpPr>
      <p:grpSpPr>
        <a:xfrm>
          <a:off x="0" y="0"/>
          <a:ext cx="0" cy="0"/>
          <a:chOff x="0" y="0"/>
          <a:chExt cx="0" cy="0"/>
        </a:xfrm>
      </p:grpSpPr>
      <p:sp>
        <p:nvSpPr>
          <p:cNvPr id="5722" name="Google Shape;5722;p94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23" name="Google Shape;5723;p9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724" name="Google Shape;5724;p9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7" name="Shape 5727"/>
        <p:cNvGrpSpPr/>
        <p:nvPr/>
      </p:nvGrpSpPr>
      <p:grpSpPr>
        <a:xfrm>
          <a:off x="0" y="0"/>
          <a:ext cx="0" cy="0"/>
          <a:chOff x="0" y="0"/>
          <a:chExt cx="0" cy="0"/>
        </a:xfrm>
      </p:grpSpPr>
      <p:sp>
        <p:nvSpPr>
          <p:cNvPr id="5728" name="Google Shape;5728;p94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29" name="Google Shape;5729;p9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730" name="Google Shape;5730;p9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3" name="Shape 5733"/>
        <p:cNvGrpSpPr/>
        <p:nvPr/>
      </p:nvGrpSpPr>
      <p:grpSpPr>
        <a:xfrm>
          <a:off x="0" y="0"/>
          <a:ext cx="0" cy="0"/>
          <a:chOff x="0" y="0"/>
          <a:chExt cx="0" cy="0"/>
        </a:xfrm>
      </p:grpSpPr>
      <p:sp>
        <p:nvSpPr>
          <p:cNvPr id="5734" name="Google Shape;5734;p94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35" name="Google Shape;5735;p9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736" name="Google Shape;5736;p9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9" name="Shape 5739"/>
        <p:cNvGrpSpPr/>
        <p:nvPr/>
      </p:nvGrpSpPr>
      <p:grpSpPr>
        <a:xfrm>
          <a:off x="0" y="0"/>
          <a:ext cx="0" cy="0"/>
          <a:chOff x="0" y="0"/>
          <a:chExt cx="0" cy="0"/>
        </a:xfrm>
      </p:grpSpPr>
      <p:sp>
        <p:nvSpPr>
          <p:cNvPr id="5740" name="Google Shape;5740;p94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41" name="Google Shape;5741;p9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742" name="Google Shape;5742;p9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45" name="Shape 5745"/>
        <p:cNvGrpSpPr/>
        <p:nvPr/>
      </p:nvGrpSpPr>
      <p:grpSpPr>
        <a:xfrm>
          <a:off x="0" y="0"/>
          <a:ext cx="0" cy="0"/>
          <a:chOff x="0" y="0"/>
          <a:chExt cx="0" cy="0"/>
        </a:xfrm>
      </p:grpSpPr>
      <p:sp>
        <p:nvSpPr>
          <p:cNvPr id="5746" name="Google Shape;5746;p94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47" name="Google Shape;5747;p9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748" name="Google Shape;5748;p9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51" name="Shape 5751"/>
        <p:cNvGrpSpPr/>
        <p:nvPr/>
      </p:nvGrpSpPr>
      <p:grpSpPr>
        <a:xfrm>
          <a:off x="0" y="0"/>
          <a:ext cx="0" cy="0"/>
          <a:chOff x="0" y="0"/>
          <a:chExt cx="0" cy="0"/>
        </a:xfrm>
      </p:grpSpPr>
      <p:sp>
        <p:nvSpPr>
          <p:cNvPr id="5752" name="Google Shape;5752;p94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53" name="Google Shape;5753;p9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754" name="Google Shape;5754;p9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8" name="Shape 638"/>
        <p:cNvGrpSpPr/>
        <p:nvPr/>
      </p:nvGrpSpPr>
      <p:grpSpPr>
        <a:xfrm>
          <a:off x="0" y="0"/>
          <a:ext cx="0" cy="0"/>
          <a:chOff x="0" y="0"/>
          <a:chExt cx="0" cy="0"/>
        </a:xfrm>
      </p:grpSpPr>
      <p:sp>
        <p:nvSpPr>
          <p:cNvPr id="639" name="Google Shape;639;p9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0" name="Google Shape;640;p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QSUCC</a:t>
            </a:r>
            <a:endParaRPr/>
          </a:p>
        </p:txBody>
      </p:sp>
      <p:sp>
        <p:nvSpPr>
          <p:cNvPr id="641" name="Google Shape;641;p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57" name="Shape 5757"/>
        <p:cNvGrpSpPr/>
        <p:nvPr/>
      </p:nvGrpSpPr>
      <p:grpSpPr>
        <a:xfrm>
          <a:off x="0" y="0"/>
          <a:ext cx="0" cy="0"/>
          <a:chOff x="0" y="0"/>
          <a:chExt cx="0" cy="0"/>
        </a:xfrm>
      </p:grpSpPr>
      <p:sp>
        <p:nvSpPr>
          <p:cNvPr id="5758" name="Google Shape;5758;p95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59" name="Google Shape;5759;p9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760" name="Google Shape;5760;p9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63" name="Shape 5763"/>
        <p:cNvGrpSpPr/>
        <p:nvPr/>
      </p:nvGrpSpPr>
      <p:grpSpPr>
        <a:xfrm>
          <a:off x="0" y="0"/>
          <a:ext cx="0" cy="0"/>
          <a:chOff x="0" y="0"/>
          <a:chExt cx="0" cy="0"/>
        </a:xfrm>
      </p:grpSpPr>
      <p:sp>
        <p:nvSpPr>
          <p:cNvPr id="5764" name="Google Shape;5764;p95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65" name="Google Shape;5765;p9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766" name="Google Shape;5766;p9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69" name="Shape 5769"/>
        <p:cNvGrpSpPr/>
        <p:nvPr/>
      </p:nvGrpSpPr>
      <p:grpSpPr>
        <a:xfrm>
          <a:off x="0" y="0"/>
          <a:ext cx="0" cy="0"/>
          <a:chOff x="0" y="0"/>
          <a:chExt cx="0" cy="0"/>
        </a:xfrm>
      </p:grpSpPr>
      <p:sp>
        <p:nvSpPr>
          <p:cNvPr id="5770" name="Google Shape;5770;p95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71" name="Google Shape;5771;p9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772" name="Google Shape;5772;p9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75" name="Shape 5775"/>
        <p:cNvGrpSpPr/>
        <p:nvPr/>
      </p:nvGrpSpPr>
      <p:grpSpPr>
        <a:xfrm>
          <a:off x="0" y="0"/>
          <a:ext cx="0" cy="0"/>
          <a:chOff x="0" y="0"/>
          <a:chExt cx="0" cy="0"/>
        </a:xfrm>
      </p:grpSpPr>
      <p:sp>
        <p:nvSpPr>
          <p:cNvPr id="5776" name="Google Shape;5776;p95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77" name="Google Shape;5777;p9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778" name="Google Shape;5778;p9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1" name="Shape 5781"/>
        <p:cNvGrpSpPr/>
        <p:nvPr/>
      </p:nvGrpSpPr>
      <p:grpSpPr>
        <a:xfrm>
          <a:off x="0" y="0"/>
          <a:ext cx="0" cy="0"/>
          <a:chOff x="0" y="0"/>
          <a:chExt cx="0" cy="0"/>
        </a:xfrm>
      </p:grpSpPr>
      <p:sp>
        <p:nvSpPr>
          <p:cNvPr id="5782" name="Google Shape;5782;p95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83" name="Google Shape;5783;p9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784" name="Google Shape;5784;p9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7" name="Shape 5787"/>
        <p:cNvGrpSpPr/>
        <p:nvPr/>
      </p:nvGrpSpPr>
      <p:grpSpPr>
        <a:xfrm>
          <a:off x="0" y="0"/>
          <a:ext cx="0" cy="0"/>
          <a:chOff x="0" y="0"/>
          <a:chExt cx="0" cy="0"/>
        </a:xfrm>
      </p:grpSpPr>
      <p:sp>
        <p:nvSpPr>
          <p:cNvPr id="5788" name="Google Shape;5788;p95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89" name="Google Shape;5789;p9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790" name="Google Shape;5790;p9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3" name="Shape 5793"/>
        <p:cNvGrpSpPr/>
        <p:nvPr/>
      </p:nvGrpSpPr>
      <p:grpSpPr>
        <a:xfrm>
          <a:off x="0" y="0"/>
          <a:ext cx="0" cy="0"/>
          <a:chOff x="0" y="0"/>
          <a:chExt cx="0" cy="0"/>
        </a:xfrm>
      </p:grpSpPr>
      <p:sp>
        <p:nvSpPr>
          <p:cNvPr id="5794" name="Google Shape;5794;p95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95" name="Google Shape;5795;p9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796" name="Google Shape;5796;p9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9" name="Shape 5799"/>
        <p:cNvGrpSpPr/>
        <p:nvPr/>
      </p:nvGrpSpPr>
      <p:grpSpPr>
        <a:xfrm>
          <a:off x="0" y="0"/>
          <a:ext cx="0" cy="0"/>
          <a:chOff x="0" y="0"/>
          <a:chExt cx="0" cy="0"/>
        </a:xfrm>
      </p:grpSpPr>
      <p:sp>
        <p:nvSpPr>
          <p:cNvPr id="5800" name="Google Shape;5800;p95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01" name="Google Shape;5801;p95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802" name="Google Shape;5802;p95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05" name="Shape 5805"/>
        <p:cNvGrpSpPr/>
        <p:nvPr/>
      </p:nvGrpSpPr>
      <p:grpSpPr>
        <a:xfrm>
          <a:off x="0" y="0"/>
          <a:ext cx="0" cy="0"/>
          <a:chOff x="0" y="0"/>
          <a:chExt cx="0" cy="0"/>
        </a:xfrm>
      </p:grpSpPr>
      <p:sp>
        <p:nvSpPr>
          <p:cNvPr id="5806" name="Google Shape;5806;p95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07" name="Google Shape;5807;p9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808" name="Google Shape;5808;p95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11" name="Shape 5811"/>
        <p:cNvGrpSpPr/>
        <p:nvPr/>
      </p:nvGrpSpPr>
      <p:grpSpPr>
        <a:xfrm>
          <a:off x="0" y="0"/>
          <a:ext cx="0" cy="0"/>
          <a:chOff x="0" y="0"/>
          <a:chExt cx="0" cy="0"/>
        </a:xfrm>
      </p:grpSpPr>
      <p:sp>
        <p:nvSpPr>
          <p:cNvPr id="5812" name="Google Shape;5812;p95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13" name="Google Shape;5813;p9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814" name="Google Shape;5814;p9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4" name="Shape 644"/>
        <p:cNvGrpSpPr/>
        <p:nvPr/>
      </p:nvGrpSpPr>
      <p:grpSpPr>
        <a:xfrm>
          <a:off x="0" y="0"/>
          <a:ext cx="0" cy="0"/>
          <a:chOff x="0" y="0"/>
          <a:chExt cx="0" cy="0"/>
        </a:xfrm>
      </p:grpSpPr>
      <p:sp>
        <p:nvSpPr>
          <p:cNvPr id="645" name="Google Shape;645;p9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6" name="Google Shape;646;p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QFAIL</a:t>
            </a:r>
            <a:endParaRPr/>
          </a:p>
        </p:txBody>
      </p:sp>
      <p:sp>
        <p:nvSpPr>
          <p:cNvPr id="647" name="Google Shape;647;p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17" name="Shape 5817"/>
        <p:cNvGrpSpPr/>
        <p:nvPr/>
      </p:nvGrpSpPr>
      <p:grpSpPr>
        <a:xfrm>
          <a:off x="0" y="0"/>
          <a:ext cx="0" cy="0"/>
          <a:chOff x="0" y="0"/>
          <a:chExt cx="0" cy="0"/>
        </a:xfrm>
      </p:grpSpPr>
      <p:sp>
        <p:nvSpPr>
          <p:cNvPr id="5818" name="Google Shape;5818;p96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19" name="Google Shape;5819;p9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820" name="Google Shape;5820;p9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23" name="Shape 5823"/>
        <p:cNvGrpSpPr/>
        <p:nvPr/>
      </p:nvGrpSpPr>
      <p:grpSpPr>
        <a:xfrm>
          <a:off x="0" y="0"/>
          <a:ext cx="0" cy="0"/>
          <a:chOff x="0" y="0"/>
          <a:chExt cx="0" cy="0"/>
        </a:xfrm>
      </p:grpSpPr>
      <p:sp>
        <p:nvSpPr>
          <p:cNvPr id="5824" name="Google Shape;5824;p96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25" name="Google Shape;5825;p9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826" name="Google Shape;5826;p9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29" name="Shape 5829"/>
        <p:cNvGrpSpPr/>
        <p:nvPr/>
      </p:nvGrpSpPr>
      <p:grpSpPr>
        <a:xfrm>
          <a:off x="0" y="0"/>
          <a:ext cx="0" cy="0"/>
          <a:chOff x="0" y="0"/>
          <a:chExt cx="0" cy="0"/>
        </a:xfrm>
      </p:grpSpPr>
      <p:sp>
        <p:nvSpPr>
          <p:cNvPr id="5830" name="Google Shape;5830;p96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31" name="Google Shape;5831;p9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832" name="Google Shape;5832;p9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5" name="Shape 5835"/>
        <p:cNvGrpSpPr/>
        <p:nvPr/>
      </p:nvGrpSpPr>
      <p:grpSpPr>
        <a:xfrm>
          <a:off x="0" y="0"/>
          <a:ext cx="0" cy="0"/>
          <a:chOff x="0" y="0"/>
          <a:chExt cx="0" cy="0"/>
        </a:xfrm>
      </p:grpSpPr>
      <p:sp>
        <p:nvSpPr>
          <p:cNvPr id="5836" name="Google Shape;5836;p96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37" name="Google Shape;5837;p9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838" name="Google Shape;5838;p9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41" name="Shape 5841"/>
        <p:cNvGrpSpPr/>
        <p:nvPr/>
      </p:nvGrpSpPr>
      <p:grpSpPr>
        <a:xfrm>
          <a:off x="0" y="0"/>
          <a:ext cx="0" cy="0"/>
          <a:chOff x="0" y="0"/>
          <a:chExt cx="0" cy="0"/>
        </a:xfrm>
      </p:grpSpPr>
      <p:sp>
        <p:nvSpPr>
          <p:cNvPr id="5842" name="Google Shape;5842;p96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43" name="Google Shape;5843;p96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844" name="Google Shape;5844;p96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47" name="Shape 5847"/>
        <p:cNvGrpSpPr/>
        <p:nvPr/>
      </p:nvGrpSpPr>
      <p:grpSpPr>
        <a:xfrm>
          <a:off x="0" y="0"/>
          <a:ext cx="0" cy="0"/>
          <a:chOff x="0" y="0"/>
          <a:chExt cx="0" cy="0"/>
        </a:xfrm>
      </p:grpSpPr>
      <p:sp>
        <p:nvSpPr>
          <p:cNvPr id="5848" name="Google Shape;5848;p96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49" name="Google Shape;5849;p9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850" name="Google Shape;5850;p9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53" name="Shape 5853"/>
        <p:cNvGrpSpPr/>
        <p:nvPr/>
      </p:nvGrpSpPr>
      <p:grpSpPr>
        <a:xfrm>
          <a:off x="0" y="0"/>
          <a:ext cx="0" cy="0"/>
          <a:chOff x="0" y="0"/>
          <a:chExt cx="0" cy="0"/>
        </a:xfrm>
      </p:grpSpPr>
      <p:sp>
        <p:nvSpPr>
          <p:cNvPr id="5854" name="Google Shape;5854;p96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55" name="Google Shape;5855;p9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856" name="Google Shape;5856;p9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59" name="Shape 5859"/>
        <p:cNvGrpSpPr/>
        <p:nvPr/>
      </p:nvGrpSpPr>
      <p:grpSpPr>
        <a:xfrm>
          <a:off x="0" y="0"/>
          <a:ext cx="0" cy="0"/>
          <a:chOff x="0" y="0"/>
          <a:chExt cx="0" cy="0"/>
        </a:xfrm>
      </p:grpSpPr>
      <p:sp>
        <p:nvSpPr>
          <p:cNvPr id="5860" name="Google Shape;5860;p96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61" name="Google Shape;5861;p9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862" name="Google Shape;5862;p96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65" name="Shape 5865"/>
        <p:cNvGrpSpPr/>
        <p:nvPr/>
      </p:nvGrpSpPr>
      <p:grpSpPr>
        <a:xfrm>
          <a:off x="0" y="0"/>
          <a:ext cx="0" cy="0"/>
          <a:chOff x="0" y="0"/>
          <a:chExt cx="0" cy="0"/>
        </a:xfrm>
      </p:grpSpPr>
      <p:sp>
        <p:nvSpPr>
          <p:cNvPr id="5866" name="Google Shape;5866;p96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67" name="Google Shape;5867;p96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868" name="Google Shape;5868;p96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71" name="Shape 5871"/>
        <p:cNvGrpSpPr/>
        <p:nvPr/>
      </p:nvGrpSpPr>
      <p:grpSpPr>
        <a:xfrm>
          <a:off x="0" y="0"/>
          <a:ext cx="0" cy="0"/>
          <a:chOff x="0" y="0"/>
          <a:chExt cx="0" cy="0"/>
        </a:xfrm>
      </p:grpSpPr>
      <p:sp>
        <p:nvSpPr>
          <p:cNvPr id="5872" name="Google Shape;5872;p96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73" name="Google Shape;5873;p9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874" name="Google Shape;5874;p96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0" name="Shape 650"/>
        <p:cNvGrpSpPr/>
        <p:nvPr/>
      </p:nvGrpSpPr>
      <p:grpSpPr>
        <a:xfrm>
          <a:off x="0" y="0"/>
          <a:ext cx="0" cy="0"/>
          <a:chOff x="0" y="0"/>
          <a:chExt cx="0" cy="0"/>
        </a:xfrm>
      </p:grpSpPr>
      <p:sp>
        <p:nvSpPr>
          <p:cNvPr id="651" name="Google Shape;651;p9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2" name="Google Shape;652;p9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77" name="Shape 5877"/>
        <p:cNvGrpSpPr/>
        <p:nvPr/>
      </p:nvGrpSpPr>
      <p:grpSpPr>
        <a:xfrm>
          <a:off x="0" y="0"/>
          <a:ext cx="0" cy="0"/>
          <a:chOff x="0" y="0"/>
          <a:chExt cx="0" cy="0"/>
        </a:xfrm>
      </p:grpSpPr>
      <p:sp>
        <p:nvSpPr>
          <p:cNvPr id="5878" name="Google Shape;5878;p97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79" name="Google Shape;5879;p9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880" name="Google Shape;5880;p9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83" name="Shape 5883"/>
        <p:cNvGrpSpPr/>
        <p:nvPr/>
      </p:nvGrpSpPr>
      <p:grpSpPr>
        <a:xfrm>
          <a:off x="0" y="0"/>
          <a:ext cx="0" cy="0"/>
          <a:chOff x="0" y="0"/>
          <a:chExt cx="0" cy="0"/>
        </a:xfrm>
      </p:grpSpPr>
      <p:sp>
        <p:nvSpPr>
          <p:cNvPr id="5884" name="Google Shape;5884;p97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85" name="Google Shape;5885;p9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886" name="Google Shape;5886;p97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89" name="Shape 5889"/>
        <p:cNvGrpSpPr/>
        <p:nvPr/>
      </p:nvGrpSpPr>
      <p:grpSpPr>
        <a:xfrm>
          <a:off x="0" y="0"/>
          <a:ext cx="0" cy="0"/>
          <a:chOff x="0" y="0"/>
          <a:chExt cx="0" cy="0"/>
        </a:xfrm>
      </p:grpSpPr>
      <p:sp>
        <p:nvSpPr>
          <p:cNvPr id="5890" name="Google Shape;5890;p97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91" name="Google Shape;5891;p9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892" name="Google Shape;5892;p97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5" name="Shape 5895"/>
        <p:cNvGrpSpPr/>
        <p:nvPr/>
      </p:nvGrpSpPr>
      <p:grpSpPr>
        <a:xfrm>
          <a:off x="0" y="0"/>
          <a:ext cx="0" cy="0"/>
          <a:chOff x="0" y="0"/>
          <a:chExt cx="0" cy="0"/>
        </a:xfrm>
      </p:grpSpPr>
      <p:sp>
        <p:nvSpPr>
          <p:cNvPr id="5896" name="Google Shape;5896;p97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97" name="Google Shape;5897;p9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898" name="Google Shape;5898;p97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01" name="Shape 5901"/>
        <p:cNvGrpSpPr/>
        <p:nvPr/>
      </p:nvGrpSpPr>
      <p:grpSpPr>
        <a:xfrm>
          <a:off x="0" y="0"/>
          <a:ext cx="0" cy="0"/>
          <a:chOff x="0" y="0"/>
          <a:chExt cx="0" cy="0"/>
        </a:xfrm>
      </p:grpSpPr>
      <p:sp>
        <p:nvSpPr>
          <p:cNvPr id="5902" name="Google Shape;5902;p97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03" name="Google Shape;5903;p9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904" name="Google Shape;5904;p9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07" name="Shape 5907"/>
        <p:cNvGrpSpPr/>
        <p:nvPr/>
      </p:nvGrpSpPr>
      <p:grpSpPr>
        <a:xfrm>
          <a:off x="0" y="0"/>
          <a:ext cx="0" cy="0"/>
          <a:chOff x="0" y="0"/>
          <a:chExt cx="0" cy="0"/>
        </a:xfrm>
      </p:grpSpPr>
      <p:sp>
        <p:nvSpPr>
          <p:cNvPr id="5908" name="Google Shape;5908;p97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09" name="Google Shape;5909;p9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910" name="Google Shape;5910;p9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13" name="Shape 5913"/>
        <p:cNvGrpSpPr/>
        <p:nvPr/>
      </p:nvGrpSpPr>
      <p:grpSpPr>
        <a:xfrm>
          <a:off x="0" y="0"/>
          <a:ext cx="0" cy="0"/>
          <a:chOff x="0" y="0"/>
          <a:chExt cx="0" cy="0"/>
        </a:xfrm>
      </p:grpSpPr>
      <p:sp>
        <p:nvSpPr>
          <p:cNvPr id="5914" name="Google Shape;5914;p97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15" name="Google Shape;5915;p9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916" name="Google Shape;5916;p9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19" name="Shape 5919"/>
        <p:cNvGrpSpPr/>
        <p:nvPr/>
      </p:nvGrpSpPr>
      <p:grpSpPr>
        <a:xfrm>
          <a:off x="0" y="0"/>
          <a:ext cx="0" cy="0"/>
          <a:chOff x="0" y="0"/>
          <a:chExt cx="0" cy="0"/>
        </a:xfrm>
      </p:grpSpPr>
      <p:sp>
        <p:nvSpPr>
          <p:cNvPr id="5920" name="Google Shape;5920;p97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21" name="Google Shape;5921;p9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922" name="Google Shape;5922;p97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25" name="Shape 5925"/>
        <p:cNvGrpSpPr/>
        <p:nvPr/>
      </p:nvGrpSpPr>
      <p:grpSpPr>
        <a:xfrm>
          <a:off x="0" y="0"/>
          <a:ext cx="0" cy="0"/>
          <a:chOff x="0" y="0"/>
          <a:chExt cx="0" cy="0"/>
        </a:xfrm>
      </p:grpSpPr>
      <p:sp>
        <p:nvSpPr>
          <p:cNvPr id="5926" name="Google Shape;5926;p97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27" name="Google Shape;5927;p9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928" name="Google Shape;5928;p9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31" name="Shape 5931"/>
        <p:cNvGrpSpPr/>
        <p:nvPr/>
      </p:nvGrpSpPr>
      <p:grpSpPr>
        <a:xfrm>
          <a:off x="0" y="0"/>
          <a:ext cx="0" cy="0"/>
          <a:chOff x="0" y="0"/>
          <a:chExt cx="0" cy="0"/>
        </a:xfrm>
      </p:grpSpPr>
      <p:sp>
        <p:nvSpPr>
          <p:cNvPr id="5932" name="Google Shape;5932;p97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33" name="Google Shape;5933;p9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934" name="Google Shape;5934;p97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5" name="Shape 655"/>
        <p:cNvGrpSpPr/>
        <p:nvPr/>
      </p:nvGrpSpPr>
      <p:grpSpPr>
        <a:xfrm>
          <a:off x="0" y="0"/>
          <a:ext cx="0" cy="0"/>
          <a:chOff x="0" y="0"/>
          <a:chExt cx="0" cy="0"/>
        </a:xfrm>
      </p:grpSpPr>
      <p:sp>
        <p:nvSpPr>
          <p:cNvPr id="656" name="Google Shape;656;p9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7" name="Google Shape;657;p9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37" name="Shape 5937"/>
        <p:cNvGrpSpPr/>
        <p:nvPr/>
      </p:nvGrpSpPr>
      <p:grpSpPr>
        <a:xfrm>
          <a:off x="0" y="0"/>
          <a:ext cx="0" cy="0"/>
          <a:chOff x="0" y="0"/>
          <a:chExt cx="0" cy="0"/>
        </a:xfrm>
      </p:grpSpPr>
      <p:sp>
        <p:nvSpPr>
          <p:cNvPr id="5938" name="Google Shape;5938;p98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39" name="Google Shape;5939;p9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940" name="Google Shape;5940;p9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3" name="Shape 5943"/>
        <p:cNvGrpSpPr/>
        <p:nvPr/>
      </p:nvGrpSpPr>
      <p:grpSpPr>
        <a:xfrm>
          <a:off x="0" y="0"/>
          <a:ext cx="0" cy="0"/>
          <a:chOff x="0" y="0"/>
          <a:chExt cx="0" cy="0"/>
        </a:xfrm>
      </p:grpSpPr>
      <p:sp>
        <p:nvSpPr>
          <p:cNvPr id="5944" name="Google Shape;5944;p98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45" name="Google Shape;5945;p9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946" name="Google Shape;5946;p98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9" name="Shape 5949"/>
        <p:cNvGrpSpPr/>
        <p:nvPr/>
      </p:nvGrpSpPr>
      <p:grpSpPr>
        <a:xfrm>
          <a:off x="0" y="0"/>
          <a:ext cx="0" cy="0"/>
          <a:chOff x="0" y="0"/>
          <a:chExt cx="0" cy="0"/>
        </a:xfrm>
      </p:grpSpPr>
      <p:sp>
        <p:nvSpPr>
          <p:cNvPr id="5950" name="Google Shape;5950;p98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51" name="Google Shape;5951;p9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5952" name="Google Shape;5952;p9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55" name="Shape 5955"/>
        <p:cNvGrpSpPr/>
        <p:nvPr/>
      </p:nvGrpSpPr>
      <p:grpSpPr>
        <a:xfrm>
          <a:off x="0" y="0"/>
          <a:ext cx="0" cy="0"/>
          <a:chOff x="0" y="0"/>
          <a:chExt cx="0" cy="0"/>
        </a:xfrm>
      </p:grpSpPr>
      <p:sp>
        <p:nvSpPr>
          <p:cNvPr id="5956" name="Google Shape;5956;p98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57" name="Google Shape;5957;p9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Teacher</a:t>
            </a:r>
            <a:endParaRPr/>
          </a:p>
        </p:txBody>
      </p:sp>
      <p:sp>
        <p:nvSpPr>
          <p:cNvPr id="5958" name="Google Shape;5958;p9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61" name="Shape 5961"/>
        <p:cNvGrpSpPr/>
        <p:nvPr/>
      </p:nvGrpSpPr>
      <p:grpSpPr>
        <a:xfrm>
          <a:off x="0" y="0"/>
          <a:ext cx="0" cy="0"/>
          <a:chOff x="0" y="0"/>
          <a:chExt cx="0" cy="0"/>
        </a:xfrm>
      </p:grpSpPr>
      <p:sp>
        <p:nvSpPr>
          <p:cNvPr id="5962" name="Google Shape;5962;p98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63" name="Google Shape;5963;p98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INTRO(UPAT)</a:t>
            </a:r>
            <a:endParaRPr/>
          </a:p>
          <a:p>
            <a:pPr indent="0" lvl="0" marL="0" rtl="0" algn="l">
              <a:spcBef>
                <a:spcPts val="0"/>
              </a:spcBef>
              <a:spcAft>
                <a:spcPts val="0"/>
              </a:spcAft>
              <a:buNone/>
            </a:pPr>
            <a:r>
              <a:t/>
            </a:r>
            <a:endParaRPr/>
          </a:p>
        </p:txBody>
      </p:sp>
      <p:sp>
        <p:nvSpPr>
          <p:cNvPr id="5964" name="Google Shape;5964;p98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67" name="Shape 5967"/>
        <p:cNvGrpSpPr/>
        <p:nvPr/>
      </p:nvGrpSpPr>
      <p:grpSpPr>
        <a:xfrm>
          <a:off x="0" y="0"/>
          <a:ext cx="0" cy="0"/>
          <a:chOff x="0" y="0"/>
          <a:chExt cx="0" cy="0"/>
        </a:xfrm>
      </p:grpSpPr>
      <p:sp>
        <p:nvSpPr>
          <p:cNvPr id="5968" name="Google Shape;5968;p98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69" name="Google Shape;5969;p9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ADULTS (ARID)</a:t>
            </a:r>
            <a:endParaRPr/>
          </a:p>
          <a:p>
            <a:pPr indent="0" lvl="0" marL="0" rtl="0" algn="l">
              <a:spcBef>
                <a:spcPts val="0"/>
              </a:spcBef>
              <a:spcAft>
                <a:spcPts val="0"/>
              </a:spcAft>
              <a:buNone/>
            </a:pPr>
            <a:r>
              <a:t/>
            </a:r>
            <a:endParaRPr/>
          </a:p>
        </p:txBody>
      </p:sp>
      <p:sp>
        <p:nvSpPr>
          <p:cNvPr id="5970" name="Google Shape;5970;p98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73" name="Shape 5973"/>
        <p:cNvGrpSpPr/>
        <p:nvPr/>
      </p:nvGrpSpPr>
      <p:grpSpPr>
        <a:xfrm>
          <a:off x="0" y="0"/>
          <a:ext cx="0" cy="0"/>
          <a:chOff x="0" y="0"/>
          <a:chExt cx="0" cy="0"/>
        </a:xfrm>
      </p:grpSpPr>
      <p:sp>
        <p:nvSpPr>
          <p:cNvPr id="5974" name="Google Shape;5974;p98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75" name="Google Shape;5975;p98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PEER (AINOVA)</a:t>
            </a:r>
            <a:endParaRPr/>
          </a:p>
          <a:p>
            <a:pPr indent="0" lvl="0" marL="0" rtl="0" algn="l">
              <a:spcBef>
                <a:spcPts val="0"/>
              </a:spcBef>
              <a:spcAft>
                <a:spcPts val="0"/>
              </a:spcAft>
              <a:buNone/>
            </a:pPr>
            <a:r>
              <a:t/>
            </a:r>
            <a:endParaRPr/>
          </a:p>
        </p:txBody>
      </p:sp>
      <p:sp>
        <p:nvSpPr>
          <p:cNvPr id="5976" name="Google Shape;5976;p98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79" name="Shape 5979"/>
        <p:cNvGrpSpPr/>
        <p:nvPr/>
      </p:nvGrpSpPr>
      <p:grpSpPr>
        <a:xfrm>
          <a:off x="0" y="0"/>
          <a:ext cx="0" cy="0"/>
          <a:chOff x="0" y="0"/>
          <a:chExt cx="0" cy="0"/>
        </a:xfrm>
      </p:grpSpPr>
      <p:sp>
        <p:nvSpPr>
          <p:cNvPr id="5980" name="Google Shape;5980;p98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81" name="Google Shape;5981;p9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GROUP (CTE)</a:t>
            </a:r>
            <a:endParaRPr/>
          </a:p>
          <a:p>
            <a:pPr indent="0" lvl="0" marL="0" rtl="0" algn="l">
              <a:spcBef>
                <a:spcPts val="0"/>
              </a:spcBef>
              <a:spcAft>
                <a:spcPts val="0"/>
              </a:spcAft>
              <a:buNone/>
            </a:pPr>
            <a:r>
              <a:t/>
            </a:r>
            <a:endParaRPr/>
          </a:p>
        </p:txBody>
      </p:sp>
      <p:sp>
        <p:nvSpPr>
          <p:cNvPr id="5982" name="Google Shape;5982;p9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85" name="Shape 5985"/>
        <p:cNvGrpSpPr/>
        <p:nvPr/>
      </p:nvGrpSpPr>
      <p:grpSpPr>
        <a:xfrm>
          <a:off x="0" y="0"/>
          <a:ext cx="0" cy="0"/>
          <a:chOff x="0" y="0"/>
          <a:chExt cx="0" cy="0"/>
        </a:xfrm>
      </p:grpSpPr>
      <p:sp>
        <p:nvSpPr>
          <p:cNvPr id="5986" name="Google Shape;5986;p98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87" name="Google Shape;5987;p9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MODULE IV - SELF (UPJP)</a:t>
            </a:r>
            <a:endParaRPr/>
          </a:p>
          <a:p>
            <a:pPr indent="0" lvl="0" marL="0" rtl="0" algn="l">
              <a:spcBef>
                <a:spcPts val="0"/>
              </a:spcBef>
              <a:spcAft>
                <a:spcPts val="0"/>
              </a:spcAft>
              <a:buNone/>
            </a:pPr>
            <a:r>
              <a:t/>
            </a:r>
            <a:endParaRPr/>
          </a:p>
        </p:txBody>
      </p:sp>
      <p:sp>
        <p:nvSpPr>
          <p:cNvPr id="5988" name="Google Shape;5988;p9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91" name="Shape 5991"/>
        <p:cNvGrpSpPr/>
        <p:nvPr/>
      </p:nvGrpSpPr>
      <p:grpSpPr>
        <a:xfrm>
          <a:off x="0" y="0"/>
          <a:ext cx="0" cy="0"/>
          <a:chOff x="0" y="0"/>
          <a:chExt cx="0" cy="0"/>
        </a:xfrm>
      </p:grpSpPr>
      <p:sp>
        <p:nvSpPr>
          <p:cNvPr id="5992" name="Google Shape;5992;p98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93" name="Google Shape;5993;p9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SELF DISABILITIES, DISORDERS (NEWEDU)</a:t>
            </a:r>
            <a:endParaRPr/>
          </a:p>
          <a:p>
            <a:pPr indent="0" lvl="0" marL="0" rtl="0" algn="l">
              <a:spcBef>
                <a:spcPts val="0"/>
              </a:spcBef>
              <a:spcAft>
                <a:spcPts val="0"/>
              </a:spcAft>
              <a:buNone/>
            </a:pPr>
            <a:r>
              <a:t/>
            </a:r>
            <a:endParaRPr/>
          </a:p>
        </p:txBody>
      </p:sp>
      <p:sp>
        <p:nvSpPr>
          <p:cNvPr id="5994" name="Google Shape;5994;p98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0" name="Shape 660"/>
        <p:cNvGrpSpPr/>
        <p:nvPr/>
      </p:nvGrpSpPr>
      <p:grpSpPr>
        <a:xfrm>
          <a:off x="0" y="0"/>
          <a:ext cx="0" cy="0"/>
          <a:chOff x="0" y="0"/>
          <a:chExt cx="0" cy="0"/>
        </a:xfrm>
      </p:grpSpPr>
      <p:sp>
        <p:nvSpPr>
          <p:cNvPr id="661" name="Google Shape;661;p9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2" name="Google Shape;662;p9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 name="Shape 15"/>
        <p:cNvGrpSpPr/>
        <p:nvPr/>
      </p:nvGrpSpPr>
      <p:grpSpPr>
        <a:xfrm>
          <a:off x="0" y="0"/>
          <a:ext cx="0" cy="0"/>
          <a:chOff x="0" y="0"/>
          <a:chExt cx="0" cy="0"/>
        </a:xfrm>
      </p:grpSpPr>
      <p:sp>
        <p:nvSpPr>
          <p:cNvPr id="16" name="Google Shape;16;p991"/>
          <p:cNvSpPr txBox="1"/>
          <p:nvPr>
            <p:ph type="title"/>
          </p:nvPr>
        </p:nvSpPr>
        <p:spPr>
          <a:xfrm>
            <a:off x="754380" y="194734"/>
            <a:ext cx="9464040" cy="70696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991"/>
          <p:cNvSpPr txBox="1"/>
          <p:nvPr>
            <p:ph idx="1" type="body"/>
          </p:nvPr>
        </p:nvSpPr>
        <p:spPr>
          <a:xfrm>
            <a:off x="754380" y="973666"/>
            <a:ext cx="9464040" cy="232071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18" name="Google Shape;18;p991"/>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991"/>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991"/>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000"/>
          <p:cNvSpPr txBox="1"/>
          <p:nvPr>
            <p:ph type="title"/>
          </p:nvPr>
        </p:nvSpPr>
        <p:spPr>
          <a:xfrm>
            <a:off x="754380" y="194734"/>
            <a:ext cx="9464040" cy="70696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000"/>
          <p:cNvSpPr txBox="1"/>
          <p:nvPr>
            <p:ph idx="1" type="body"/>
          </p:nvPr>
        </p:nvSpPr>
        <p:spPr>
          <a:xfrm rot="5400000">
            <a:off x="4326043" y="-2597997"/>
            <a:ext cx="2320714" cy="946404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75" name="Google Shape;75;p1000"/>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000"/>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000"/>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001"/>
          <p:cNvSpPr txBox="1"/>
          <p:nvPr>
            <p:ph type="title"/>
          </p:nvPr>
        </p:nvSpPr>
        <p:spPr>
          <a:xfrm rot="5400000">
            <a:off x="7485592" y="561551"/>
            <a:ext cx="3099647" cy="236601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001"/>
          <p:cNvSpPr txBox="1"/>
          <p:nvPr>
            <p:ph idx="1" type="body"/>
          </p:nvPr>
        </p:nvSpPr>
        <p:spPr>
          <a:xfrm rot="5400000">
            <a:off x="2684991" y="-1735879"/>
            <a:ext cx="3099647" cy="696087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81" name="Google Shape;81;p1001"/>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001"/>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001"/>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1" name="Shape 21"/>
        <p:cNvGrpSpPr/>
        <p:nvPr/>
      </p:nvGrpSpPr>
      <p:grpSpPr>
        <a:xfrm>
          <a:off x="0" y="0"/>
          <a:ext cx="0" cy="0"/>
          <a:chOff x="0" y="0"/>
          <a:chExt cx="0" cy="0"/>
        </a:xfrm>
      </p:grpSpPr>
      <p:sp>
        <p:nvSpPr>
          <p:cNvPr id="22" name="Google Shape;22;p992"/>
          <p:cNvSpPr txBox="1"/>
          <p:nvPr>
            <p:ph type="ctrTitle"/>
          </p:nvPr>
        </p:nvSpPr>
        <p:spPr>
          <a:xfrm>
            <a:off x="1371600" y="598593"/>
            <a:ext cx="8229600" cy="1273387"/>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992"/>
          <p:cNvSpPr txBox="1"/>
          <p:nvPr>
            <p:ph idx="1" type="subTitle"/>
          </p:nvPr>
        </p:nvSpPr>
        <p:spPr>
          <a:xfrm>
            <a:off x="1371600" y="1921087"/>
            <a:ext cx="8229600" cy="883073"/>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533"/>
              </a:spcBef>
              <a:spcAft>
                <a:spcPts val="0"/>
              </a:spcAft>
              <a:buClr>
                <a:schemeClr val="dk1"/>
              </a:buClr>
              <a:buSzPts val="1280"/>
              <a:buNone/>
              <a:defRPr sz="1280"/>
            </a:lvl1pPr>
            <a:lvl2pPr lvl="1" algn="ctr">
              <a:lnSpc>
                <a:spcPct val="90000"/>
              </a:lnSpc>
              <a:spcBef>
                <a:spcPts val="267"/>
              </a:spcBef>
              <a:spcAft>
                <a:spcPts val="0"/>
              </a:spcAft>
              <a:buClr>
                <a:schemeClr val="dk1"/>
              </a:buClr>
              <a:buSzPts val="1067"/>
              <a:buNone/>
              <a:defRPr sz="1067"/>
            </a:lvl2pPr>
            <a:lvl3pPr lvl="2" algn="ctr">
              <a:lnSpc>
                <a:spcPct val="90000"/>
              </a:lnSpc>
              <a:spcBef>
                <a:spcPts val="267"/>
              </a:spcBef>
              <a:spcAft>
                <a:spcPts val="0"/>
              </a:spcAft>
              <a:buClr>
                <a:schemeClr val="dk1"/>
              </a:buClr>
              <a:buSzPts val="960"/>
              <a:buNone/>
              <a:defRPr sz="960"/>
            </a:lvl3pPr>
            <a:lvl4pPr lvl="3" algn="ctr">
              <a:lnSpc>
                <a:spcPct val="90000"/>
              </a:lnSpc>
              <a:spcBef>
                <a:spcPts val="267"/>
              </a:spcBef>
              <a:spcAft>
                <a:spcPts val="0"/>
              </a:spcAft>
              <a:buClr>
                <a:schemeClr val="dk1"/>
              </a:buClr>
              <a:buSzPts val="853"/>
              <a:buNone/>
              <a:defRPr sz="853"/>
            </a:lvl4pPr>
            <a:lvl5pPr lvl="4" algn="ctr">
              <a:lnSpc>
                <a:spcPct val="90000"/>
              </a:lnSpc>
              <a:spcBef>
                <a:spcPts val="267"/>
              </a:spcBef>
              <a:spcAft>
                <a:spcPts val="0"/>
              </a:spcAft>
              <a:buClr>
                <a:schemeClr val="dk1"/>
              </a:buClr>
              <a:buSzPts val="853"/>
              <a:buNone/>
              <a:defRPr sz="853"/>
            </a:lvl5pPr>
            <a:lvl6pPr lvl="5" algn="ctr">
              <a:lnSpc>
                <a:spcPct val="90000"/>
              </a:lnSpc>
              <a:spcBef>
                <a:spcPts val="267"/>
              </a:spcBef>
              <a:spcAft>
                <a:spcPts val="0"/>
              </a:spcAft>
              <a:buClr>
                <a:schemeClr val="dk1"/>
              </a:buClr>
              <a:buSzPts val="853"/>
              <a:buNone/>
              <a:defRPr sz="853"/>
            </a:lvl6pPr>
            <a:lvl7pPr lvl="6" algn="ctr">
              <a:lnSpc>
                <a:spcPct val="90000"/>
              </a:lnSpc>
              <a:spcBef>
                <a:spcPts val="267"/>
              </a:spcBef>
              <a:spcAft>
                <a:spcPts val="0"/>
              </a:spcAft>
              <a:buClr>
                <a:schemeClr val="dk1"/>
              </a:buClr>
              <a:buSzPts val="853"/>
              <a:buNone/>
              <a:defRPr sz="853"/>
            </a:lvl7pPr>
            <a:lvl8pPr lvl="7" algn="ctr">
              <a:lnSpc>
                <a:spcPct val="90000"/>
              </a:lnSpc>
              <a:spcBef>
                <a:spcPts val="267"/>
              </a:spcBef>
              <a:spcAft>
                <a:spcPts val="0"/>
              </a:spcAft>
              <a:buClr>
                <a:schemeClr val="dk1"/>
              </a:buClr>
              <a:buSzPts val="853"/>
              <a:buNone/>
              <a:defRPr sz="853"/>
            </a:lvl8pPr>
            <a:lvl9pPr lvl="8" algn="ctr">
              <a:lnSpc>
                <a:spcPct val="90000"/>
              </a:lnSpc>
              <a:spcBef>
                <a:spcPts val="267"/>
              </a:spcBef>
              <a:spcAft>
                <a:spcPts val="0"/>
              </a:spcAft>
              <a:buClr>
                <a:schemeClr val="dk1"/>
              </a:buClr>
              <a:buSzPts val="853"/>
              <a:buNone/>
              <a:defRPr sz="853"/>
            </a:lvl9pPr>
          </a:lstStyle>
          <a:p/>
        </p:txBody>
      </p:sp>
      <p:sp>
        <p:nvSpPr>
          <p:cNvPr id="24" name="Google Shape;24;p992"/>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992"/>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992"/>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993"/>
          <p:cNvSpPr txBox="1"/>
          <p:nvPr>
            <p:ph type="title"/>
          </p:nvPr>
        </p:nvSpPr>
        <p:spPr>
          <a:xfrm>
            <a:off x="748665" y="911860"/>
            <a:ext cx="9464040" cy="152146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993"/>
          <p:cNvSpPr txBox="1"/>
          <p:nvPr>
            <p:ph idx="1" type="body"/>
          </p:nvPr>
        </p:nvSpPr>
        <p:spPr>
          <a:xfrm>
            <a:off x="748665" y="2447714"/>
            <a:ext cx="9464040" cy="8001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533"/>
              </a:spcBef>
              <a:spcAft>
                <a:spcPts val="0"/>
              </a:spcAft>
              <a:buClr>
                <a:srgbClr val="888888"/>
              </a:buClr>
              <a:buSzPts val="1280"/>
              <a:buNone/>
              <a:defRPr sz="1280">
                <a:solidFill>
                  <a:srgbClr val="888888"/>
                </a:solidFill>
              </a:defRPr>
            </a:lvl1pPr>
            <a:lvl2pPr indent="-228600" lvl="1" marL="914400" algn="l">
              <a:lnSpc>
                <a:spcPct val="90000"/>
              </a:lnSpc>
              <a:spcBef>
                <a:spcPts val="267"/>
              </a:spcBef>
              <a:spcAft>
                <a:spcPts val="0"/>
              </a:spcAft>
              <a:buClr>
                <a:srgbClr val="888888"/>
              </a:buClr>
              <a:buSzPts val="1067"/>
              <a:buNone/>
              <a:defRPr sz="1067">
                <a:solidFill>
                  <a:srgbClr val="888888"/>
                </a:solidFill>
              </a:defRPr>
            </a:lvl2pPr>
            <a:lvl3pPr indent="-228600" lvl="2" marL="1371600" algn="l">
              <a:lnSpc>
                <a:spcPct val="90000"/>
              </a:lnSpc>
              <a:spcBef>
                <a:spcPts val="267"/>
              </a:spcBef>
              <a:spcAft>
                <a:spcPts val="0"/>
              </a:spcAft>
              <a:buClr>
                <a:srgbClr val="888888"/>
              </a:buClr>
              <a:buSzPts val="960"/>
              <a:buNone/>
              <a:defRPr sz="960">
                <a:solidFill>
                  <a:srgbClr val="888888"/>
                </a:solidFill>
              </a:defRPr>
            </a:lvl3pPr>
            <a:lvl4pPr indent="-228600" lvl="3" marL="1828800" algn="l">
              <a:lnSpc>
                <a:spcPct val="90000"/>
              </a:lnSpc>
              <a:spcBef>
                <a:spcPts val="267"/>
              </a:spcBef>
              <a:spcAft>
                <a:spcPts val="0"/>
              </a:spcAft>
              <a:buClr>
                <a:srgbClr val="888888"/>
              </a:buClr>
              <a:buSzPts val="853"/>
              <a:buNone/>
              <a:defRPr sz="853">
                <a:solidFill>
                  <a:srgbClr val="888888"/>
                </a:solidFill>
              </a:defRPr>
            </a:lvl4pPr>
            <a:lvl5pPr indent="-228600" lvl="4" marL="2286000" algn="l">
              <a:lnSpc>
                <a:spcPct val="90000"/>
              </a:lnSpc>
              <a:spcBef>
                <a:spcPts val="267"/>
              </a:spcBef>
              <a:spcAft>
                <a:spcPts val="0"/>
              </a:spcAft>
              <a:buClr>
                <a:srgbClr val="888888"/>
              </a:buClr>
              <a:buSzPts val="853"/>
              <a:buNone/>
              <a:defRPr sz="853">
                <a:solidFill>
                  <a:srgbClr val="888888"/>
                </a:solidFill>
              </a:defRPr>
            </a:lvl5pPr>
            <a:lvl6pPr indent="-228600" lvl="5" marL="2743200" algn="l">
              <a:lnSpc>
                <a:spcPct val="90000"/>
              </a:lnSpc>
              <a:spcBef>
                <a:spcPts val="267"/>
              </a:spcBef>
              <a:spcAft>
                <a:spcPts val="0"/>
              </a:spcAft>
              <a:buClr>
                <a:srgbClr val="888888"/>
              </a:buClr>
              <a:buSzPts val="853"/>
              <a:buNone/>
              <a:defRPr sz="853">
                <a:solidFill>
                  <a:srgbClr val="888888"/>
                </a:solidFill>
              </a:defRPr>
            </a:lvl6pPr>
            <a:lvl7pPr indent="-228600" lvl="6" marL="3200400" algn="l">
              <a:lnSpc>
                <a:spcPct val="90000"/>
              </a:lnSpc>
              <a:spcBef>
                <a:spcPts val="267"/>
              </a:spcBef>
              <a:spcAft>
                <a:spcPts val="0"/>
              </a:spcAft>
              <a:buClr>
                <a:srgbClr val="888888"/>
              </a:buClr>
              <a:buSzPts val="853"/>
              <a:buNone/>
              <a:defRPr sz="853">
                <a:solidFill>
                  <a:srgbClr val="888888"/>
                </a:solidFill>
              </a:defRPr>
            </a:lvl7pPr>
            <a:lvl8pPr indent="-228600" lvl="7" marL="3657600" algn="l">
              <a:lnSpc>
                <a:spcPct val="90000"/>
              </a:lnSpc>
              <a:spcBef>
                <a:spcPts val="267"/>
              </a:spcBef>
              <a:spcAft>
                <a:spcPts val="0"/>
              </a:spcAft>
              <a:buClr>
                <a:srgbClr val="888888"/>
              </a:buClr>
              <a:buSzPts val="853"/>
              <a:buNone/>
              <a:defRPr sz="853">
                <a:solidFill>
                  <a:srgbClr val="888888"/>
                </a:solidFill>
              </a:defRPr>
            </a:lvl8pPr>
            <a:lvl9pPr indent="-228600" lvl="8" marL="4114800" algn="l">
              <a:lnSpc>
                <a:spcPct val="90000"/>
              </a:lnSpc>
              <a:spcBef>
                <a:spcPts val="267"/>
              </a:spcBef>
              <a:spcAft>
                <a:spcPts val="0"/>
              </a:spcAft>
              <a:buClr>
                <a:srgbClr val="888888"/>
              </a:buClr>
              <a:buSzPts val="853"/>
              <a:buNone/>
              <a:defRPr sz="853">
                <a:solidFill>
                  <a:srgbClr val="888888"/>
                </a:solidFill>
              </a:defRPr>
            </a:lvl9pPr>
          </a:lstStyle>
          <a:p/>
        </p:txBody>
      </p:sp>
      <p:sp>
        <p:nvSpPr>
          <p:cNvPr id="30" name="Google Shape;30;p993"/>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993"/>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993"/>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994"/>
          <p:cNvSpPr txBox="1"/>
          <p:nvPr>
            <p:ph type="title"/>
          </p:nvPr>
        </p:nvSpPr>
        <p:spPr>
          <a:xfrm>
            <a:off x="754380" y="194734"/>
            <a:ext cx="9464040" cy="70696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994"/>
          <p:cNvSpPr txBox="1"/>
          <p:nvPr>
            <p:ph idx="1" type="body"/>
          </p:nvPr>
        </p:nvSpPr>
        <p:spPr>
          <a:xfrm>
            <a:off x="754380" y="973666"/>
            <a:ext cx="4663440" cy="232071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36" name="Google Shape;36;p994"/>
          <p:cNvSpPr txBox="1"/>
          <p:nvPr>
            <p:ph idx="2" type="body"/>
          </p:nvPr>
        </p:nvSpPr>
        <p:spPr>
          <a:xfrm>
            <a:off x="5554980" y="973666"/>
            <a:ext cx="4663440" cy="232071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37" name="Google Shape;37;p994"/>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994"/>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994"/>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995"/>
          <p:cNvSpPr txBox="1"/>
          <p:nvPr>
            <p:ph type="title"/>
          </p:nvPr>
        </p:nvSpPr>
        <p:spPr>
          <a:xfrm>
            <a:off x="755809" y="194734"/>
            <a:ext cx="9464040" cy="70696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995"/>
          <p:cNvSpPr txBox="1"/>
          <p:nvPr>
            <p:ph idx="1" type="body"/>
          </p:nvPr>
        </p:nvSpPr>
        <p:spPr>
          <a:xfrm>
            <a:off x="755810" y="896620"/>
            <a:ext cx="4642008" cy="43942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533"/>
              </a:spcBef>
              <a:spcAft>
                <a:spcPts val="0"/>
              </a:spcAft>
              <a:buClr>
                <a:schemeClr val="dk1"/>
              </a:buClr>
              <a:buSzPts val="1280"/>
              <a:buNone/>
              <a:defRPr b="1" sz="1280"/>
            </a:lvl1pPr>
            <a:lvl2pPr indent="-228600" lvl="1" marL="914400" algn="l">
              <a:lnSpc>
                <a:spcPct val="90000"/>
              </a:lnSpc>
              <a:spcBef>
                <a:spcPts val="267"/>
              </a:spcBef>
              <a:spcAft>
                <a:spcPts val="0"/>
              </a:spcAft>
              <a:buClr>
                <a:schemeClr val="dk1"/>
              </a:buClr>
              <a:buSzPts val="1067"/>
              <a:buNone/>
              <a:defRPr b="1" sz="1067"/>
            </a:lvl2pPr>
            <a:lvl3pPr indent="-228600" lvl="2" marL="1371600" algn="l">
              <a:lnSpc>
                <a:spcPct val="90000"/>
              </a:lnSpc>
              <a:spcBef>
                <a:spcPts val="267"/>
              </a:spcBef>
              <a:spcAft>
                <a:spcPts val="0"/>
              </a:spcAft>
              <a:buClr>
                <a:schemeClr val="dk1"/>
              </a:buClr>
              <a:buSzPts val="960"/>
              <a:buNone/>
              <a:defRPr b="1" sz="960"/>
            </a:lvl3pPr>
            <a:lvl4pPr indent="-228600" lvl="3" marL="1828800" algn="l">
              <a:lnSpc>
                <a:spcPct val="90000"/>
              </a:lnSpc>
              <a:spcBef>
                <a:spcPts val="267"/>
              </a:spcBef>
              <a:spcAft>
                <a:spcPts val="0"/>
              </a:spcAft>
              <a:buClr>
                <a:schemeClr val="dk1"/>
              </a:buClr>
              <a:buSzPts val="853"/>
              <a:buNone/>
              <a:defRPr b="1" sz="853"/>
            </a:lvl4pPr>
            <a:lvl5pPr indent="-228600" lvl="4" marL="2286000" algn="l">
              <a:lnSpc>
                <a:spcPct val="90000"/>
              </a:lnSpc>
              <a:spcBef>
                <a:spcPts val="267"/>
              </a:spcBef>
              <a:spcAft>
                <a:spcPts val="0"/>
              </a:spcAft>
              <a:buClr>
                <a:schemeClr val="dk1"/>
              </a:buClr>
              <a:buSzPts val="853"/>
              <a:buNone/>
              <a:defRPr b="1" sz="853"/>
            </a:lvl5pPr>
            <a:lvl6pPr indent="-228600" lvl="5" marL="2743200" algn="l">
              <a:lnSpc>
                <a:spcPct val="90000"/>
              </a:lnSpc>
              <a:spcBef>
                <a:spcPts val="267"/>
              </a:spcBef>
              <a:spcAft>
                <a:spcPts val="0"/>
              </a:spcAft>
              <a:buClr>
                <a:schemeClr val="dk1"/>
              </a:buClr>
              <a:buSzPts val="853"/>
              <a:buNone/>
              <a:defRPr b="1" sz="853"/>
            </a:lvl6pPr>
            <a:lvl7pPr indent="-228600" lvl="6" marL="3200400" algn="l">
              <a:lnSpc>
                <a:spcPct val="90000"/>
              </a:lnSpc>
              <a:spcBef>
                <a:spcPts val="267"/>
              </a:spcBef>
              <a:spcAft>
                <a:spcPts val="0"/>
              </a:spcAft>
              <a:buClr>
                <a:schemeClr val="dk1"/>
              </a:buClr>
              <a:buSzPts val="853"/>
              <a:buNone/>
              <a:defRPr b="1" sz="853"/>
            </a:lvl7pPr>
            <a:lvl8pPr indent="-228600" lvl="7" marL="3657600" algn="l">
              <a:lnSpc>
                <a:spcPct val="90000"/>
              </a:lnSpc>
              <a:spcBef>
                <a:spcPts val="267"/>
              </a:spcBef>
              <a:spcAft>
                <a:spcPts val="0"/>
              </a:spcAft>
              <a:buClr>
                <a:schemeClr val="dk1"/>
              </a:buClr>
              <a:buSzPts val="853"/>
              <a:buNone/>
              <a:defRPr b="1" sz="853"/>
            </a:lvl8pPr>
            <a:lvl9pPr indent="-228600" lvl="8" marL="4114800" algn="l">
              <a:lnSpc>
                <a:spcPct val="90000"/>
              </a:lnSpc>
              <a:spcBef>
                <a:spcPts val="267"/>
              </a:spcBef>
              <a:spcAft>
                <a:spcPts val="0"/>
              </a:spcAft>
              <a:buClr>
                <a:schemeClr val="dk1"/>
              </a:buClr>
              <a:buSzPts val="853"/>
              <a:buNone/>
              <a:defRPr b="1" sz="853"/>
            </a:lvl9pPr>
          </a:lstStyle>
          <a:p/>
        </p:txBody>
      </p:sp>
      <p:sp>
        <p:nvSpPr>
          <p:cNvPr id="43" name="Google Shape;43;p995"/>
          <p:cNvSpPr txBox="1"/>
          <p:nvPr>
            <p:ph idx="2" type="body"/>
          </p:nvPr>
        </p:nvSpPr>
        <p:spPr>
          <a:xfrm>
            <a:off x="755810" y="1336040"/>
            <a:ext cx="4642008" cy="196511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44" name="Google Shape;44;p995"/>
          <p:cNvSpPr txBox="1"/>
          <p:nvPr>
            <p:ph idx="3" type="body"/>
          </p:nvPr>
        </p:nvSpPr>
        <p:spPr>
          <a:xfrm>
            <a:off x="5554980" y="896620"/>
            <a:ext cx="4664869" cy="43942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533"/>
              </a:spcBef>
              <a:spcAft>
                <a:spcPts val="0"/>
              </a:spcAft>
              <a:buClr>
                <a:schemeClr val="dk1"/>
              </a:buClr>
              <a:buSzPts val="1280"/>
              <a:buNone/>
              <a:defRPr b="1" sz="1280"/>
            </a:lvl1pPr>
            <a:lvl2pPr indent="-228600" lvl="1" marL="914400" algn="l">
              <a:lnSpc>
                <a:spcPct val="90000"/>
              </a:lnSpc>
              <a:spcBef>
                <a:spcPts val="267"/>
              </a:spcBef>
              <a:spcAft>
                <a:spcPts val="0"/>
              </a:spcAft>
              <a:buClr>
                <a:schemeClr val="dk1"/>
              </a:buClr>
              <a:buSzPts val="1067"/>
              <a:buNone/>
              <a:defRPr b="1" sz="1067"/>
            </a:lvl2pPr>
            <a:lvl3pPr indent="-228600" lvl="2" marL="1371600" algn="l">
              <a:lnSpc>
                <a:spcPct val="90000"/>
              </a:lnSpc>
              <a:spcBef>
                <a:spcPts val="267"/>
              </a:spcBef>
              <a:spcAft>
                <a:spcPts val="0"/>
              </a:spcAft>
              <a:buClr>
                <a:schemeClr val="dk1"/>
              </a:buClr>
              <a:buSzPts val="960"/>
              <a:buNone/>
              <a:defRPr b="1" sz="960"/>
            </a:lvl3pPr>
            <a:lvl4pPr indent="-228600" lvl="3" marL="1828800" algn="l">
              <a:lnSpc>
                <a:spcPct val="90000"/>
              </a:lnSpc>
              <a:spcBef>
                <a:spcPts val="267"/>
              </a:spcBef>
              <a:spcAft>
                <a:spcPts val="0"/>
              </a:spcAft>
              <a:buClr>
                <a:schemeClr val="dk1"/>
              </a:buClr>
              <a:buSzPts val="853"/>
              <a:buNone/>
              <a:defRPr b="1" sz="853"/>
            </a:lvl4pPr>
            <a:lvl5pPr indent="-228600" lvl="4" marL="2286000" algn="l">
              <a:lnSpc>
                <a:spcPct val="90000"/>
              </a:lnSpc>
              <a:spcBef>
                <a:spcPts val="267"/>
              </a:spcBef>
              <a:spcAft>
                <a:spcPts val="0"/>
              </a:spcAft>
              <a:buClr>
                <a:schemeClr val="dk1"/>
              </a:buClr>
              <a:buSzPts val="853"/>
              <a:buNone/>
              <a:defRPr b="1" sz="853"/>
            </a:lvl5pPr>
            <a:lvl6pPr indent="-228600" lvl="5" marL="2743200" algn="l">
              <a:lnSpc>
                <a:spcPct val="90000"/>
              </a:lnSpc>
              <a:spcBef>
                <a:spcPts val="267"/>
              </a:spcBef>
              <a:spcAft>
                <a:spcPts val="0"/>
              </a:spcAft>
              <a:buClr>
                <a:schemeClr val="dk1"/>
              </a:buClr>
              <a:buSzPts val="853"/>
              <a:buNone/>
              <a:defRPr b="1" sz="853"/>
            </a:lvl6pPr>
            <a:lvl7pPr indent="-228600" lvl="6" marL="3200400" algn="l">
              <a:lnSpc>
                <a:spcPct val="90000"/>
              </a:lnSpc>
              <a:spcBef>
                <a:spcPts val="267"/>
              </a:spcBef>
              <a:spcAft>
                <a:spcPts val="0"/>
              </a:spcAft>
              <a:buClr>
                <a:schemeClr val="dk1"/>
              </a:buClr>
              <a:buSzPts val="853"/>
              <a:buNone/>
              <a:defRPr b="1" sz="853"/>
            </a:lvl7pPr>
            <a:lvl8pPr indent="-228600" lvl="7" marL="3657600" algn="l">
              <a:lnSpc>
                <a:spcPct val="90000"/>
              </a:lnSpc>
              <a:spcBef>
                <a:spcPts val="267"/>
              </a:spcBef>
              <a:spcAft>
                <a:spcPts val="0"/>
              </a:spcAft>
              <a:buClr>
                <a:schemeClr val="dk1"/>
              </a:buClr>
              <a:buSzPts val="853"/>
              <a:buNone/>
              <a:defRPr b="1" sz="853"/>
            </a:lvl8pPr>
            <a:lvl9pPr indent="-228600" lvl="8" marL="4114800" algn="l">
              <a:lnSpc>
                <a:spcPct val="90000"/>
              </a:lnSpc>
              <a:spcBef>
                <a:spcPts val="267"/>
              </a:spcBef>
              <a:spcAft>
                <a:spcPts val="0"/>
              </a:spcAft>
              <a:buClr>
                <a:schemeClr val="dk1"/>
              </a:buClr>
              <a:buSzPts val="853"/>
              <a:buNone/>
              <a:defRPr b="1" sz="853"/>
            </a:lvl9pPr>
          </a:lstStyle>
          <a:p/>
        </p:txBody>
      </p:sp>
      <p:sp>
        <p:nvSpPr>
          <p:cNvPr id="45" name="Google Shape;45;p995"/>
          <p:cNvSpPr txBox="1"/>
          <p:nvPr>
            <p:ph idx="4" type="body"/>
          </p:nvPr>
        </p:nvSpPr>
        <p:spPr>
          <a:xfrm>
            <a:off x="5554980" y="1336040"/>
            <a:ext cx="4664869" cy="196511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46" name="Google Shape;46;p995"/>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995"/>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995"/>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996"/>
          <p:cNvSpPr txBox="1"/>
          <p:nvPr>
            <p:ph type="title"/>
          </p:nvPr>
        </p:nvSpPr>
        <p:spPr>
          <a:xfrm>
            <a:off x="754380" y="194734"/>
            <a:ext cx="9464040" cy="70696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996"/>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996"/>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996"/>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997"/>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997"/>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997"/>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998"/>
          <p:cNvSpPr txBox="1"/>
          <p:nvPr>
            <p:ph type="title"/>
          </p:nvPr>
        </p:nvSpPr>
        <p:spPr>
          <a:xfrm>
            <a:off x="755810" y="243840"/>
            <a:ext cx="3539013" cy="85344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707"/>
              <a:buFont typeface="Calibri"/>
              <a:buNone/>
              <a:defRPr sz="170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998"/>
          <p:cNvSpPr txBox="1"/>
          <p:nvPr>
            <p:ph idx="1" type="body"/>
          </p:nvPr>
        </p:nvSpPr>
        <p:spPr>
          <a:xfrm>
            <a:off x="4664869" y="526627"/>
            <a:ext cx="5554980" cy="2599267"/>
          </a:xfrm>
          <a:prstGeom prst="rect">
            <a:avLst/>
          </a:prstGeom>
          <a:noFill/>
          <a:ln>
            <a:noFill/>
          </a:ln>
        </p:spPr>
        <p:txBody>
          <a:bodyPr anchorCtr="0" anchor="t" bIns="45700" lIns="91425" spcFirstLastPara="1" rIns="91425" wrap="square" tIns="45700">
            <a:normAutofit/>
          </a:bodyPr>
          <a:lstStyle>
            <a:lvl1pPr indent="-336994" lvl="0" marL="457200" algn="l">
              <a:lnSpc>
                <a:spcPct val="90000"/>
              </a:lnSpc>
              <a:spcBef>
                <a:spcPts val="533"/>
              </a:spcBef>
              <a:spcAft>
                <a:spcPts val="0"/>
              </a:spcAft>
              <a:buClr>
                <a:schemeClr val="dk1"/>
              </a:buClr>
              <a:buSzPts val="1707"/>
              <a:buChar char="•"/>
              <a:defRPr sz="1707"/>
            </a:lvl1pPr>
            <a:lvl2pPr indent="-323405" lvl="1" marL="914400" algn="l">
              <a:lnSpc>
                <a:spcPct val="90000"/>
              </a:lnSpc>
              <a:spcBef>
                <a:spcPts val="267"/>
              </a:spcBef>
              <a:spcAft>
                <a:spcPts val="0"/>
              </a:spcAft>
              <a:buClr>
                <a:schemeClr val="dk1"/>
              </a:buClr>
              <a:buSzPts val="1493"/>
              <a:buChar char="•"/>
              <a:defRPr sz="1493"/>
            </a:lvl2pPr>
            <a:lvl3pPr indent="-309880" lvl="2" marL="1371600" algn="l">
              <a:lnSpc>
                <a:spcPct val="90000"/>
              </a:lnSpc>
              <a:spcBef>
                <a:spcPts val="267"/>
              </a:spcBef>
              <a:spcAft>
                <a:spcPts val="0"/>
              </a:spcAft>
              <a:buClr>
                <a:schemeClr val="dk1"/>
              </a:buClr>
              <a:buSzPts val="1280"/>
              <a:buChar char="•"/>
              <a:defRPr sz="1280"/>
            </a:lvl3pPr>
            <a:lvl4pPr indent="-296354" lvl="3" marL="1828800" algn="l">
              <a:lnSpc>
                <a:spcPct val="90000"/>
              </a:lnSpc>
              <a:spcBef>
                <a:spcPts val="267"/>
              </a:spcBef>
              <a:spcAft>
                <a:spcPts val="0"/>
              </a:spcAft>
              <a:buClr>
                <a:schemeClr val="dk1"/>
              </a:buClr>
              <a:buSzPts val="1067"/>
              <a:buChar char="•"/>
              <a:defRPr sz="1067"/>
            </a:lvl4pPr>
            <a:lvl5pPr indent="-296354" lvl="4" marL="2286000" algn="l">
              <a:lnSpc>
                <a:spcPct val="90000"/>
              </a:lnSpc>
              <a:spcBef>
                <a:spcPts val="267"/>
              </a:spcBef>
              <a:spcAft>
                <a:spcPts val="0"/>
              </a:spcAft>
              <a:buClr>
                <a:schemeClr val="dk1"/>
              </a:buClr>
              <a:buSzPts val="1067"/>
              <a:buChar char="•"/>
              <a:defRPr sz="1067"/>
            </a:lvl5pPr>
            <a:lvl6pPr indent="-296354" lvl="5" marL="2743200" algn="l">
              <a:lnSpc>
                <a:spcPct val="90000"/>
              </a:lnSpc>
              <a:spcBef>
                <a:spcPts val="267"/>
              </a:spcBef>
              <a:spcAft>
                <a:spcPts val="0"/>
              </a:spcAft>
              <a:buClr>
                <a:schemeClr val="dk1"/>
              </a:buClr>
              <a:buSzPts val="1067"/>
              <a:buChar char="•"/>
              <a:defRPr sz="1067"/>
            </a:lvl6pPr>
            <a:lvl7pPr indent="-296354" lvl="6" marL="3200400" algn="l">
              <a:lnSpc>
                <a:spcPct val="90000"/>
              </a:lnSpc>
              <a:spcBef>
                <a:spcPts val="267"/>
              </a:spcBef>
              <a:spcAft>
                <a:spcPts val="0"/>
              </a:spcAft>
              <a:buClr>
                <a:schemeClr val="dk1"/>
              </a:buClr>
              <a:buSzPts val="1067"/>
              <a:buChar char="•"/>
              <a:defRPr sz="1067"/>
            </a:lvl7pPr>
            <a:lvl8pPr indent="-296354" lvl="7" marL="3657600" algn="l">
              <a:lnSpc>
                <a:spcPct val="90000"/>
              </a:lnSpc>
              <a:spcBef>
                <a:spcPts val="267"/>
              </a:spcBef>
              <a:spcAft>
                <a:spcPts val="0"/>
              </a:spcAft>
              <a:buClr>
                <a:schemeClr val="dk1"/>
              </a:buClr>
              <a:buSzPts val="1067"/>
              <a:buChar char="•"/>
              <a:defRPr sz="1067"/>
            </a:lvl8pPr>
            <a:lvl9pPr indent="-296354" lvl="8" marL="4114800" algn="l">
              <a:lnSpc>
                <a:spcPct val="90000"/>
              </a:lnSpc>
              <a:spcBef>
                <a:spcPts val="267"/>
              </a:spcBef>
              <a:spcAft>
                <a:spcPts val="0"/>
              </a:spcAft>
              <a:buClr>
                <a:schemeClr val="dk1"/>
              </a:buClr>
              <a:buSzPts val="1067"/>
              <a:buChar char="•"/>
              <a:defRPr sz="1067"/>
            </a:lvl9pPr>
          </a:lstStyle>
          <a:p/>
        </p:txBody>
      </p:sp>
      <p:sp>
        <p:nvSpPr>
          <p:cNvPr id="61" name="Google Shape;61;p998"/>
          <p:cNvSpPr txBox="1"/>
          <p:nvPr>
            <p:ph idx="2" type="body"/>
          </p:nvPr>
        </p:nvSpPr>
        <p:spPr>
          <a:xfrm>
            <a:off x="755810" y="1097280"/>
            <a:ext cx="3539013" cy="203284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533"/>
              </a:spcBef>
              <a:spcAft>
                <a:spcPts val="0"/>
              </a:spcAft>
              <a:buClr>
                <a:schemeClr val="dk1"/>
              </a:buClr>
              <a:buSzPts val="853"/>
              <a:buNone/>
              <a:defRPr sz="853"/>
            </a:lvl1pPr>
            <a:lvl2pPr indent="-228600" lvl="1" marL="914400" algn="l">
              <a:lnSpc>
                <a:spcPct val="90000"/>
              </a:lnSpc>
              <a:spcBef>
                <a:spcPts val="267"/>
              </a:spcBef>
              <a:spcAft>
                <a:spcPts val="0"/>
              </a:spcAft>
              <a:buClr>
                <a:schemeClr val="dk1"/>
              </a:buClr>
              <a:buSzPts val="747"/>
              <a:buNone/>
              <a:defRPr sz="747"/>
            </a:lvl2pPr>
            <a:lvl3pPr indent="-228600" lvl="2" marL="1371600" algn="l">
              <a:lnSpc>
                <a:spcPct val="90000"/>
              </a:lnSpc>
              <a:spcBef>
                <a:spcPts val="267"/>
              </a:spcBef>
              <a:spcAft>
                <a:spcPts val="0"/>
              </a:spcAft>
              <a:buClr>
                <a:schemeClr val="dk1"/>
              </a:buClr>
              <a:buSzPts val="640"/>
              <a:buNone/>
              <a:defRPr sz="640"/>
            </a:lvl3pPr>
            <a:lvl4pPr indent="-228600" lvl="3" marL="1828800" algn="l">
              <a:lnSpc>
                <a:spcPct val="90000"/>
              </a:lnSpc>
              <a:spcBef>
                <a:spcPts val="267"/>
              </a:spcBef>
              <a:spcAft>
                <a:spcPts val="0"/>
              </a:spcAft>
              <a:buClr>
                <a:schemeClr val="dk1"/>
              </a:buClr>
              <a:buSzPts val="533"/>
              <a:buNone/>
              <a:defRPr sz="533"/>
            </a:lvl4pPr>
            <a:lvl5pPr indent="-228600" lvl="4" marL="2286000" algn="l">
              <a:lnSpc>
                <a:spcPct val="90000"/>
              </a:lnSpc>
              <a:spcBef>
                <a:spcPts val="267"/>
              </a:spcBef>
              <a:spcAft>
                <a:spcPts val="0"/>
              </a:spcAft>
              <a:buClr>
                <a:schemeClr val="dk1"/>
              </a:buClr>
              <a:buSzPts val="533"/>
              <a:buNone/>
              <a:defRPr sz="533"/>
            </a:lvl5pPr>
            <a:lvl6pPr indent="-228600" lvl="5" marL="2743200" algn="l">
              <a:lnSpc>
                <a:spcPct val="90000"/>
              </a:lnSpc>
              <a:spcBef>
                <a:spcPts val="267"/>
              </a:spcBef>
              <a:spcAft>
                <a:spcPts val="0"/>
              </a:spcAft>
              <a:buClr>
                <a:schemeClr val="dk1"/>
              </a:buClr>
              <a:buSzPts val="533"/>
              <a:buNone/>
              <a:defRPr sz="533"/>
            </a:lvl6pPr>
            <a:lvl7pPr indent="-228600" lvl="6" marL="3200400" algn="l">
              <a:lnSpc>
                <a:spcPct val="90000"/>
              </a:lnSpc>
              <a:spcBef>
                <a:spcPts val="267"/>
              </a:spcBef>
              <a:spcAft>
                <a:spcPts val="0"/>
              </a:spcAft>
              <a:buClr>
                <a:schemeClr val="dk1"/>
              </a:buClr>
              <a:buSzPts val="533"/>
              <a:buNone/>
              <a:defRPr sz="533"/>
            </a:lvl7pPr>
            <a:lvl8pPr indent="-228600" lvl="7" marL="3657600" algn="l">
              <a:lnSpc>
                <a:spcPct val="90000"/>
              </a:lnSpc>
              <a:spcBef>
                <a:spcPts val="267"/>
              </a:spcBef>
              <a:spcAft>
                <a:spcPts val="0"/>
              </a:spcAft>
              <a:buClr>
                <a:schemeClr val="dk1"/>
              </a:buClr>
              <a:buSzPts val="533"/>
              <a:buNone/>
              <a:defRPr sz="533"/>
            </a:lvl8pPr>
            <a:lvl9pPr indent="-228600" lvl="8" marL="4114800" algn="l">
              <a:lnSpc>
                <a:spcPct val="90000"/>
              </a:lnSpc>
              <a:spcBef>
                <a:spcPts val="267"/>
              </a:spcBef>
              <a:spcAft>
                <a:spcPts val="0"/>
              </a:spcAft>
              <a:buClr>
                <a:schemeClr val="dk1"/>
              </a:buClr>
              <a:buSzPts val="533"/>
              <a:buNone/>
              <a:defRPr sz="533"/>
            </a:lvl9pPr>
          </a:lstStyle>
          <a:p/>
        </p:txBody>
      </p:sp>
      <p:sp>
        <p:nvSpPr>
          <p:cNvPr id="62" name="Google Shape;62;p998"/>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998"/>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998"/>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999"/>
          <p:cNvSpPr txBox="1"/>
          <p:nvPr>
            <p:ph type="title"/>
          </p:nvPr>
        </p:nvSpPr>
        <p:spPr>
          <a:xfrm>
            <a:off x="755810" y="243840"/>
            <a:ext cx="3539013" cy="85344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707"/>
              <a:buFont typeface="Calibri"/>
              <a:buNone/>
              <a:defRPr sz="170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999"/>
          <p:cNvSpPr/>
          <p:nvPr>
            <p:ph idx="2" type="pic"/>
          </p:nvPr>
        </p:nvSpPr>
        <p:spPr>
          <a:xfrm>
            <a:off x="4664869" y="526627"/>
            <a:ext cx="5554980" cy="2599267"/>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533"/>
              </a:spcBef>
              <a:spcAft>
                <a:spcPts val="0"/>
              </a:spcAft>
              <a:buClr>
                <a:schemeClr val="dk1"/>
              </a:buClr>
              <a:buSzPts val="1707"/>
              <a:buFont typeface="Arial"/>
              <a:buNone/>
              <a:defRPr b="0" i="0" sz="1707" u="none" cap="none" strike="noStrike">
                <a:solidFill>
                  <a:schemeClr val="dk1"/>
                </a:solidFill>
                <a:latin typeface="Calibri"/>
                <a:ea typeface="Calibri"/>
                <a:cs typeface="Calibri"/>
                <a:sym typeface="Calibri"/>
              </a:defRPr>
            </a:lvl1pPr>
            <a:lvl2pPr lvl="1" marR="0" rtl="0" algn="l">
              <a:lnSpc>
                <a:spcPct val="90000"/>
              </a:lnSpc>
              <a:spcBef>
                <a:spcPts val="267"/>
              </a:spcBef>
              <a:spcAft>
                <a:spcPts val="0"/>
              </a:spcAft>
              <a:buClr>
                <a:schemeClr val="dk1"/>
              </a:buClr>
              <a:buSzPts val="1493"/>
              <a:buFont typeface="Arial"/>
              <a:buNone/>
              <a:defRPr b="0" i="0" sz="1493" u="none" cap="none" strike="noStrike">
                <a:solidFill>
                  <a:schemeClr val="dk1"/>
                </a:solidFill>
                <a:latin typeface="Calibri"/>
                <a:ea typeface="Calibri"/>
                <a:cs typeface="Calibri"/>
                <a:sym typeface="Calibri"/>
              </a:defRPr>
            </a:lvl2pPr>
            <a:lvl3pPr lvl="2" marR="0" rtl="0" algn="l">
              <a:lnSpc>
                <a:spcPct val="90000"/>
              </a:lnSpc>
              <a:spcBef>
                <a:spcPts val="267"/>
              </a:spcBef>
              <a:spcAft>
                <a:spcPts val="0"/>
              </a:spcAft>
              <a:buClr>
                <a:schemeClr val="dk1"/>
              </a:buClr>
              <a:buSzPts val="1280"/>
              <a:buFont typeface="Arial"/>
              <a:buNone/>
              <a:defRPr b="0" i="0" sz="1280" u="none" cap="none" strike="noStrike">
                <a:solidFill>
                  <a:schemeClr val="dk1"/>
                </a:solidFill>
                <a:latin typeface="Calibri"/>
                <a:ea typeface="Calibri"/>
                <a:cs typeface="Calibri"/>
                <a:sym typeface="Calibri"/>
              </a:defRPr>
            </a:lvl3pPr>
            <a:lvl4pPr lvl="3"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4pPr>
            <a:lvl5pPr lvl="4"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5pPr>
            <a:lvl6pPr lvl="5"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6pPr>
            <a:lvl7pPr lvl="6"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7pPr>
            <a:lvl8pPr lvl="7"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8pPr>
            <a:lvl9pPr lvl="8"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9pPr>
          </a:lstStyle>
          <a:p/>
        </p:txBody>
      </p:sp>
      <p:sp>
        <p:nvSpPr>
          <p:cNvPr id="68" name="Google Shape;68;p999"/>
          <p:cNvSpPr txBox="1"/>
          <p:nvPr>
            <p:ph idx="1" type="body"/>
          </p:nvPr>
        </p:nvSpPr>
        <p:spPr>
          <a:xfrm>
            <a:off x="755810" y="1097280"/>
            <a:ext cx="3539013" cy="203284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533"/>
              </a:spcBef>
              <a:spcAft>
                <a:spcPts val="0"/>
              </a:spcAft>
              <a:buClr>
                <a:schemeClr val="dk1"/>
              </a:buClr>
              <a:buSzPts val="853"/>
              <a:buNone/>
              <a:defRPr sz="853"/>
            </a:lvl1pPr>
            <a:lvl2pPr indent="-228600" lvl="1" marL="914400" algn="l">
              <a:lnSpc>
                <a:spcPct val="90000"/>
              </a:lnSpc>
              <a:spcBef>
                <a:spcPts val="267"/>
              </a:spcBef>
              <a:spcAft>
                <a:spcPts val="0"/>
              </a:spcAft>
              <a:buClr>
                <a:schemeClr val="dk1"/>
              </a:buClr>
              <a:buSzPts val="747"/>
              <a:buNone/>
              <a:defRPr sz="747"/>
            </a:lvl2pPr>
            <a:lvl3pPr indent="-228600" lvl="2" marL="1371600" algn="l">
              <a:lnSpc>
                <a:spcPct val="90000"/>
              </a:lnSpc>
              <a:spcBef>
                <a:spcPts val="267"/>
              </a:spcBef>
              <a:spcAft>
                <a:spcPts val="0"/>
              </a:spcAft>
              <a:buClr>
                <a:schemeClr val="dk1"/>
              </a:buClr>
              <a:buSzPts val="640"/>
              <a:buNone/>
              <a:defRPr sz="640"/>
            </a:lvl3pPr>
            <a:lvl4pPr indent="-228600" lvl="3" marL="1828800" algn="l">
              <a:lnSpc>
                <a:spcPct val="90000"/>
              </a:lnSpc>
              <a:spcBef>
                <a:spcPts val="267"/>
              </a:spcBef>
              <a:spcAft>
                <a:spcPts val="0"/>
              </a:spcAft>
              <a:buClr>
                <a:schemeClr val="dk1"/>
              </a:buClr>
              <a:buSzPts val="533"/>
              <a:buNone/>
              <a:defRPr sz="533"/>
            </a:lvl4pPr>
            <a:lvl5pPr indent="-228600" lvl="4" marL="2286000" algn="l">
              <a:lnSpc>
                <a:spcPct val="90000"/>
              </a:lnSpc>
              <a:spcBef>
                <a:spcPts val="267"/>
              </a:spcBef>
              <a:spcAft>
                <a:spcPts val="0"/>
              </a:spcAft>
              <a:buClr>
                <a:schemeClr val="dk1"/>
              </a:buClr>
              <a:buSzPts val="533"/>
              <a:buNone/>
              <a:defRPr sz="533"/>
            </a:lvl5pPr>
            <a:lvl6pPr indent="-228600" lvl="5" marL="2743200" algn="l">
              <a:lnSpc>
                <a:spcPct val="90000"/>
              </a:lnSpc>
              <a:spcBef>
                <a:spcPts val="267"/>
              </a:spcBef>
              <a:spcAft>
                <a:spcPts val="0"/>
              </a:spcAft>
              <a:buClr>
                <a:schemeClr val="dk1"/>
              </a:buClr>
              <a:buSzPts val="533"/>
              <a:buNone/>
              <a:defRPr sz="533"/>
            </a:lvl6pPr>
            <a:lvl7pPr indent="-228600" lvl="6" marL="3200400" algn="l">
              <a:lnSpc>
                <a:spcPct val="90000"/>
              </a:lnSpc>
              <a:spcBef>
                <a:spcPts val="267"/>
              </a:spcBef>
              <a:spcAft>
                <a:spcPts val="0"/>
              </a:spcAft>
              <a:buClr>
                <a:schemeClr val="dk1"/>
              </a:buClr>
              <a:buSzPts val="533"/>
              <a:buNone/>
              <a:defRPr sz="533"/>
            </a:lvl7pPr>
            <a:lvl8pPr indent="-228600" lvl="7" marL="3657600" algn="l">
              <a:lnSpc>
                <a:spcPct val="90000"/>
              </a:lnSpc>
              <a:spcBef>
                <a:spcPts val="267"/>
              </a:spcBef>
              <a:spcAft>
                <a:spcPts val="0"/>
              </a:spcAft>
              <a:buClr>
                <a:schemeClr val="dk1"/>
              </a:buClr>
              <a:buSzPts val="533"/>
              <a:buNone/>
              <a:defRPr sz="533"/>
            </a:lvl8pPr>
            <a:lvl9pPr indent="-228600" lvl="8" marL="4114800" algn="l">
              <a:lnSpc>
                <a:spcPct val="90000"/>
              </a:lnSpc>
              <a:spcBef>
                <a:spcPts val="267"/>
              </a:spcBef>
              <a:spcAft>
                <a:spcPts val="0"/>
              </a:spcAft>
              <a:buClr>
                <a:schemeClr val="dk1"/>
              </a:buClr>
              <a:buSzPts val="533"/>
              <a:buNone/>
              <a:defRPr sz="533"/>
            </a:lvl9pPr>
          </a:lstStyle>
          <a:p/>
        </p:txBody>
      </p:sp>
      <p:sp>
        <p:nvSpPr>
          <p:cNvPr id="69" name="Google Shape;69;p999"/>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999"/>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999"/>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990"/>
          <p:cNvSpPr txBox="1"/>
          <p:nvPr>
            <p:ph type="title"/>
          </p:nvPr>
        </p:nvSpPr>
        <p:spPr>
          <a:xfrm>
            <a:off x="754380" y="194734"/>
            <a:ext cx="9464040" cy="706967"/>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2347"/>
              <a:buFont typeface="Calibri"/>
              <a:buNone/>
              <a:defRPr b="0" i="0" sz="2347"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990"/>
          <p:cNvSpPr txBox="1"/>
          <p:nvPr>
            <p:ph idx="1" type="body"/>
          </p:nvPr>
        </p:nvSpPr>
        <p:spPr>
          <a:xfrm>
            <a:off x="754380" y="973666"/>
            <a:ext cx="9464040" cy="2320714"/>
          </a:xfrm>
          <a:prstGeom prst="rect">
            <a:avLst/>
          </a:prstGeom>
          <a:noFill/>
          <a:ln>
            <a:noFill/>
          </a:ln>
        </p:spPr>
        <p:txBody>
          <a:bodyPr anchorCtr="0" anchor="t" bIns="45700" lIns="91425" spcFirstLastPara="1" rIns="91425" wrap="square" tIns="45700">
            <a:normAutofit/>
          </a:bodyPr>
          <a:lstStyle>
            <a:lvl1pPr indent="-323405" lvl="0" marL="457200" marR="0" rtl="0" algn="l">
              <a:lnSpc>
                <a:spcPct val="90000"/>
              </a:lnSpc>
              <a:spcBef>
                <a:spcPts val="533"/>
              </a:spcBef>
              <a:spcAft>
                <a:spcPts val="0"/>
              </a:spcAft>
              <a:buClr>
                <a:schemeClr val="dk1"/>
              </a:buClr>
              <a:buSzPts val="1493"/>
              <a:buFont typeface="Arial"/>
              <a:buChar char="•"/>
              <a:defRPr b="0" i="0" sz="1493" u="none" cap="none" strike="noStrike">
                <a:solidFill>
                  <a:schemeClr val="dk1"/>
                </a:solidFill>
                <a:latin typeface="Calibri"/>
                <a:ea typeface="Calibri"/>
                <a:cs typeface="Calibri"/>
                <a:sym typeface="Calibri"/>
              </a:defRPr>
            </a:lvl1pPr>
            <a:lvl2pPr indent="-309880" lvl="1" marL="914400" marR="0" rtl="0" algn="l">
              <a:lnSpc>
                <a:spcPct val="90000"/>
              </a:lnSpc>
              <a:spcBef>
                <a:spcPts val="267"/>
              </a:spcBef>
              <a:spcAft>
                <a:spcPts val="0"/>
              </a:spcAft>
              <a:buClr>
                <a:schemeClr val="dk1"/>
              </a:buClr>
              <a:buSzPts val="1280"/>
              <a:buFont typeface="Arial"/>
              <a:buChar char="•"/>
              <a:defRPr b="0" i="0" sz="1280" u="none" cap="none" strike="noStrike">
                <a:solidFill>
                  <a:schemeClr val="dk1"/>
                </a:solidFill>
                <a:latin typeface="Calibri"/>
                <a:ea typeface="Calibri"/>
                <a:cs typeface="Calibri"/>
                <a:sym typeface="Calibri"/>
              </a:defRPr>
            </a:lvl2pPr>
            <a:lvl3pPr indent="-296354" lvl="2" marL="1371600" marR="0" rtl="0" algn="l">
              <a:lnSpc>
                <a:spcPct val="90000"/>
              </a:lnSpc>
              <a:spcBef>
                <a:spcPts val="267"/>
              </a:spcBef>
              <a:spcAft>
                <a:spcPts val="0"/>
              </a:spcAft>
              <a:buClr>
                <a:schemeClr val="dk1"/>
              </a:buClr>
              <a:buSzPts val="1067"/>
              <a:buFont typeface="Arial"/>
              <a:buChar char="•"/>
              <a:defRPr b="0" i="0" sz="1067" u="none" cap="none" strike="noStrike">
                <a:solidFill>
                  <a:schemeClr val="dk1"/>
                </a:solidFill>
                <a:latin typeface="Calibri"/>
                <a:ea typeface="Calibri"/>
                <a:cs typeface="Calibri"/>
                <a:sym typeface="Calibri"/>
              </a:defRPr>
            </a:lvl3pPr>
            <a:lvl4pPr indent="-289560" lvl="3" marL="18288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4pPr>
            <a:lvl5pPr indent="-289560" lvl="4" marL="22860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5pPr>
            <a:lvl6pPr indent="-289560" lvl="5" marL="27432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6pPr>
            <a:lvl7pPr indent="-289560" lvl="6" marL="32004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7pPr>
            <a:lvl8pPr indent="-289559" lvl="7" marL="36576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8pPr>
            <a:lvl9pPr indent="-289559" lvl="8" marL="41148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9pPr>
          </a:lstStyle>
          <a:p/>
        </p:txBody>
      </p:sp>
      <p:sp>
        <p:nvSpPr>
          <p:cNvPr id="12" name="Google Shape;12;p990"/>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64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990"/>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64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990"/>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640" u="none" cap="none" strike="noStrike">
                <a:solidFill>
                  <a:srgbClr val="888888"/>
                </a:solidFill>
                <a:latin typeface="Calibri"/>
                <a:ea typeface="Calibri"/>
                <a:cs typeface="Calibri"/>
                <a:sym typeface="Calibri"/>
              </a:defRPr>
            </a:lvl1pPr>
            <a:lvl2pPr indent="0" lvl="1" marL="0" marR="0" rtl="0" algn="r">
              <a:spcBef>
                <a:spcPts val="0"/>
              </a:spcBef>
              <a:buNone/>
              <a:defRPr b="0" i="0" sz="640" u="none" cap="none" strike="noStrike">
                <a:solidFill>
                  <a:srgbClr val="888888"/>
                </a:solidFill>
                <a:latin typeface="Calibri"/>
                <a:ea typeface="Calibri"/>
                <a:cs typeface="Calibri"/>
                <a:sym typeface="Calibri"/>
              </a:defRPr>
            </a:lvl2pPr>
            <a:lvl3pPr indent="0" lvl="2" marL="0" marR="0" rtl="0" algn="r">
              <a:spcBef>
                <a:spcPts val="0"/>
              </a:spcBef>
              <a:buNone/>
              <a:defRPr b="0" i="0" sz="640" u="none" cap="none" strike="noStrike">
                <a:solidFill>
                  <a:srgbClr val="888888"/>
                </a:solidFill>
                <a:latin typeface="Calibri"/>
                <a:ea typeface="Calibri"/>
                <a:cs typeface="Calibri"/>
                <a:sym typeface="Calibri"/>
              </a:defRPr>
            </a:lvl3pPr>
            <a:lvl4pPr indent="0" lvl="3" marL="0" marR="0" rtl="0" algn="r">
              <a:spcBef>
                <a:spcPts val="0"/>
              </a:spcBef>
              <a:buNone/>
              <a:defRPr b="0" i="0" sz="640" u="none" cap="none" strike="noStrike">
                <a:solidFill>
                  <a:srgbClr val="888888"/>
                </a:solidFill>
                <a:latin typeface="Calibri"/>
                <a:ea typeface="Calibri"/>
                <a:cs typeface="Calibri"/>
                <a:sym typeface="Calibri"/>
              </a:defRPr>
            </a:lvl4pPr>
            <a:lvl5pPr indent="0" lvl="4" marL="0" marR="0" rtl="0" algn="r">
              <a:spcBef>
                <a:spcPts val="0"/>
              </a:spcBef>
              <a:buNone/>
              <a:defRPr b="0" i="0" sz="640" u="none" cap="none" strike="noStrike">
                <a:solidFill>
                  <a:srgbClr val="888888"/>
                </a:solidFill>
                <a:latin typeface="Calibri"/>
                <a:ea typeface="Calibri"/>
                <a:cs typeface="Calibri"/>
                <a:sym typeface="Calibri"/>
              </a:defRPr>
            </a:lvl5pPr>
            <a:lvl6pPr indent="0" lvl="5" marL="0" marR="0" rtl="0" algn="r">
              <a:spcBef>
                <a:spcPts val="0"/>
              </a:spcBef>
              <a:buNone/>
              <a:defRPr b="0" i="0" sz="640" u="none" cap="none" strike="noStrike">
                <a:solidFill>
                  <a:srgbClr val="888888"/>
                </a:solidFill>
                <a:latin typeface="Calibri"/>
                <a:ea typeface="Calibri"/>
                <a:cs typeface="Calibri"/>
                <a:sym typeface="Calibri"/>
              </a:defRPr>
            </a:lvl6pPr>
            <a:lvl7pPr indent="0" lvl="6" marL="0" marR="0" rtl="0" algn="r">
              <a:spcBef>
                <a:spcPts val="0"/>
              </a:spcBef>
              <a:buNone/>
              <a:defRPr b="0" i="0" sz="640" u="none" cap="none" strike="noStrike">
                <a:solidFill>
                  <a:srgbClr val="888888"/>
                </a:solidFill>
                <a:latin typeface="Calibri"/>
                <a:ea typeface="Calibri"/>
                <a:cs typeface="Calibri"/>
                <a:sym typeface="Calibri"/>
              </a:defRPr>
            </a:lvl7pPr>
            <a:lvl8pPr indent="0" lvl="7" marL="0" marR="0" rtl="0" algn="r">
              <a:spcBef>
                <a:spcPts val="0"/>
              </a:spcBef>
              <a:buNone/>
              <a:defRPr b="0" i="0" sz="640" u="none" cap="none" strike="noStrike">
                <a:solidFill>
                  <a:srgbClr val="888888"/>
                </a:solidFill>
                <a:latin typeface="Calibri"/>
                <a:ea typeface="Calibri"/>
                <a:cs typeface="Calibri"/>
                <a:sym typeface="Calibri"/>
              </a:defRPr>
            </a:lvl8pPr>
            <a:lvl9pPr indent="0" lvl="8" marL="0" marR="0" rtl="0" algn="r">
              <a:spcBef>
                <a:spcPts val="0"/>
              </a:spcBef>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0.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5.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8.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0.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3.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4.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5.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6.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8.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0.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1.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3.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4.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5.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6.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8.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0.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1.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3.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4.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5.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6.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8.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0.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1.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3.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4.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5.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6.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8.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0.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1.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3.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4.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5.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6.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7.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8.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0.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1.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3.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4.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5.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6.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7.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8.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0.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1.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3.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4.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5.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6.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7.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8.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0.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1.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3.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4.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5.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6.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7.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8.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0.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1.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3.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4.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5.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6.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7.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8.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0.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1.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3.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4.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5.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6.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7.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8.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0.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1.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3.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4.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5.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6.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7.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8.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0.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1.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3.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4.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5.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6.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7.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8.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0.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1.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2.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3.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4.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5.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6.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7.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8.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0.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1.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2.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3.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4.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5.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6.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7.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8.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0.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1.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2.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3.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4.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5.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6.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7.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8.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0.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1.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2.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3.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4.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5.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6.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7.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8.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0.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1.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2.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3.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4.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5.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6.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7.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8.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0.x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1.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2.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3.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4.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5.xml"/></Relationships>
</file>

<file path=ppt/slides/_rels/slide29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6.xml"/></Relationships>
</file>

<file path=ppt/slides/_rels/slide29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7.xml"/></Relationships>
</file>

<file path=ppt/slides/_rels/slide29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8.xml"/></Relationships>
</file>

<file path=ppt/slides/_rels/slide2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0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0.xml"/></Relationships>
</file>

<file path=ppt/slides/_rels/slide30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1.xml"/></Relationships>
</file>

<file path=ppt/slides/_rels/slide30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2.xml"/></Relationships>
</file>

<file path=ppt/slides/_rels/slide30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3.xml"/></Relationships>
</file>

<file path=ppt/slides/_rels/slide30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4.xml"/></Relationships>
</file>

<file path=ppt/slides/_rels/slide30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5.xml"/></Relationships>
</file>

<file path=ppt/slides/_rels/slide30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6.xml"/></Relationships>
</file>

<file path=ppt/slides/_rels/slide30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7.xml"/></Relationships>
</file>

<file path=ppt/slides/_rels/slide30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8.xml"/></Relationships>
</file>

<file path=ppt/slides/_rels/slide30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0.xml"/></Relationships>
</file>

<file path=ppt/slides/_rels/slide3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1.xml"/></Relationships>
</file>

<file path=ppt/slides/_rels/slide3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2.xml"/></Relationships>
</file>

<file path=ppt/slides/_rels/slide3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3.xml"/></Relationships>
</file>

<file path=ppt/slides/_rels/slide3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4.xml"/></Relationships>
</file>

<file path=ppt/slides/_rels/slide3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5.xml"/></Relationships>
</file>

<file path=ppt/slides/_rels/slide3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6.xml"/></Relationships>
</file>

<file path=ppt/slides/_rels/slide3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7.xml"/></Relationships>
</file>

<file path=ppt/slides/_rels/slide3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8.xml"/></Relationships>
</file>

<file path=ppt/slides/_rels/slide3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0.xml"/></Relationships>
</file>

<file path=ppt/slides/_rels/slide3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1.xml"/></Relationships>
</file>

<file path=ppt/slides/_rels/slide3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2.xml"/></Relationships>
</file>

<file path=ppt/slides/_rels/slide3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3.xml"/></Relationships>
</file>

<file path=ppt/slides/_rels/slide3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4.xml"/></Relationships>
</file>

<file path=ppt/slides/_rels/slide3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5.xml"/></Relationships>
</file>

<file path=ppt/slides/_rels/slide3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6.xml"/></Relationships>
</file>

<file path=ppt/slides/_rels/slide3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7.xml"/></Relationships>
</file>

<file path=ppt/slides/_rels/slide3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8.xml"/></Relationships>
</file>

<file path=ppt/slides/_rels/slide3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0.xml"/></Relationships>
</file>

<file path=ppt/slides/_rels/slide3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1.xml"/></Relationships>
</file>

<file path=ppt/slides/_rels/slide3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2.xml"/></Relationships>
</file>

<file path=ppt/slides/_rels/slide3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3.xml"/></Relationships>
</file>

<file path=ppt/slides/_rels/slide3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4.xml"/></Relationships>
</file>

<file path=ppt/slides/_rels/slide3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5.xml"/></Relationships>
</file>

<file path=ppt/slides/_rels/slide3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6.xml"/></Relationships>
</file>

<file path=ppt/slides/_rels/slide3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7.xml"/></Relationships>
</file>

<file path=ppt/slides/_rels/slide3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8.xml"/></Relationships>
</file>

<file path=ppt/slides/_rels/slide3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0.xml"/></Relationships>
</file>

<file path=ppt/slides/_rels/slide3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1.xml"/></Relationships>
</file>

<file path=ppt/slides/_rels/slide3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2.xml"/></Relationships>
</file>

<file path=ppt/slides/_rels/slide3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3.xml"/></Relationships>
</file>

<file path=ppt/slides/_rels/slide3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4.xml"/></Relationships>
</file>

<file path=ppt/slides/_rels/slide3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5.xml"/></Relationships>
</file>

<file path=ppt/slides/_rels/slide3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6.xml"/></Relationships>
</file>

<file path=ppt/slides/_rels/slide3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7.xml"/></Relationships>
</file>

<file path=ppt/slides/_rels/slide3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8.xml"/></Relationships>
</file>

<file path=ppt/slides/_rels/slide3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0.xml"/></Relationships>
</file>

<file path=ppt/slides/_rels/slide3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1.xml"/></Relationships>
</file>

<file path=ppt/slides/_rels/slide3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2.xml"/></Relationships>
</file>

<file path=ppt/slides/_rels/slide3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3.xml"/></Relationships>
</file>

<file path=ppt/slides/_rels/slide3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4.xml"/></Relationships>
</file>

<file path=ppt/slides/_rels/slide3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5.xml"/></Relationships>
</file>

<file path=ppt/slides/_rels/slide3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6.xml"/></Relationships>
</file>

<file path=ppt/slides/_rels/slide3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7.xml"/></Relationships>
</file>

<file path=ppt/slides/_rels/slide3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8.xml"/></Relationships>
</file>

<file path=ppt/slides/_rels/slide3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0.xml"/></Relationships>
</file>

<file path=ppt/slides/_rels/slide3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1.xml"/></Relationships>
</file>

<file path=ppt/slides/_rels/slide3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2.xml"/></Relationships>
</file>

<file path=ppt/slides/_rels/slide3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3.xml"/></Relationships>
</file>

<file path=ppt/slides/_rels/slide3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4.xml"/></Relationships>
</file>

<file path=ppt/slides/_rels/slide3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5.xml"/></Relationships>
</file>

<file path=ppt/slides/_rels/slide3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6.xml"/></Relationships>
</file>

<file path=ppt/slides/_rels/slide3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7.xml"/></Relationships>
</file>

<file path=ppt/slides/_rels/slide3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8.xml"/></Relationships>
</file>

<file path=ppt/slides/_rels/slide3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0.xml"/></Relationships>
</file>

<file path=ppt/slides/_rels/slide3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1.xml"/></Relationships>
</file>

<file path=ppt/slides/_rels/slide3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2.xml"/></Relationships>
</file>

<file path=ppt/slides/_rels/slide3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3.xml"/></Relationships>
</file>

<file path=ppt/slides/_rels/slide3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4.xml"/></Relationships>
</file>

<file path=ppt/slides/_rels/slide3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5.xml"/></Relationships>
</file>

<file path=ppt/slides/_rels/slide3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6.xml"/></Relationships>
</file>

<file path=ppt/slides/_rels/slide3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7.xml"/></Relationships>
</file>

<file path=ppt/slides/_rels/slide3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8.xml"/></Relationships>
</file>

<file path=ppt/slides/_rels/slide3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0.xml"/></Relationships>
</file>

<file path=ppt/slides/_rels/slide3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1.xml"/></Relationships>
</file>

<file path=ppt/slides/_rels/slide3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2.xml"/></Relationships>
</file>

<file path=ppt/slides/_rels/slide3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3.xml"/></Relationships>
</file>

<file path=ppt/slides/_rels/slide3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4.xml"/></Relationships>
</file>

<file path=ppt/slides/_rels/slide3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5.xml"/></Relationships>
</file>

<file path=ppt/slides/_rels/slide3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6.xml"/></Relationships>
</file>

<file path=ppt/slides/_rels/slide3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7.xml"/></Relationships>
</file>

<file path=ppt/slides/_rels/slide3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8.xml"/></Relationships>
</file>

<file path=ppt/slides/_rels/slide3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39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0.xml"/></Relationships>
</file>

<file path=ppt/slides/_rels/slide39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1.xml"/></Relationships>
</file>

<file path=ppt/slides/_rels/slide39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2.xml"/></Relationships>
</file>

<file path=ppt/slides/_rels/slide39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3.xml"/></Relationships>
</file>

<file path=ppt/slides/_rels/slide39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4.xml"/></Relationships>
</file>

<file path=ppt/slides/_rels/slide39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5.xml"/></Relationships>
</file>

<file path=ppt/slides/_rels/slide39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6.xml"/></Relationships>
</file>

<file path=ppt/slides/_rels/slide39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7.xml"/></Relationships>
</file>

<file path=ppt/slides/_rels/slide39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8.xml"/></Relationships>
</file>

<file path=ppt/slides/_rels/slide3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0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0.xml"/></Relationships>
</file>

<file path=ppt/slides/_rels/slide40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1.xml"/></Relationships>
</file>

<file path=ppt/slides/_rels/slide40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2.xml"/></Relationships>
</file>

<file path=ppt/slides/_rels/slide40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3.xml"/></Relationships>
</file>

<file path=ppt/slides/_rels/slide40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4.xml"/></Relationships>
</file>

<file path=ppt/slides/_rels/slide40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5.xml"/></Relationships>
</file>

<file path=ppt/slides/_rels/slide40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6.xml"/></Relationships>
</file>

<file path=ppt/slides/_rels/slide40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7.xml"/></Relationships>
</file>

<file path=ppt/slides/_rels/slide40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8.xml"/></Relationships>
</file>

<file path=ppt/slides/_rels/slide40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0.xml"/></Relationships>
</file>

<file path=ppt/slides/_rels/slide4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1.xml"/></Relationships>
</file>

<file path=ppt/slides/_rels/slide4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2.xml"/></Relationships>
</file>

<file path=ppt/slides/_rels/slide4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3.xml"/></Relationships>
</file>

<file path=ppt/slides/_rels/slide4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4.xml"/></Relationships>
</file>

<file path=ppt/slides/_rels/slide4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5.xml"/></Relationships>
</file>

<file path=ppt/slides/_rels/slide4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6.xml"/></Relationships>
</file>

<file path=ppt/slides/_rels/slide4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7.xml"/></Relationships>
</file>

<file path=ppt/slides/_rels/slide4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8.xml"/></Relationships>
</file>

<file path=ppt/slides/_rels/slide4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0.xml"/></Relationships>
</file>

<file path=ppt/slides/_rels/slide4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1.xml"/></Relationships>
</file>

<file path=ppt/slides/_rels/slide4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2.xml"/></Relationships>
</file>

<file path=ppt/slides/_rels/slide4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3.xml"/></Relationships>
</file>

<file path=ppt/slides/_rels/slide4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4.xml"/></Relationships>
</file>

<file path=ppt/slides/_rels/slide4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5.xml"/></Relationships>
</file>

<file path=ppt/slides/_rels/slide4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6.xml"/></Relationships>
</file>

<file path=ppt/slides/_rels/slide4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7.xml"/></Relationships>
</file>

<file path=ppt/slides/_rels/slide4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8.xml"/></Relationships>
</file>

<file path=ppt/slides/_rels/slide4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4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0.xml"/></Relationships>
</file>

<file path=ppt/slides/_rels/slide4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1.xml"/></Relationships>
</file>

<file path=ppt/slides/_rels/slide4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2.xml"/></Relationships>
</file>

<file path=ppt/slides/_rels/slide4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3.xml"/></Relationships>
</file>

<file path=ppt/slides/_rels/slide4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4.xml"/></Relationships>
</file>

<file path=ppt/slides/_rels/slide4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5.xml"/></Relationships>
</file>

<file path=ppt/slides/_rels/slide4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6.xml"/></Relationships>
</file>

<file path=ppt/slides/_rels/slide4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7.xml"/></Relationships>
</file>

<file path=ppt/slides/_rels/slide4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8.xml"/></Relationships>
</file>

<file path=ppt/slides/_rels/slide4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s>
</file>

<file path=ppt/slides/_rels/slide4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0.xml"/></Relationships>
</file>

<file path=ppt/slides/_rels/slide4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1.xml"/></Relationships>
</file>

<file path=ppt/slides/_rels/slide4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2.xml"/></Relationships>
</file>

<file path=ppt/slides/_rels/slide4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3.xml"/></Relationships>
</file>

<file path=ppt/slides/_rels/slide4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4.xml"/></Relationships>
</file>

<file path=ppt/slides/_rels/slide4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5.xml"/></Relationships>
</file>

<file path=ppt/slides/_rels/slide4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6.xml"/></Relationships>
</file>

<file path=ppt/slides/_rels/slide4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7.xml"/></Relationships>
</file>

<file path=ppt/slides/_rels/slide4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8.xml"/></Relationships>
</file>

<file path=ppt/slides/_rels/slide4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s>
</file>

<file path=ppt/slides/_rels/slide4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0.xml"/></Relationships>
</file>

<file path=ppt/slides/_rels/slide4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1.xml"/></Relationships>
</file>

<file path=ppt/slides/_rels/slide4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2.xml"/></Relationships>
</file>

<file path=ppt/slides/_rels/slide4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3.xml"/></Relationships>
</file>

<file path=ppt/slides/_rels/slide4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4.xml"/></Relationships>
</file>

<file path=ppt/slides/_rels/slide4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5.xml"/></Relationships>
</file>

<file path=ppt/slides/_rels/slide4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6.xml"/></Relationships>
</file>

<file path=ppt/slides/_rels/slide4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7.xml"/></Relationships>
</file>

<file path=ppt/slides/_rels/slide4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8.xml"/></Relationships>
</file>

<file path=ppt/slides/_rels/slide4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4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0.xml"/></Relationships>
</file>

<file path=ppt/slides/_rels/slide4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1.xml"/></Relationships>
</file>

<file path=ppt/slides/_rels/slide4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2.xml"/></Relationships>
</file>

<file path=ppt/slides/_rels/slide4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3.xml"/></Relationships>
</file>

<file path=ppt/slides/_rels/slide4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4.xml"/></Relationships>
</file>

<file path=ppt/slides/_rels/slide4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5.xml"/></Relationships>
</file>

<file path=ppt/slides/_rels/slide4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6.xml"/></Relationships>
</file>

<file path=ppt/slides/_rels/slide4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7.xml"/></Relationships>
</file>

<file path=ppt/slides/_rels/slide4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8.xml"/></Relationships>
</file>

<file path=ppt/slides/_rels/slide4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s>
</file>

<file path=ppt/slides/_rels/slide4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0.xml"/></Relationships>
</file>

<file path=ppt/slides/_rels/slide4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1.xml"/></Relationships>
</file>

<file path=ppt/slides/_rels/slide4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2.xml"/></Relationships>
</file>

<file path=ppt/slides/_rels/slide4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3.xml"/></Relationships>
</file>

<file path=ppt/slides/_rels/slide4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4.xml"/></Relationships>
</file>

<file path=ppt/slides/_rels/slide4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5.xml"/></Relationships>
</file>

<file path=ppt/slides/_rels/slide4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6.xml"/></Relationships>
</file>

<file path=ppt/slides/_rels/slide4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7.xml"/></Relationships>
</file>

<file path=ppt/slides/_rels/slide4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8.xml"/></Relationships>
</file>

<file path=ppt/slides/_rels/slide4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s>
</file>

<file path=ppt/slides/_rels/slide4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0.xml"/></Relationships>
</file>

<file path=ppt/slides/_rels/slide4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1.xml"/></Relationships>
</file>

<file path=ppt/slides/_rels/slide4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2.xml"/></Relationships>
</file>

<file path=ppt/slides/_rels/slide4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3.xml"/></Relationships>
</file>

<file path=ppt/slides/_rels/slide4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4.xml"/></Relationships>
</file>

<file path=ppt/slides/_rels/slide4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5.xml"/></Relationships>
</file>

<file path=ppt/slides/_rels/slide4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6.xml"/></Relationships>
</file>

<file path=ppt/slides/_rels/slide4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7.xml"/></Relationships>
</file>

<file path=ppt/slides/_rels/slide4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8.xml"/></Relationships>
</file>

<file path=ppt/slides/_rels/slide4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49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0.xml"/></Relationships>
</file>

<file path=ppt/slides/_rels/slide49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1.xml"/></Relationships>
</file>

<file path=ppt/slides/_rels/slide49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2.xml"/></Relationships>
</file>

<file path=ppt/slides/_rels/slide49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3.xml"/></Relationships>
</file>

<file path=ppt/slides/_rels/slide49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4.xml"/></Relationships>
</file>

<file path=ppt/slides/_rels/slide49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5.xml"/></Relationships>
</file>

<file path=ppt/slides/_rels/slide49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6.xml"/></Relationships>
</file>

<file path=ppt/slides/_rels/slide49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7.xml"/></Relationships>
</file>

<file path=ppt/slides/_rels/slide49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8.xml"/></Relationships>
</file>

<file path=ppt/slides/_rels/slide4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0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0.xml"/></Relationships>
</file>

<file path=ppt/slides/_rels/slide50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1.xml"/></Relationships>
</file>

<file path=ppt/slides/_rels/slide50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2.xml"/></Relationships>
</file>

<file path=ppt/slides/_rels/slide50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3.xml"/></Relationships>
</file>

<file path=ppt/slides/_rels/slide50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4.xml"/></Relationships>
</file>

<file path=ppt/slides/_rels/slide50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5.xml"/></Relationships>
</file>

<file path=ppt/slides/_rels/slide50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6.xml"/></Relationships>
</file>

<file path=ppt/slides/_rels/slide50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7.xml"/></Relationships>
</file>

<file path=ppt/slides/_rels/slide50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8.xml"/></Relationships>
</file>

<file path=ppt/slides/_rels/slide50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s>
</file>

<file path=ppt/slides/_rels/slide5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0.xml"/></Relationships>
</file>

<file path=ppt/slides/_rels/slide5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1.xml"/></Relationships>
</file>

<file path=ppt/slides/_rels/slide5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2.xml"/></Relationships>
</file>

<file path=ppt/slides/_rels/slide5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3.xml"/></Relationships>
</file>

<file path=ppt/slides/_rels/slide5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4.xml"/></Relationships>
</file>

<file path=ppt/slides/_rels/slide5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5.xml"/></Relationships>
</file>

<file path=ppt/slides/_rels/slide5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6.xml"/></Relationships>
</file>

<file path=ppt/slides/_rels/slide5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7.xml"/></Relationships>
</file>

<file path=ppt/slides/_rels/slide5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8.xml"/></Relationships>
</file>

<file path=ppt/slides/_rels/slide5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s>
</file>

<file path=ppt/slides/_rels/slide5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0.xml"/></Relationships>
</file>

<file path=ppt/slides/_rels/slide5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1.xml"/></Relationships>
</file>

<file path=ppt/slides/_rels/slide5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2.xml"/></Relationships>
</file>

<file path=ppt/slides/_rels/slide5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3.xml"/></Relationships>
</file>

<file path=ppt/slides/_rels/slide5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4.xml"/></Relationships>
</file>

<file path=ppt/slides/_rels/slide5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5.xml"/></Relationships>
</file>

<file path=ppt/slides/_rels/slide5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6.xml"/></Relationships>
</file>

<file path=ppt/slides/_rels/slide5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7.xml"/></Relationships>
</file>

<file path=ppt/slides/_rels/slide5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8.xml"/></Relationships>
</file>

<file path=ppt/slides/_rels/slide5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s>
</file>

<file path=ppt/slides/_rels/slide5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0.xml"/></Relationships>
</file>

<file path=ppt/slides/_rels/slide5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1.xml"/></Relationships>
</file>

<file path=ppt/slides/_rels/slide5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2.xml"/></Relationships>
</file>

<file path=ppt/slides/_rels/slide5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3.xml"/></Relationships>
</file>

<file path=ppt/slides/_rels/slide5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4.xml"/></Relationships>
</file>

<file path=ppt/slides/_rels/slide5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5.xml"/></Relationships>
</file>

<file path=ppt/slides/_rels/slide5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6.xml"/></Relationships>
</file>

<file path=ppt/slides/_rels/slide5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7.xml"/></Relationships>
</file>

<file path=ppt/slides/_rels/slide5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8.xml"/></Relationships>
</file>

<file path=ppt/slides/_rels/slide5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s>
</file>

<file path=ppt/slides/_rels/slide5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0.xml"/></Relationships>
</file>

<file path=ppt/slides/_rels/slide5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1.xml"/></Relationships>
</file>

<file path=ppt/slides/_rels/slide5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2.xml"/></Relationships>
</file>

<file path=ppt/slides/_rels/slide5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3.xml"/></Relationships>
</file>

<file path=ppt/slides/_rels/slide5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4.xml"/></Relationships>
</file>

<file path=ppt/slides/_rels/slide5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5.xml"/></Relationships>
</file>

<file path=ppt/slides/_rels/slide5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6.xml"/></Relationships>
</file>

<file path=ppt/slides/_rels/slide5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7.xml"/></Relationships>
</file>

<file path=ppt/slides/_rels/slide5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8.xml"/></Relationships>
</file>

<file path=ppt/slides/_rels/slide5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s>
</file>

<file path=ppt/slides/_rels/slide5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0.xml"/></Relationships>
</file>

<file path=ppt/slides/_rels/slide5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1.xml"/></Relationships>
</file>

<file path=ppt/slides/_rels/slide5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2.xml"/></Relationships>
</file>

<file path=ppt/slides/_rels/slide5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3.xml"/></Relationships>
</file>

<file path=ppt/slides/_rels/slide5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4.xml"/></Relationships>
</file>

<file path=ppt/slides/_rels/slide5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5.xml"/></Relationships>
</file>

<file path=ppt/slides/_rels/slide5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6.xml"/></Relationships>
</file>

<file path=ppt/slides/_rels/slide5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7.xml"/></Relationships>
</file>

<file path=ppt/slides/_rels/slide5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8.xml"/></Relationships>
</file>

<file path=ppt/slides/_rels/slide5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s>
</file>

<file path=ppt/slides/_rels/slide5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0.xml"/></Relationships>
</file>

<file path=ppt/slides/_rels/slide5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1.xml"/></Relationships>
</file>

<file path=ppt/slides/_rels/slide5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2.xml"/></Relationships>
</file>

<file path=ppt/slides/_rels/slide5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3.xml"/></Relationships>
</file>

<file path=ppt/slides/_rels/slide5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4.xml"/></Relationships>
</file>

<file path=ppt/slides/_rels/slide5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5.xml"/></Relationships>
</file>

<file path=ppt/slides/_rels/slide5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6.xml"/></Relationships>
</file>

<file path=ppt/slides/_rels/slide5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7.xml"/></Relationships>
</file>

<file path=ppt/slides/_rels/slide5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8.xml"/></Relationships>
</file>

<file path=ppt/slides/_rels/slide5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s>
</file>

<file path=ppt/slides/_rels/slide5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0.xml"/></Relationships>
</file>

<file path=ppt/slides/_rels/slide5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1.xml"/></Relationships>
</file>

<file path=ppt/slides/_rels/slide5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2.xml"/></Relationships>
</file>

<file path=ppt/slides/_rels/slide5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3.xml"/></Relationships>
</file>

<file path=ppt/slides/_rels/slide5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4.xml"/></Relationships>
</file>

<file path=ppt/slides/_rels/slide5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5.xml"/></Relationships>
</file>

<file path=ppt/slides/_rels/slide5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6.xml"/></Relationships>
</file>

<file path=ppt/slides/_rels/slide5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7.xml"/></Relationships>
</file>

<file path=ppt/slides/_rels/slide5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8.xml"/></Relationships>
</file>

<file path=ppt/slides/_rels/slide5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s>
</file>

<file path=ppt/slides/_rels/slide5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0.xml"/></Relationships>
</file>

<file path=ppt/slides/_rels/slide5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1.xml"/></Relationships>
</file>

<file path=ppt/slides/_rels/slide5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2.xml"/></Relationships>
</file>

<file path=ppt/slides/_rels/slide5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3.xml"/></Relationships>
</file>

<file path=ppt/slides/_rels/slide5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4.xml"/></Relationships>
</file>

<file path=ppt/slides/_rels/slide5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5.xml"/></Relationships>
</file>

<file path=ppt/slides/_rels/slide5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6.xml"/></Relationships>
</file>

<file path=ppt/slides/_rels/slide5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7.xml"/></Relationships>
</file>

<file path=ppt/slides/_rels/slide5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8.xml"/></Relationships>
</file>

<file path=ppt/slides/_rels/slide5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s>
</file>

<file path=ppt/slides/_rels/slide59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0.xml"/></Relationships>
</file>

<file path=ppt/slides/_rels/slide59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1.xml"/></Relationships>
</file>

<file path=ppt/slides/_rels/slide59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2.xml"/></Relationships>
</file>

<file path=ppt/slides/_rels/slide59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3.xml"/></Relationships>
</file>

<file path=ppt/slides/_rels/slide59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4.xml"/></Relationships>
</file>

<file path=ppt/slides/_rels/slide59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5.xml"/></Relationships>
</file>

<file path=ppt/slides/_rels/slide59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6.xml"/></Relationships>
</file>

<file path=ppt/slides/_rels/slide59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7.xml"/></Relationships>
</file>

<file path=ppt/slides/_rels/slide59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8.xml"/></Relationships>
</file>

<file path=ppt/slides/_rels/slide5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s>
</file>

<file path=ppt/slides/_rels/slide60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0.xml"/></Relationships>
</file>

<file path=ppt/slides/_rels/slide60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1.xml"/></Relationships>
</file>

<file path=ppt/slides/_rels/slide60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2.xml"/></Relationships>
</file>

<file path=ppt/slides/_rels/slide60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3.xml"/></Relationships>
</file>

<file path=ppt/slides/_rels/slide60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4.xml"/></Relationships>
</file>

<file path=ppt/slides/_rels/slide60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5.xml"/></Relationships>
</file>

<file path=ppt/slides/_rels/slide60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6.xml"/></Relationships>
</file>

<file path=ppt/slides/_rels/slide60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7.xml"/></Relationships>
</file>

<file path=ppt/slides/_rels/slide60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8.xml"/></Relationships>
</file>

<file path=ppt/slides/_rels/slide60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s>
</file>

<file path=ppt/slides/_rels/slide6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0.xml"/></Relationships>
</file>

<file path=ppt/slides/_rels/slide6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1.xml"/></Relationships>
</file>

<file path=ppt/slides/_rels/slide6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2.xml"/></Relationships>
</file>

<file path=ppt/slides/_rels/slide6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3.xml"/></Relationships>
</file>

<file path=ppt/slides/_rels/slide6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4.xml"/></Relationships>
</file>

<file path=ppt/slides/_rels/slide6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5.xml"/></Relationships>
</file>

<file path=ppt/slides/_rels/slide6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6.xml"/></Relationships>
</file>

<file path=ppt/slides/_rels/slide6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7.xml"/></Relationships>
</file>

<file path=ppt/slides/_rels/slide6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8.xml"/></Relationships>
</file>

<file path=ppt/slides/_rels/slide6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s>
</file>

<file path=ppt/slides/_rels/slide6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0.xml"/></Relationships>
</file>

<file path=ppt/slides/_rels/slide6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1.xml"/></Relationships>
</file>

<file path=ppt/slides/_rels/slide6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2.xml"/></Relationships>
</file>

<file path=ppt/slides/_rels/slide6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3.xml"/></Relationships>
</file>

<file path=ppt/slides/_rels/slide6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4.xml"/></Relationships>
</file>

<file path=ppt/slides/_rels/slide6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5.xml"/></Relationships>
</file>

<file path=ppt/slides/_rels/slide6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6.xml"/></Relationships>
</file>

<file path=ppt/slides/_rels/slide6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7.xml"/></Relationships>
</file>

<file path=ppt/slides/_rels/slide6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8.xml"/></Relationships>
</file>

<file path=ppt/slides/_rels/slide6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s>
</file>

<file path=ppt/slides/_rels/slide6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0.xml"/></Relationships>
</file>

<file path=ppt/slides/_rels/slide6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1.xml"/></Relationships>
</file>

<file path=ppt/slides/_rels/slide6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2.xml"/></Relationships>
</file>

<file path=ppt/slides/_rels/slide6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3.xml"/></Relationships>
</file>

<file path=ppt/slides/_rels/slide6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4.xml"/></Relationships>
</file>

<file path=ppt/slides/_rels/slide6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5.xml"/></Relationships>
</file>

<file path=ppt/slides/_rels/slide6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6.xml"/></Relationships>
</file>

<file path=ppt/slides/_rels/slide6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7.xml"/></Relationships>
</file>

<file path=ppt/slides/_rels/slide6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8.xml"/></Relationships>
</file>

<file path=ppt/slides/_rels/slide6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s>
</file>

<file path=ppt/slides/_rels/slide6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0.xml"/></Relationships>
</file>

<file path=ppt/slides/_rels/slide6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1.xml"/></Relationships>
</file>

<file path=ppt/slides/_rels/slide6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2.xml"/></Relationships>
</file>

<file path=ppt/slides/_rels/slide6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3.xml"/></Relationships>
</file>

<file path=ppt/slides/_rels/slide6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4.xml"/></Relationships>
</file>

<file path=ppt/slides/_rels/slide6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5.xml"/></Relationships>
</file>

<file path=ppt/slides/_rels/slide6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6.xml"/></Relationships>
</file>

<file path=ppt/slides/_rels/slide6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7.xml"/></Relationships>
</file>

<file path=ppt/slides/_rels/slide6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8.xml"/></Relationships>
</file>

<file path=ppt/slides/_rels/slide6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Relationships>
</file>

<file path=ppt/slides/_rels/slide6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0.xml"/></Relationships>
</file>

<file path=ppt/slides/_rels/slide6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1.xml"/></Relationships>
</file>

<file path=ppt/slides/_rels/slide6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2.xml"/></Relationships>
</file>

<file path=ppt/slides/_rels/slide6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3.xml"/></Relationships>
</file>

<file path=ppt/slides/_rels/slide6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4.xml"/></Relationships>
</file>

<file path=ppt/slides/_rels/slide6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5.xml"/></Relationships>
</file>

<file path=ppt/slides/_rels/slide6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6.xml"/></Relationships>
</file>

<file path=ppt/slides/_rels/slide6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7.xml"/></Relationships>
</file>

<file path=ppt/slides/_rels/slide6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8.xml"/></Relationships>
</file>

<file path=ppt/slides/_rels/slide6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9.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xml"/></Relationships>
</file>

<file path=ppt/slides/_rels/slide6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0.xml"/></Relationships>
</file>

<file path=ppt/slides/_rels/slide6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1.xml"/></Relationships>
</file>

<file path=ppt/slides/_rels/slide6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2.xml"/></Relationships>
</file>

<file path=ppt/slides/_rels/slide6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3.xml"/></Relationships>
</file>

<file path=ppt/slides/_rels/slide6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4.xml"/></Relationships>
</file>

<file path=ppt/slides/_rels/slide6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5.xml"/></Relationships>
</file>

<file path=ppt/slides/_rels/slide6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6.xml"/></Relationships>
</file>

<file path=ppt/slides/_rels/slide6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7.xml"/></Relationships>
</file>

<file path=ppt/slides/_rels/slide6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8.xml"/></Relationships>
</file>

<file path=ppt/slides/_rels/slide6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xml"/></Relationships>
</file>

<file path=ppt/slides/_rels/slide6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0.xml"/></Relationships>
</file>

<file path=ppt/slides/_rels/slide6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1.xml"/></Relationships>
</file>

<file path=ppt/slides/_rels/slide6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2.xml"/></Relationships>
</file>

<file path=ppt/slides/_rels/slide6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3.xml"/></Relationships>
</file>

<file path=ppt/slides/_rels/slide6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4.xml"/></Relationships>
</file>

<file path=ppt/slides/_rels/slide6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5.xml"/></Relationships>
</file>

<file path=ppt/slides/_rels/slide6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6.xml"/></Relationships>
</file>

<file path=ppt/slides/_rels/slide6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7.xml"/></Relationships>
</file>

<file path=ppt/slides/_rels/slide6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8.xml"/></Relationships>
</file>

<file path=ppt/slides/_rels/slide6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xml"/></Relationships>
</file>

<file path=ppt/slides/_rels/slide6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0.xml"/></Relationships>
</file>

<file path=ppt/slides/_rels/slide6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1.xml"/></Relationships>
</file>

<file path=ppt/slides/_rels/slide6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2.xml"/></Relationships>
</file>

<file path=ppt/slides/_rels/slide6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3.xml"/></Relationships>
</file>

<file path=ppt/slides/_rels/slide6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4.xml"/></Relationships>
</file>

<file path=ppt/slides/_rels/slide6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5.xml"/></Relationships>
</file>

<file path=ppt/slides/_rels/slide6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6.xml"/></Relationships>
</file>

<file path=ppt/slides/_rels/slide6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7.xml"/></Relationships>
</file>

<file path=ppt/slides/_rels/slide6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8.xml"/></Relationships>
</file>

<file path=ppt/slides/_rels/slide6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xml"/></Relationships>
</file>

<file path=ppt/slides/_rels/slide69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0.xml"/></Relationships>
</file>

<file path=ppt/slides/_rels/slide69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1.xml"/></Relationships>
</file>

<file path=ppt/slides/_rels/slide69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2.xml"/></Relationships>
</file>

<file path=ppt/slides/_rels/slide69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3.xml"/></Relationships>
</file>

<file path=ppt/slides/_rels/slide69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4.xml"/></Relationships>
</file>

<file path=ppt/slides/_rels/slide69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5.xml"/></Relationships>
</file>

<file path=ppt/slides/_rels/slide69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6.xml"/></Relationships>
</file>

<file path=ppt/slides/_rels/slide69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7.xml"/></Relationships>
</file>

<file path=ppt/slides/_rels/slide69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8.xml"/></Relationships>
</file>

<file path=ppt/slides/_rels/slide6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70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0.xml"/></Relationships>
</file>

<file path=ppt/slides/_rels/slide70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1.xml"/></Relationships>
</file>

<file path=ppt/slides/_rels/slide70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2.xml"/></Relationships>
</file>

<file path=ppt/slides/_rels/slide70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3.xml"/></Relationships>
</file>

<file path=ppt/slides/_rels/slide70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4.xml"/></Relationships>
</file>

<file path=ppt/slides/_rels/slide70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5.xml"/></Relationships>
</file>

<file path=ppt/slides/_rels/slide70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6.xml"/></Relationships>
</file>

<file path=ppt/slides/_rels/slide70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7.xml"/></Relationships>
</file>

<file path=ppt/slides/_rels/slide70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8.xml"/></Relationships>
</file>

<file path=ppt/slides/_rels/slide70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xml"/></Relationships>
</file>

<file path=ppt/slides/_rels/slide7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0.xml"/></Relationships>
</file>

<file path=ppt/slides/_rels/slide7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1.xml"/></Relationships>
</file>

<file path=ppt/slides/_rels/slide7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2.xml"/></Relationships>
</file>

<file path=ppt/slides/_rels/slide7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3.xml"/></Relationships>
</file>

<file path=ppt/slides/_rels/slide7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4.xml"/></Relationships>
</file>

<file path=ppt/slides/_rels/slide7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5.xml"/></Relationships>
</file>

<file path=ppt/slides/_rels/slide7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6.xml"/></Relationships>
</file>

<file path=ppt/slides/_rels/slide7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7.xml"/></Relationships>
</file>

<file path=ppt/slides/_rels/slide7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8.xml"/></Relationships>
</file>

<file path=ppt/slides/_rels/slide7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9.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xml"/></Relationships>
</file>

<file path=ppt/slides/_rels/slide7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0.xml"/></Relationships>
</file>

<file path=ppt/slides/_rels/slide7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1.xml"/></Relationships>
</file>

<file path=ppt/slides/_rels/slide7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2.xml"/></Relationships>
</file>

<file path=ppt/slides/_rels/slide7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3.xml"/></Relationships>
</file>

<file path=ppt/slides/_rels/slide7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4.xml"/></Relationships>
</file>

<file path=ppt/slides/_rels/slide7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5.xml"/></Relationships>
</file>

<file path=ppt/slides/_rels/slide7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6.xml"/></Relationships>
</file>

<file path=ppt/slides/_rels/slide7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7.xml"/></Relationships>
</file>

<file path=ppt/slides/_rels/slide7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8.xml"/></Relationships>
</file>

<file path=ppt/slides/_rels/slide7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9.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xml"/></Relationships>
</file>

<file path=ppt/slides/_rels/slide7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0.xml"/></Relationships>
</file>

<file path=ppt/slides/_rels/slide7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1.xml"/></Relationships>
</file>

<file path=ppt/slides/_rels/slide7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2.xml"/></Relationships>
</file>

<file path=ppt/slides/_rels/slide7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3.xml"/></Relationships>
</file>

<file path=ppt/slides/_rels/slide7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4.xml"/></Relationships>
</file>

<file path=ppt/slides/_rels/slide7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5.xml"/></Relationships>
</file>

<file path=ppt/slides/_rels/slide7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6.xml"/></Relationships>
</file>

<file path=ppt/slides/_rels/slide7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7.xml"/></Relationships>
</file>

<file path=ppt/slides/_rels/slide7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8.xml"/></Relationships>
</file>

<file path=ppt/slides/_rels/slide7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9.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xml"/></Relationships>
</file>

<file path=ppt/slides/_rels/slide7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0.xml"/></Relationships>
</file>

<file path=ppt/slides/_rels/slide7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1.xml"/></Relationships>
</file>

<file path=ppt/slides/_rels/slide7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2.xml"/></Relationships>
</file>

<file path=ppt/slides/_rels/slide7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3.xml"/></Relationships>
</file>

<file path=ppt/slides/_rels/slide7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4.xml"/></Relationships>
</file>

<file path=ppt/slides/_rels/slide7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5.xml"/></Relationships>
</file>

<file path=ppt/slides/_rels/slide7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6.xml"/></Relationships>
</file>

<file path=ppt/slides/_rels/slide7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7.xml"/></Relationships>
</file>

<file path=ppt/slides/_rels/slide7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8.xml"/></Relationships>
</file>

<file path=ppt/slides/_rels/slide7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9.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xml"/></Relationships>
</file>

<file path=ppt/slides/_rels/slide7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0.xml"/></Relationships>
</file>

<file path=ppt/slides/_rels/slide7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1.xml"/></Relationships>
</file>

<file path=ppt/slides/_rels/slide7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2.xml"/></Relationships>
</file>

<file path=ppt/slides/_rels/slide7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3.xml"/></Relationships>
</file>

<file path=ppt/slides/_rels/slide7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4.xml"/></Relationships>
</file>

<file path=ppt/slides/_rels/slide7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5.xml"/></Relationships>
</file>

<file path=ppt/slides/_rels/slide7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6.xml"/></Relationships>
</file>

<file path=ppt/slides/_rels/slide7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7.xml"/></Relationships>
</file>

<file path=ppt/slides/_rels/slide7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8.xml"/></Relationships>
</file>

<file path=ppt/slides/_rels/slide7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9.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xml"/></Relationships>
</file>

<file path=ppt/slides/_rels/slide7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0.xml"/></Relationships>
</file>

<file path=ppt/slides/_rels/slide7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1.xml"/></Relationships>
</file>

<file path=ppt/slides/_rels/slide7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2.xml"/></Relationships>
</file>

<file path=ppt/slides/_rels/slide7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3.xml"/></Relationships>
</file>

<file path=ppt/slides/_rels/slide7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4.xml"/></Relationships>
</file>

<file path=ppt/slides/_rels/slide7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5.xml"/></Relationships>
</file>

<file path=ppt/slides/_rels/slide7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6.xml"/></Relationships>
</file>

<file path=ppt/slides/_rels/slide7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7.xml"/></Relationships>
</file>

<file path=ppt/slides/_rels/slide7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8.xml"/></Relationships>
</file>

<file path=ppt/slides/_rels/slide7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9.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xml"/></Relationships>
</file>

<file path=ppt/slides/_rels/slide7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0.xml"/></Relationships>
</file>

<file path=ppt/slides/_rels/slide7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1.xml"/></Relationships>
</file>

<file path=ppt/slides/_rels/slide7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2.xml"/></Relationships>
</file>

<file path=ppt/slides/_rels/slide7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3.xml"/></Relationships>
</file>

<file path=ppt/slides/_rels/slide7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4.xml"/></Relationships>
</file>

<file path=ppt/slides/_rels/slide7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5.xml"/></Relationships>
</file>

<file path=ppt/slides/_rels/slide7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6.xml"/></Relationships>
</file>

<file path=ppt/slides/_rels/slide7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7.xml"/></Relationships>
</file>

<file path=ppt/slides/_rels/slide7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8.xml"/></Relationships>
</file>

<file path=ppt/slides/_rels/slide7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9.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xml"/></Relationships>
</file>

<file path=ppt/slides/_rels/slide7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0.xml"/></Relationships>
</file>

<file path=ppt/slides/_rels/slide7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1.xml"/></Relationships>
</file>

<file path=ppt/slides/_rels/slide7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2.xml"/></Relationships>
</file>

<file path=ppt/slides/_rels/slide7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3.xml"/></Relationships>
</file>

<file path=ppt/slides/_rels/slide7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4.xml"/></Relationships>
</file>

<file path=ppt/slides/_rels/slide7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5.xml"/></Relationships>
</file>

<file path=ppt/slides/_rels/slide7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6.xml"/></Relationships>
</file>

<file path=ppt/slides/_rels/slide7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7.xml"/></Relationships>
</file>

<file path=ppt/slides/_rels/slide7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8.xml"/></Relationships>
</file>

<file path=ppt/slides/_rels/slide7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9.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xml"/></Relationships>
</file>

<file path=ppt/slides/_rels/slide79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0.xml"/></Relationships>
</file>

<file path=ppt/slides/_rels/slide79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1.xml"/></Relationships>
</file>

<file path=ppt/slides/_rels/slide79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2.xml"/></Relationships>
</file>

<file path=ppt/slides/_rels/slide79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3.xml"/></Relationships>
</file>

<file path=ppt/slides/_rels/slide79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4.xml"/></Relationships>
</file>

<file path=ppt/slides/_rels/slide79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5.xml"/></Relationships>
</file>

<file path=ppt/slides/_rels/slide79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6.xml"/></Relationships>
</file>

<file path=ppt/slides/_rels/slide79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7.xml"/></Relationships>
</file>

<file path=ppt/slides/_rels/slide79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8.xml"/></Relationships>
</file>

<file path=ppt/slides/_rels/slide7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xml"/></Relationships>
</file>

<file path=ppt/slides/_rels/slide80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0.xml"/></Relationships>
</file>

<file path=ppt/slides/_rels/slide80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1.xml"/></Relationships>
</file>

<file path=ppt/slides/_rels/slide80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2.xml"/></Relationships>
</file>

<file path=ppt/slides/_rels/slide80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3.xml"/></Relationships>
</file>

<file path=ppt/slides/_rels/slide80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4.xml"/></Relationships>
</file>

<file path=ppt/slides/_rels/slide80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5.xml"/></Relationships>
</file>

<file path=ppt/slides/_rels/slide80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6.xml"/></Relationships>
</file>

<file path=ppt/slides/_rels/slide80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7.xml"/></Relationships>
</file>

<file path=ppt/slides/_rels/slide80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8.xml"/></Relationships>
</file>

<file path=ppt/slides/_rels/slide80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9.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xml"/></Relationships>
</file>

<file path=ppt/slides/_rels/slide8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0.xml"/></Relationships>
</file>

<file path=ppt/slides/_rels/slide8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1.xml"/></Relationships>
</file>

<file path=ppt/slides/_rels/slide8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2.xml"/></Relationships>
</file>

<file path=ppt/slides/_rels/slide8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3.xml"/></Relationships>
</file>

<file path=ppt/slides/_rels/slide8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4.xml"/></Relationships>
</file>

<file path=ppt/slides/_rels/slide8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5.xml"/></Relationships>
</file>

<file path=ppt/slides/_rels/slide8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6.xml"/></Relationships>
</file>

<file path=ppt/slides/_rels/slide8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7.xml"/></Relationships>
</file>

<file path=ppt/slides/_rels/slide8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8.xml"/></Relationships>
</file>

<file path=ppt/slides/_rels/slide8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9.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xml"/></Relationships>
</file>

<file path=ppt/slides/_rels/slide8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0.xml"/></Relationships>
</file>

<file path=ppt/slides/_rels/slide8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1.xml"/></Relationships>
</file>

<file path=ppt/slides/_rels/slide8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2.xml"/></Relationships>
</file>

<file path=ppt/slides/_rels/slide8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3.xml"/></Relationships>
</file>

<file path=ppt/slides/_rels/slide8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4.xml"/></Relationships>
</file>

<file path=ppt/slides/_rels/slide8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5.xml"/></Relationships>
</file>

<file path=ppt/slides/_rels/slide8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6.xml"/></Relationships>
</file>

<file path=ppt/slides/_rels/slide8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7.xml"/></Relationships>
</file>

<file path=ppt/slides/_rels/slide8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8.xml"/></Relationships>
</file>

<file path=ppt/slides/_rels/slide8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9.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xml"/></Relationships>
</file>

<file path=ppt/slides/_rels/slide8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0.xml"/></Relationships>
</file>

<file path=ppt/slides/_rels/slide8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1.xml"/></Relationships>
</file>

<file path=ppt/slides/_rels/slide8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2.xml"/></Relationships>
</file>

<file path=ppt/slides/_rels/slide8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3.xml"/></Relationships>
</file>

<file path=ppt/slides/_rels/slide8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4.xml"/></Relationships>
</file>

<file path=ppt/slides/_rels/slide8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5.xml"/></Relationships>
</file>

<file path=ppt/slides/_rels/slide8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6.xml"/></Relationships>
</file>

<file path=ppt/slides/_rels/slide8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7.xml"/></Relationships>
</file>

<file path=ppt/slides/_rels/slide8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8.xml"/></Relationships>
</file>

<file path=ppt/slides/_rels/slide8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9.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xml"/></Relationships>
</file>

<file path=ppt/slides/_rels/slide8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0.xml"/></Relationships>
</file>

<file path=ppt/slides/_rels/slide8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1.xml"/></Relationships>
</file>

<file path=ppt/slides/_rels/slide8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2.xml"/></Relationships>
</file>

<file path=ppt/slides/_rels/slide8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3.xml"/></Relationships>
</file>

<file path=ppt/slides/_rels/slide8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4.xml"/></Relationships>
</file>

<file path=ppt/slides/_rels/slide8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5.xml"/></Relationships>
</file>

<file path=ppt/slides/_rels/slide8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6.xml"/></Relationships>
</file>

<file path=ppt/slides/_rels/slide8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7.xml"/></Relationships>
</file>

<file path=ppt/slides/_rels/slide8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8.xml"/></Relationships>
</file>

<file path=ppt/slides/_rels/slide8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9.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xml"/></Relationships>
</file>

<file path=ppt/slides/_rels/slide8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0.xml"/></Relationships>
</file>

<file path=ppt/slides/_rels/slide8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1.xml"/></Relationships>
</file>

<file path=ppt/slides/_rels/slide8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2.xml"/></Relationships>
</file>

<file path=ppt/slides/_rels/slide8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3.xml"/></Relationships>
</file>

<file path=ppt/slides/_rels/slide8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4.xml"/></Relationships>
</file>

<file path=ppt/slides/_rels/slide8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5.xml"/></Relationships>
</file>

<file path=ppt/slides/_rels/slide8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6.xml"/></Relationships>
</file>

<file path=ppt/slides/_rels/slide8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7.xml"/></Relationships>
</file>

<file path=ppt/slides/_rels/slide8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8.xml"/></Relationships>
</file>

<file path=ppt/slides/_rels/slide8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9.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xml"/></Relationships>
</file>

<file path=ppt/slides/_rels/slide8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0.xml"/></Relationships>
</file>

<file path=ppt/slides/_rels/slide8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1.xml"/></Relationships>
</file>

<file path=ppt/slides/_rels/slide8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2.xml"/></Relationships>
</file>

<file path=ppt/slides/_rels/slide8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3.xml"/></Relationships>
</file>

<file path=ppt/slides/_rels/slide8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4.xml"/></Relationships>
</file>

<file path=ppt/slides/_rels/slide8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5.xml"/></Relationships>
</file>

<file path=ppt/slides/_rels/slide8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6.xml"/></Relationships>
</file>

<file path=ppt/slides/_rels/slide8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7.xml"/></Relationships>
</file>

<file path=ppt/slides/_rels/slide8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8.xml"/></Relationships>
</file>

<file path=ppt/slides/_rels/slide8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9.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xml"/></Relationships>
</file>

<file path=ppt/slides/_rels/slide8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0.xml"/></Relationships>
</file>

<file path=ppt/slides/_rels/slide8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1.xml"/></Relationships>
</file>

<file path=ppt/slides/_rels/slide8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2.xml"/></Relationships>
</file>

<file path=ppt/slides/_rels/slide8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3.xml"/></Relationships>
</file>

<file path=ppt/slides/_rels/slide8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4.xml"/></Relationships>
</file>

<file path=ppt/slides/_rels/slide8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5.xml"/></Relationships>
</file>

<file path=ppt/slides/_rels/slide8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6.xml"/></Relationships>
</file>

<file path=ppt/slides/_rels/slide8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7.xml"/></Relationships>
</file>

<file path=ppt/slides/_rels/slide8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8.xml"/></Relationships>
</file>

<file path=ppt/slides/_rels/slide8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9.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xml"/></Relationships>
</file>

<file path=ppt/slides/_rels/slide8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0.xml"/></Relationships>
</file>

<file path=ppt/slides/_rels/slide8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1.xml"/></Relationships>
</file>

<file path=ppt/slides/_rels/slide8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2.xml"/></Relationships>
</file>

<file path=ppt/slides/_rels/slide8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3.xml"/></Relationships>
</file>

<file path=ppt/slides/_rels/slide8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4.xml"/></Relationships>
</file>

<file path=ppt/slides/_rels/slide8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5.xml"/></Relationships>
</file>

<file path=ppt/slides/_rels/slide8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6.xml"/></Relationships>
</file>

<file path=ppt/slides/_rels/slide8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7.xml"/></Relationships>
</file>

<file path=ppt/slides/_rels/slide8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8.xml"/></Relationships>
</file>

<file path=ppt/slides/_rels/slide8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9.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xml"/></Relationships>
</file>

<file path=ppt/slides/_rels/slide89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0.xml"/></Relationships>
</file>

<file path=ppt/slides/_rels/slide89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1.xml"/></Relationships>
</file>

<file path=ppt/slides/_rels/slide89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2.xml"/></Relationships>
</file>

<file path=ppt/slides/_rels/slide89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3.xml"/></Relationships>
</file>

<file path=ppt/slides/_rels/slide89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4.xml"/></Relationships>
</file>

<file path=ppt/slides/_rels/slide89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5.xml"/></Relationships>
</file>

<file path=ppt/slides/_rels/slide89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6.xml"/></Relationships>
</file>

<file path=ppt/slides/_rels/slide89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7.xml"/></Relationships>
</file>

<file path=ppt/slides/_rels/slide89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8.xml"/></Relationships>
</file>

<file path=ppt/slides/_rels/slide8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xml"/></Relationships>
</file>

<file path=ppt/slides/_rels/slide90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0.xml"/></Relationships>
</file>

<file path=ppt/slides/_rels/slide90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1.xml"/></Relationships>
</file>

<file path=ppt/slides/_rels/slide90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2.xml"/></Relationships>
</file>

<file path=ppt/slides/_rels/slide90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3.xml"/></Relationships>
</file>

<file path=ppt/slides/_rels/slide90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4.xml"/></Relationships>
</file>

<file path=ppt/slides/_rels/slide90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5.xml"/></Relationships>
</file>

<file path=ppt/slides/_rels/slide90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6.xml"/></Relationships>
</file>

<file path=ppt/slides/_rels/slide90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7.xml"/></Relationships>
</file>

<file path=ppt/slides/_rels/slide90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8.xml"/></Relationships>
</file>

<file path=ppt/slides/_rels/slide90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9.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xml"/></Relationships>
</file>

<file path=ppt/slides/_rels/slide9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0.xml"/></Relationships>
</file>

<file path=ppt/slides/_rels/slide9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1.xml"/></Relationships>
</file>

<file path=ppt/slides/_rels/slide9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2.xml"/></Relationships>
</file>

<file path=ppt/slides/_rels/slide9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3.xml"/></Relationships>
</file>

<file path=ppt/slides/_rels/slide9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4.xml"/></Relationships>
</file>

<file path=ppt/slides/_rels/slide9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5.xml"/></Relationships>
</file>

<file path=ppt/slides/_rels/slide9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6.xml"/></Relationships>
</file>

<file path=ppt/slides/_rels/slide9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7.xml"/></Relationships>
</file>

<file path=ppt/slides/_rels/slide9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8.xml"/></Relationships>
</file>

<file path=ppt/slides/_rels/slide9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9.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xml"/></Relationships>
</file>

<file path=ppt/slides/_rels/slide9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0.xml"/></Relationships>
</file>

<file path=ppt/slides/_rels/slide9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1.xml"/></Relationships>
</file>

<file path=ppt/slides/_rels/slide9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2.xml"/></Relationships>
</file>

<file path=ppt/slides/_rels/slide9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3.xml"/></Relationships>
</file>

<file path=ppt/slides/_rels/slide9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4.xml"/></Relationships>
</file>

<file path=ppt/slides/_rels/slide9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5.xml"/></Relationships>
</file>

<file path=ppt/slides/_rels/slide9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6.xml"/></Relationships>
</file>

<file path=ppt/slides/_rels/slide9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7.xml"/></Relationships>
</file>

<file path=ppt/slides/_rels/slide9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8.xml"/></Relationships>
</file>

<file path=ppt/slides/_rels/slide9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9.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xml"/></Relationships>
</file>

<file path=ppt/slides/_rels/slide9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0.xml"/></Relationships>
</file>

<file path=ppt/slides/_rels/slide9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1.xml"/></Relationships>
</file>

<file path=ppt/slides/_rels/slide9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2.xml"/></Relationships>
</file>

<file path=ppt/slides/_rels/slide9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3.xml"/></Relationships>
</file>

<file path=ppt/slides/_rels/slide9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4.xml"/></Relationships>
</file>

<file path=ppt/slides/_rels/slide9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5.xml"/></Relationships>
</file>

<file path=ppt/slides/_rels/slide9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6.xml"/></Relationships>
</file>

<file path=ppt/slides/_rels/slide9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7.xml"/></Relationships>
</file>

<file path=ppt/slides/_rels/slide9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8.xml"/></Relationships>
</file>

<file path=ppt/slides/_rels/slide9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9.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xml"/></Relationships>
</file>

<file path=ppt/slides/_rels/slide9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0.xml"/></Relationships>
</file>

<file path=ppt/slides/_rels/slide9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1.xml"/></Relationships>
</file>

<file path=ppt/slides/_rels/slide9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2.xml"/></Relationships>
</file>

<file path=ppt/slides/_rels/slide9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3.xml"/></Relationships>
</file>

<file path=ppt/slides/_rels/slide9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4.xml"/></Relationships>
</file>

<file path=ppt/slides/_rels/slide9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5.xml"/></Relationships>
</file>

<file path=ppt/slides/_rels/slide9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6.xml"/></Relationships>
</file>

<file path=ppt/slides/_rels/slide9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7.xml"/></Relationships>
</file>

<file path=ppt/slides/_rels/slide9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8.xml"/></Relationships>
</file>

<file path=ppt/slides/_rels/slide9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9.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xml"/></Relationships>
</file>

<file path=ppt/slides/_rels/slide9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0.xml"/></Relationships>
</file>

<file path=ppt/slides/_rels/slide9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1.xml"/></Relationships>
</file>

<file path=ppt/slides/_rels/slide9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2.xml"/></Relationships>
</file>

<file path=ppt/slides/_rels/slide9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3.xml"/></Relationships>
</file>

<file path=ppt/slides/_rels/slide9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4.xml"/></Relationships>
</file>

<file path=ppt/slides/_rels/slide9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5.xml"/></Relationships>
</file>

<file path=ppt/slides/_rels/slide9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6.xml"/></Relationships>
</file>

<file path=ppt/slides/_rels/slide9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7.xml"/></Relationships>
</file>

<file path=ppt/slides/_rels/slide9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8.xml"/></Relationships>
</file>

<file path=ppt/slides/_rels/slide9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9.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xml"/></Relationships>
</file>

<file path=ppt/slides/_rels/slide9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0.xml"/></Relationships>
</file>

<file path=ppt/slides/_rels/slide9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1.xml"/></Relationships>
</file>

<file path=ppt/slides/_rels/slide9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2.xml"/></Relationships>
</file>

<file path=ppt/slides/_rels/slide9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3.xml"/></Relationships>
</file>

<file path=ppt/slides/_rels/slide9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4.xml"/></Relationships>
</file>

<file path=ppt/slides/_rels/slide9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5.xml"/></Relationships>
</file>

<file path=ppt/slides/_rels/slide9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6.xml"/></Relationships>
</file>

<file path=ppt/slides/_rels/slide9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7.xml"/></Relationships>
</file>

<file path=ppt/slides/_rels/slide9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8.xml"/></Relationships>
</file>

<file path=ppt/slides/_rels/slide9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9.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xml"/></Relationships>
</file>

<file path=ppt/slides/_rels/slide9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0.xml"/></Relationships>
</file>

<file path=ppt/slides/_rels/slide9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1.xml"/></Relationships>
</file>

<file path=ppt/slides/_rels/slide9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2.xml"/></Relationships>
</file>

<file path=ppt/slides/_rels/slide9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3.xml"/></Relationships>
</file>

<file path=ppt/slides/_rels/slide9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4.xml"/></Relationships>
</file>

<file path=ppt/slides/_rels/slide9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5.xml"/></Relationships>
</file>

<file path=ppt/slides/_rels/slide9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6.xml"/></Relationships>
</file>

<file path=ppt/slides/_rels/slide97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7.xml"/></Relationships>
</file>

<file path=ppt/slides/_rels/slide9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8.xml"/></Relationships>
</file>

<file path=ppt/slides/_rels/slide97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9.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xml"/></Relationships>
</file>

<file path=ppt/slides/_rels/slide98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0.xml"/></Relationships>
</file>

<file path=ppt/slides/_rels/slide98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1.xml"/></Relationships>
</file>

<file path=ppt/slides/_rels/slide9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2.xml"/></Relationships>
</file>

<file path=ppt/slides/_rels/slide98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3.xml"/></Relationships>
</file>

<file path=ppt/slides/_rels/slide98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4.xml"/></Relationships>
</file>

<file path=ppt/slides/_rels/slide98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5.xml"/></Relationships>
</file>

<file path=ppt/slides/_rels/slide9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6.xml"/></Relationships>
</file>

<file path=ppt/slides/_rels/slide98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7.xml"/></Relationships>
</file>

<file path=ppt/slides/_rels/slide98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8.xml"/></Relationships>
</file>

<file path=ppt/slides/_rels/slide98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9.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
          <p:cNvSpPr txBox="1"/>
          <p:nvPr>
            <p:ph idx="1" type="body"/>
          </p:nvPr>
        </p:nvSpPr>
        <p:spPr>
          <a:xfrm>
            <a:off x="663764" y="239275"/>
            <a:ext cx="9464040"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You heard some yelling earlier from the football field. Check the Panel to see what has happened.</a:t>
            </a:r>
            <a:endParaRPr sz="32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0"/>
          <p:cNvSpPr txBox="1"/>
          <p:nvPr>
            <p:ph idx="1" type="body"/>
          </p:nvPr>
        </p:nvSpPr>
        <p:spPr>
          <a:xfrm>
            <a:off x="659512" y="308935"/>
            <a:ext cx="9653776" cy="3483135"/>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3600"/>
              <a:buNone/>
            </a:pPr>
            <a:r>
              <a:rPr lang="en-US" sz="3600"/>
              <a:t>I'm sorry John what I did was unacceptable, I never should have reacted like this! Sometimes I react impulsively, I have to control myself. Sometimes I don't know what's wrong with me. But I immediately realized the mistake I made and then I tried to apologize to you, but you left and wouldn't listen. I’m very sorry.</a:t>
            </a:r>
            <a:endParaRPr sz="3600">
              <a:latin typeface="Calibri"/>
              <a:ea typeface="Calibri"/>
              <a:cs typeface="Calibri"/>
              <a:sym typeface="Calibri"/>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8" name="Shape 668"/>
        <p:cNvGrpSpPr/>
        <p:nvPr/>
      </p:nvGrpSpPr>
      <p:grpSpPr>
        <a:xfrm>
          <a:off x="0" y="0"/>
          <a:ext cx="0" cy="0"/>
          <a:chOff x="0" y="0"/>
          <a:chExt cx="0" cy="0"/>
        </a:xfrm>
      </p:grpSpPr>
      <p:sp>
        <p:nvSpPr>
          <p:cNvPr id="669" name="Google Shape;669;p100"/>
          <p:cNvSpPr txBox="1"/>
          <p:nvPr>
            <p:ph idx="1" type="body"/>
          </p:nvPr>
        </p:nvSpPr>
        <p:spPr>
          <a:xfrm>
            <a:off x="754380" y="1142579"/>
            <a:ext cx="9464040" cy="137244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Now, you may approach the students in the classroom and solve the issue.</a:t>
            </a:r>
            <a:endParaRPr sz="4000"/>
          </a:p>
        </p:txBody>
      </p:sp>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4" name="Shape 674"/>
        <p:cNvGrpSpPr/>
        <p:nvPr/>
      </p:nvGrpSpPr>
      <p:grpSpPr>
        <a:xfrm>
          <a:off x="0" y="0"/>
          <a:ext cx="0" cy="0"/>
          <a:chOff x="0" y="0"/>
          <a:chExt cx="0" cy="0"/>
        </a:xfrm>
      </p:grpSpPr>
      <p:sp>
        <p:nvSpPr>
          <p:cNvPr id="675" name="Google Shape;675;p101"/>
          <p:cNvSpPr txBox="1"/>
          <p:nvPr>
            <p:ph idx="1" type="body"/>
          </p:nvPr>
        </p:nvSpPr>
        <p:spPr>
          <a:xfrm>
            <a:off x="701676" y="347411"/>
            <a:ext cx="9569448" cy="2962777"/>
          </a:xfrm>
          <a:prstGeom prst="rect">
            <a:avLst/>
          </a:prstGeom>
          <a:noFill/>
          <a:ln>
            <a:noFill/>
          </a:ln>
        </p:spPr>
        <p:txBody>
          <a:bodyPr anchorCtr="0" anchor="t" bIns="45700" lIns="91425" spcFirstLastPara="1" rIns="91425" wrap="square" tIns="45700">
            <a:normAutofit fontScale="92500"/>
          </a:bodyPr>
          <a:lstStyle/>
          <a:p>
            <a:pPr indent="0" lvl="0" marL="0" rtl="0" algn="l">
              <a:lnSpc>
                <a:spcPct val="90000"/>
              </a:lnSpc>
              <a:spcBef>
                <a:spcPts val="0"/>
              </a:spcBef>
              <a:spcAft>
                <a:spcPts val="0"/>
              </a:spcAft>
              <a:buClr>
                <a:schemeClr val="dk1"/>
              </a:buClr>
              <a:buSzPct val="100000"/>
              <a:buNone/>
            </a:pPr>
            <a:r>
              <a:rPr lang="en-US" sz="3600">
                <a:latin typeface="Calibri"/>
                <a:ea typeface="Calibri"/>
                <a:cs typeface="Calibri"/>
                <a:sym typeface="Calibri"/>
              </a:rPr>
              <a:t>What posture to present immediately after the event?</a:t>
            </a:r>
            <a:endParaRPr/>
          </a:p>
          <a:p>
            <a:pPr indent="-345630" lvl="0" marL="457200" rtl="0" algn="l">
              <a:lnSpc>
                <a:spcPct val="90000"/>
              </a:lnSpc>
              <a:spcBef>
                <a:spcPts val="533"/>
              </a:spcBef>
              <a:spcAft>
                <a:spcPts val="0"/>
              </a:spcAft>
              <a:buClr>
                <a:schemeClr val="dk1"/>
              </a:buClr>
              <a:buSzPct val="100000"/>
              <a:buFont typeface="Calibri"/>
              <a:buNone/>
            </a:pPr>
            <a:r>
              <a:t/>
            </a:r>
            <a:endParaRPr sz="1900">
              <a:latin typeface="Calibri"/>
              <a:ea typeface="Calibri"/>
              <a:cs typeface="Calibri"/>
              <a:sym typeface="Calibri"/>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3600">
                <a:latin typeface="Calibri"/>
                <a:ea typeface="Calibri"/>
                <a:cs typeface="Calibri"/>
                <a:sym typeface="Calibri"/>
              </a:rPr>
              <a:t>With a friendly, forgiving and condescending attitude.</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3600">
                <a:latin typeface="Calibri"/>
                <a:ea typeface="Calibri"/>
                <a:cs typeface="Calibri"/>
                <a:sym typeface="Calibri"/>
              </a:rPr>
              <a:t>Harsh, arrogant and superior.</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3600">
                <a:latin typeface="Calibri"/>
                <a:ea typeface="Calibri"/>
                <a:cs typeface="Calibri"/>
                <a:sym typeface="Calibri"/>
              </a:rPr>
              <a:t>Firm, confident and assertive attitude.</a:t>
            </a:r>
            <a:endParaRPr/>
          </a:p>
        </p:txBody>
      </p:sp>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0" name="Shape 680"/>
        <p:cNvGrpSpPr/>
        <p:nvPr/>
      </p:nvGrpSpPr>
      <p:grpSpPr>
        <a:xfrm>
          <a:off x="0" y="0"/>
          <a:ext cx="0" cy="0"/>
          <a:chOff x="0" y="0"/>
          <a:chExt cx="0" cy="0"/>
        </a:xfrm>
      </p:grpSpPr>
      <p:sp>
        <p:nvSpPr>
          <p:cNvPr id="681" name="Google Shape;681;p102"/>
          <p:cNvSpPr txBox="1"/>
          <p:nvPr>
            <p:ph idx="1" type="body"/>
          </p:nvPr>
        </p:nvSpPr>
        <p:spPr>
          <a:xfrm>
            <a:off x="907069" y="198295"/>
            <a:ext cx="9158662" cy="326101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latin typeface="Calibri"/>
                <a:ea typeface="Calibri"/>
                <a:cs typeface="Calibri"/>
                <a:sym typeface="Calibri"/>
              </a:rPr>
              <a:t>Incorrect answer. We cannot be complacent, these attitudes foster more negative behavior and emphasize the differences even more. The student involved may feel even more fragile as his situation has been underestimated.</a:t>
            </a:r>
            <a:endParaRPr/>
          </a:p>
        </p:txBody>
      </p:sp>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6" name="Shape 686"/>
        <p:cNvGrpSpPr/>
        <p:nvPr/>
      </p:nvGrpSpPr>
      <p:grpSpPr>
        <a:xfrm>
          <a:off x="0" y="0"/>
          <a:ext cx="0" cy="0"/>
          <a:chOff x="0" y="0"/>
          <a:chExt cx="0" cy="0"/>
        </a:xfrm>
      </p:grpSpPr>
      <p:sp>
        <p:nvSpPr>
          <p:cNvPr id="687" name="Google Shape;687;p103"/>
          <p:cNvSpPr txBox="1"/>
          <p:nvPr>
            <p:ph idx="1" type="body"/>
          </p:nvPr>
        </p:nvSpPr>
        <p:spPr>
          <a:xfrm>
            <a:off x="931649" y="262204"/>
            <a:ext cx="9109501" cy="313319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latin typeface="Calibri"/>
                <a:ea typeface="Calibri"/>
                <a:cs typeface="Calibri"/>
                <a:sym typeface="Calibri"/>
              </a:rPr>
              <a:t>Incorrect answer. Arrogant behavior can instigate challenging behavior. The students involved may feel challenged and prolong this attack not only in the classroom but also outside it.</a:t>
            </a:r>
            <a:endParaRPr/>
          </a:p>
        </p:txBody>
      </p:sp>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2" name="Shape 692"/>
        <p:cNvGrpSpPr/>
        <p:nvPr/>
      </p:nvGrpSpPr>
      <p:grpSpPr>
        <a:xfrm>
          <a:off x="0" y="0"/>
          <a:ext cx="0" cy="0"/>
          <a:chOff x="0" y="0"/>
          <a:chExt cx="0" cy="0"/>
        </a:xfrm>
      </p:grpSpPr>
      <p:sp>
        <p:nvSpPr>
          <p:cNvPr id="693" name="Google Shape;693;p104"/>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sz="2800">
                <a:latin typeface="Calibri"/>
                <a:ea typeface="Calibri"/>
                <a:cs typeface="Calibri"/>
                <a:sym typeface="Calibri"/>
              </a:rPr>
              <a:t>Correct answer! It is important that the teacher is confident at this time. This issue cannot be neglected. It is behavior such as this that amplifies differences and can greatly disturb the lives of the young people involved. </a:t>
            </a:r>
            <a:endParaRPr/>
          </a:p>
          <a:p>
            <a:pPr indent="0" lvl="0" marL="0" rtl="0" algn="l">
              <a:lnSpc>
                <a:spcPct val="90000"/>
              </a:lnSpc>
              <a:spcBef>
                <a:spcPts val="533"/>
              </a:spcBef>
              <a:spcAft>
                <a:spcPts val="0"/>
              </a:spcAft>
              <a:buClr>
                <a:schemeClr val="dk1"/>
              </a:buClr>
              <a:buSzPts val="2800"/>
              <a:buNone/>
            </a:pPr>
            <a:r>
              <a:t/>
            </a:r>
            <a:endParaRPr sz="2800">
              <a:latin typeface="Calibri"/>
              <a:ea typeface="Calibri"/>
              <a:cs typeface="Calibri"/>
              <a:sym typeface="Calibri"/>
            </a:endParaRPr>
          </a:p>
          <a:p>
            <a:pPr indent="0" lvl="0" marL="0" rtl="0" algn="l">
              <a:lnSpc>
                <a:spcPct val="90000"/>
              </a:lnSpc>
              <a:spcBef>
                <a:spcPts val="533"/>
              </a:spcBef>
              <a:spcAft>
                <a:spcPts val="0"/>
              </a:spcAft>
              <a:buClr>
                <a:schemeClr val="dk1"/>
              </a:buClr>
              <a:buSzPts val="2800"/>
              <a:buNone/>
            </a:pPr>
            <a:r>
              <a:rPr lang="en-US" sz="2800">
                <a:latin typeface="Calibri"/>
                <a:ea typeface="Calibri"/>
                <a:cs typeface="Calibri"/>
                <a:sym typeface="Calibri"/>
              </a:rPr>
              <a:t>One of the school's roles in this area would be to train conscientious and critical thinking citizens, capable of judging what is best for them and for society; and the main one, respecting the individualities of others, i.e., a citizen who exercises full citizenship.</a:t>
            </a:r>
            <a:endParaRPr/>
          </a:p>
        </p:txBody>
      </p:sp>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8" name="Shape 698"/>
        <p:cNvGrpSpPr/>
        <p:nvPr/>
      </p:nvGrpSpPr>
      <p:grpSpPr>
        <a:xfrm>
          <a:off x="0" y="0"/>
          <a:ext cx="0" cy="0"/>
          <a:chOff x="0" y="0"/>
          <a:chExt cx="0" cy="0"/>
        </a:xfrm>
      </p:grpSpPr>
      <p:sp>
        <p:nvSpPr>
          <p:cNvPr id="699" name="Google Shape;699;p105"/>
          <p:cNvSpPr txBox="1"/>
          <p:nvPr>
            <p:ph idx="1" type="body"/>
          </p:nvPr>
        </p:nvSpPr>
        <p:spPr>
          <a:xfrm>
            <a:off x="701676" y="172345"/>
            <a:ext cx="9569448" cy="3662235"/>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3200"/>
              <a:buNone/>
            </a:pPr>
            <a:r>
              <a:rPr lang="en-US" sz="3200">
                <a:latin typeface="Calibri"/>
                <a:ea typeface="Calibri"/>
                <a:cs typeface="Calibri"/>
                <a:sym typeface="Calibri"/>
              </a:rPr>
              <a:t>How to address the problem?</a:t>
            </a:r>
            <a:endParaRPr/>
          </a:p>
          <a:p>
            <a:pPr indent="0" lvl="0" marL="0" rtl="0" algn="l">
              <a:lnSpc>
                <a:spcPct val="90000"/>
              </a:lnSpc>
              <a:spcBef>
                <a:spcPts val="533"/>
              </a:spcBef>
              <a:spcAft>
                <a:spcPts val="0"/>
              </a:spcAft>
              <a:buClr>
                <a:schemeClr val="dk1"/>
              </a:buClr>
              <a:buSzPts val="100"/>
              <a:buNone/>
            </a:pPr>
            <a:r>
              <a:t/>
            </a:r>
            <a:endParaRPr sz="100">
              <a:latin typeface="Calibri"/>
              <a:ea typeface="Calibri"/>
              <a:cs typeface="Calibri"/>
              <a:sym typeface="Calibri"/>
            </a:endParaRPr>
          </a:p>
          <a:p>
            <a:pPr indent="-514350" lvl="0" marL="514350" rtl="0" algn="l">
              <a:lnSpc>
                <a:spcPct val="90000"/>
              </a:lnSpc>
              <a:spcBef>
                <a:spcPts val="533"/>
              </a:spcBef>
              <a:spcAft>
                <a:spcPts val="0"/>
              </a:spcAft>
              <a:buClr>
                <a:schemeClr val="dk1"/>
              </a:buClr>
              <a:buSzPts val="3200"/>
              <a:buFont typeface="Calibri"/>
              <a:buAutoNum type="arabicPeriod"/>
            </a:pPr>
            <a:r>
              <a:rPr lang="en-US" sz="3200">
                <a:latin typeface="Calibri"/>
                <a:ea typeface="Calibri"/>
                <a:cs typeface="Calibri"/>
                <a:sym typeface="Calibri"/>
              </a:rPr>
              <a:t>Punishing students by referring them to the school council.</a:t>
            </a:r>
            <a:endParaRPr/>
          </a:p>
          <a:p>
            <a:pPr indent="-514350" lvl="0" marL="514350" rtl="0" algn="l">
              <a:lnSpc>
                <a:spcPct val="90000"/>
              </a:lnSpc>
              <a:spcBef>
                <a:spcPts val="533"/>
              </a:spcBef>
              <a:spcAft>
                <a:spcPts val="0"/>
              </a:spcAft>
              <a:buClr>
                <a:schemeClr val="dk1"/>
              </a:buClr>
              <a:buSzPts val="3200"/>
              <a:buFont typeface="Calibri"/>
              <a:buAutoNum type="arabicPeriod"/>
            </a:pPr>
            <a:r>
              <a:rPr lang="en-US" sz="3200">
                <a:latin typeface="Calibri"/>
                <a:ea typeface="Calibri"/>
                <a:cs typeface="Calibri"/>
                <a:sym typeface="Calibri"/>
              </a:rPr>
              <a:t>Correct the wrong behavior and move on as if nothing had happened, thereby diminishing the value of the situation.</a:t>
            </a:r>
            <a:endParaRPr/>
          </a:p>
          <a:p>
            <a:pPr indent="-514350" lvl="0" marL="514350" rtl="0" algn="l">
              <a:lnSpc>
                <a:spcPct val="90000"/>
              </a:lnSpc>
              <a:spcBef>
                <a:spcPts val="533"/>
              </a:spcBef>
              <a:spcAft>
                <a:spcPts val="0"/>
              </a:spcAft>
              <a:buClr>
                <a:schemeClr val="dk1"/>
              </a:buClr>
              <a:buSzPts val="3200"/>
              <a:buFont typeface="Calibri"/>
              <a:buAutoNum type="arabicPeriod"/>
            </a:pPr>
            <a:r>
              <a:rPr lang="en-US" sz="3200">
                <a:latin typeface="Calibri"/>
                <a:ea typeface="Calibri"/>
                <a:cs typeface="Calibri"/>
                <a:sym typeface="Calibri"/>
              </a:rPr>
              <a:t>Correct the behavior and take this opportunity to work on the underlying issues.</a:t>
            </a:r>
            <a:endParaRPr/>
          </a:p>
        </p:txBody>
      </p:sp>
    </p:spTree>
  </p:cSld>
  <p:clrMapOvr>
    <a:masterClrMapping/>
  </p:clrMapOvr>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4" name="Shape 704"/>
        <p:cNvGrpSpPr/>
        <p:nvPr/>
      </p:nvGrpSpPr>
      <p:grpSpPr>
        <a:xfrm>
          <a:off x="0" y="0"/>
          <a:ext cx="0" cy="0"/>
          <a:chOff x="0" y="0"/>
          <a:chExt cx="0" cy="0"/>
        </a:xfrm>
      </p:grpSpPr>
      <p:sp>
        <p:nvSpPr>
          <p:cNvPr id="705" name="Google Shape;705;p106"/>
          <p:cNvSpPr txBox="1"/>
          <p:nvPr>
            <p:ph idx="1" type="body"/>
          </p:nvPr>
        </p:nvSpPr>
        <p:spPr>
          <a:xfrm>
            <a:off x="701676" y="217959"/>
            <a:ext cx="9569448" cy="322168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200"/>
              <a:buNone/>
            </a:pPr>
            <a:r>
              <a:t/>
            </a:r>
            <a:endParaRPr sz="2200">
              <a:latin typeface="Calibri"/>
              <a:ea typeface="Calibri"/>
              <a:cs typeface="Calibri"/>
              <a:sym typeface="Calibri"/>
            </a:endParaRPr>
          </a:p>
          <a:p>
            <a:pPr indent="0" lvl="0" marL="0" rtl="0" algn="l">
              <a:lnSpc>
                <a:spcPct val="90000"/>
              </a:lnSpc>
              <a:spcBef>
                <a:spcPts val="533"/>
              </a:spcBef>
              <a:spcAft>
                <a:spcPts val="0"/>
              </a:spcAft>
              <a:buClr>
                <a:schemeClr val="dk1"/>
              </a:buClr>
              <a:buSzPts val="3900"/>
              <a:buNone/>
            </a:pPr>
            <a:r>
              <a:rPr lang="en-US" sz="3900">
                <a:latin typeface="Calibri"/>
                <a:ea typeface="Calibri"/>
                <a:cs typeface="Calibri"/>
                <a:sym typeface="Calibri"/>
              </a:rPr>
              <a:t>Incorrect answer. Punishing students on their own is clearly insufficient. We must try to change mentalities and open up consciences to diversity, not make matters like these a taboo.</a:t>
            </a:r>
            <a:endParaRPr/>
          </a:p>
        </p:txBody>
      </p:sp>
    </p:spTree>
  </p:cSld>
  <p:clrMapOvr>
    <a:masterClrMapping/>
  </p:clrMapOvr>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0" name="Shape 710"/>
        <p:cNvGrpSpPr/>
        <p:nvPr/>
      </p:nvGrpSpPr>
      <p:grpSpPr>
        <a:xfrm>
          <a:off x="0" y="0"/>
          <a:ext cx="0" cy="0"/>
          <a:chOff x="0" y="0"/>
          <a:chExt cx="0" cy="0"/>
        </a:xfrm>
      </p:grpSpPr>
      <p:sp>
        <p:nvSpPr>
          <p:cNvPr id="711" name="Google Shape;711;p107"/>
          <p:cNvSpPr txBox="1"/>
          <p:nvPr>
            <p:ph idx="1" type="body"/>
          </p:nvPr>
        </p:nvSpPr>
        <p:spPr>
          <a:xfrm>
            <a:off x="701676" y="150784"/>
            <a:ext cx="9569448" cy="3506816"/>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t/>
            </a:r>
            <a:endParaRPr sz="6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3800">
                <a:latin typeface="Calibri"/>
                <a:ea typeface="Calibri"/>
                <a:cs typeface="Calibri"/>
                <a:sym typeface="Calibri"/>
              </a:rPr>
              <a:t>Incorrect answer. It is essential to correct wrong behavior, but that in itself is insufficient. A reprimand is not enough. We must change mentalities and introduce new concepts. We must emphasize social cohesion: the way differences can complement and benefit each other. We must focus on shared and core values, such as respect, acceptance, generosity and freedom. </a:t>
            </a:r>
            <a:endParaRPr/>
          </a:p>
        </p:txBody>
      </p:sp>
    </p:spTree>
  </p:cSld>
  <p:clrMapOvr>
    <a:masterClrMapping/>
  </p:clrMapOvr>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6" name="Shape 716"/>
        <p:cNvGrpSpPr/>
        <p:nvPr/>
      </p:nvGrpSpPr>
      <p:grpSpPr>
        <a:xfrm>
          <a:off x="0" y="0"/>
          <a:ext cx="0" cy="0"/>
          <a:chOff x="0" y="0"/>
          <a:chExt cx="0" cy="0"/>
        </a:xfrm>
      </p:grpSpPr>
      <p:sp>
        <p:nvSpPr>
          <p:cNvPr id="717" name="Google Shape;717;p108"/>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chemeClr val="dk1"/>
              </a:buClr>
              <a:buSzPct val="100000"/>
              <a:buNone/>
            </a:pPr>
            <a:r>
              <a:t/>
            </a:r>
            <a:endParaRPr sz="33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4600">
                <a:latin typeface="Calibri"/>
                <a:ea typeface="Calibri"/>
                <a:cs typeface="Calibri"/>
                <a:sym typeface="Calibri"/>
              </a:rPr>
              <a:t>Correct answer! If these themes were not previously worked on in class, the time has come to do so. Talk in such a way that difference means all of us: who we are compared to others, and how we relate to others in our local and global environments.  </a:t>
            </a:r>
            <a:endParaRPr/>
          </a:p>
          <a:p>
            <a:pPr indent="0" lvl="0" marL="0" rtl="0" algn="l">
              <a:lnSpc>
                <a:spcPct val="90000"/>
              </a:lnSpc>
              <a:spcBef>
                <a:spcPts val="533"/>
              </a:spcBef>
              <a:spcAft>
                <a:spcPts val="0"/>
              </a:spcAft>
              <a:buClr>
                <a:schemeClr val="dk1"/>
              </a:buClr>
              <a:buSzPct val="100000"/>
              <a:buNone/>
            </a:pPr>
            <a:r>
              <a:rPr lang="en-US" sz="4600">
                <a:latin typeface="Calibri"/>
                <a:ea typeface="Calibri"/>
                <a:cs typeface="Calibri"/>
                <a:sym typeface="Calibri"/>
              </a:rPr>
              <a:t>Teachers need to build on every student’s self-interest and the benefits to all students of making the most of our differences. Deal with the facts and the practical skills and attitudes we need to succeed in a future of local and global cultural diversity.</a:t>
            </a:r>
            <a:endParaRPr/>
          </a:p>
        </p:txBody>
      </p:sp>
    </p:spTree>
  </p:cSld>
  <p:clrMapOvr>
    <a:masterClrMapping/>
  </p:clrMapOvr>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2" name="Shape 722"/>
        <p:cNvGrpSpPr/>
        <p:nvPr/>
      </p:nvGrpSpPr>
      <p:grpSpPr>
        <a:xfrm>
          <a:off x="0" y="0"/>
          <a:ext cx="0" cy="0"/>
          <a:chOff x="0" y="0"/>
          <a:chExt cx="0" cy="0"/>
        </a:xfrm>
      </p:grpSpPr>
      <p:sp>
        <p:nvSpPr>
          <p:cNvPr id="723" name="Google Shape;723;p109"/>
          <p:cNvSpPr txBox="1"/>
          <p:nvPr>
            <p:ph idx="1" type="body"/>
          </p:nvPr>
        </p:nvSpPr>
        <p:spPr>
          <a:xfrm>
            <a:off x="0" y="1"/>
            <a:ext cx="10972800" cy="3657600"/>
          </a:xfrm>
          <a:prstGeom prst="rect">
            <a:avLst/>
          </a:prstGeom>
          <a:noFill/>
          <a:ln>
            <a:noFill/>
          </a:ln>
        </p:spPr>
        <p:txBody>
          <a:bodyPr anchorCtr="0" anchor="t" bIns="45700" lIns="91425" spcFirstLastPara="1" rIns="91425" wrap="square" tIns="45700">
            <a:normAutofit fontScale="92500"/>
          </a:bodyPr>
          <a:lstStyle/>
          <a:p>
            <a:pPr indent="0" lvl="0" marL="0" rtl="0" algn="l">
              <a:lnSpc>
                <a:spcPct val="90000"/>
              </a:lnSpc>
              <a:spcBef>
                <a:spcPts val="0"/>
              </a:spcBef>
              <a:spcAft>
                <a:spcPts val="0"/>
              </a:spcAft>
              <a:buClr>
                <a:schemeClr val="dk1"/>
              </a:buClr>
              <a:buSzPct val="100000"/>
              <a:buNone/>
            </a:pPr>
            <a:r>
              <a:rPr lang="en-US" sz="2800">
                <a:latin typeface="Calibri"/>
                <a:ea typeface="Calibri"/>
                <a:cs typeface="Calibri"/>
                <a:sym typeface="Calibri"/>
              </a:rPr>
              <a:t>How do you think you should approach Zayn?</a:t>
            </a:r>
            <a:endParaRPr sz="2800">
              <a:latin typeface="Calibri"/>
              <a:ea typeface="Calibri"/>
              <a:cs typeface="Calibri"/>
              <a:sym typeface="Calibri"/>
            </a:endParaRPr>
          </a:p>
          <a:p>
            <a:pPr indent="-514350" lvl="0" marL="514350" rtl="0" algn="l">
              <a:lnSpc>
                <a:spcPct val="90000"/>
              </a:lnSpc>
              <a:spcBef>
                <a:spcPts val="533"/>
              </a:spcBef>
              <a:spcAft>
                <a:spcPts val="0"/>
              </a:spcAft>
              <a:buClr>
                <a:schemeClr val="dk1"/>
              </a:buClr>
              <a:buSzPct val="100000"/>
              <a:buFont typeface="Calibri"/>
              <a:buAutoNum type="arabicPeriod"/>
            </a:pPr>
            <a:r>
              <a:rPr lang="en-US" sz="2800">
                <a:latin typeface="Calibri"/>
                <a:ea typeface="Calibri"/>
                <a:cs typeface="Calibri"/>
                <a:sym typeface="Calibri"/>
              </a:rPr>
              <a:t>You should seem condescending, devaluing the behavior of his colleagues. </a:t>
            </a:r>
            <a:endParaRPr/>
          </a:p>
          <a:p>
            <a:pPr indent="-514350" lvl="0" marL="514350" rtl="0" algn="l">
              <a:lnSpc>
                <a:spcPct val="90000"/>
              </a:lnSpc>
              <a:spcBef>
                <a:spcPts val="533"/>
              </a:spcBef>
              <a:spcAft>
                <a:spcPts val="0"/>
              </a:spcAft>
              <a:buClr>
                <a:schemeClr val="dk1"/>
              </a:buClr>
              <a:buSzPct val="100000"/>
              <a:buFont typeface="Calibri"/>
              <a:buAutoNum type="arabicPeriod"/>
            </a:pPr>
            <a:r>
              <a:rPr lang="en-US" sz="2800">
                <a:latin typeface="Calibri"/>
                <a:ea typeface="Calibri"/>
                <a:cs typeface="Calibri"/>
                <a:sym typeface="Calibri"/>
              </a:rPr>
              <a:t>You should reinforce the difference. I should try to justify the behavior of colleagues bringing out the particularities of small groups like migrants.</a:t>
            </a:r>
            <a:endParaRPr/>
          </a:p>
          <a:p>
            <a:pPr indent="-514350" lvl="0" marL="514350" rtl="0" algn="l">
              <a:lnSpc>
                <a:spcPct val="90000"/>
              </a:lnSpc>
              <a:spcBef>
                <a:spcPts val="533"/>
              </a:spcBef>
              <a:spcAft>
                <a:spcPts val="0"/>
              </a:spcAft>
              <a:buClr>
                <a:schemeClr val="dk1"/>
              </a:buClr>
              <a:buSzPct val="100000"/>
              <a:buFont typeface="Calibri"/>
              <a:buAutoNum type="arabicPeriod"/>
            </a:pPr>
            <a:r>
              <a:rPr lang="en-US" sz="2800">
                <a:latin typeface="Calibri"/>
                <a:ea typeface="Calibri"/>
                <a:cs typeface="Calibri"/>
                <a:sym typeface="Calibri"/>
              </a:rPr>
              <a:t>You should criticize the behaviour of colleagues and tell Zayn that their behaviour is unacceptable at school. Clarifications will be requested. You should make him feel at ease and encourage him to share situations like this.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1"/>
          <p:cNvSpPr txBox="1"/>
          <p:nvPr>
            <p:ph idx="1" type="body"/>
          </p:nvPr>
        </p:nvSpPr>
        <p:spPr>
          <a:xfrm>
            <a:off x="659512" y="981461"/>
            <a:ext cx="9653776" cy="169467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I forgive you, Peter. I didn't do well either. I got angry and I wanted to get off the field. I'm sorry too, because I should have stayed to sort it out.</a:t>
            </a:r>
            <a:endParaRPr sz="3600">
              <a:latin typeface="Calibri"/>
              <a:ea typeface="Calibri"/>
              <a:cs typeface="Calibri"/>
              <a:sym typeface="Calibri"/>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8" name="Shape 728"/>
        <p:cNvGrpSpPr/>
        <p:nvPr/>
      </p:nvGrpSpPr>
      <p:grpSpPr>
        <a:xfrm>
          <a:off x="0" y="0"/>
          <a:ext cx="0" cy="0"/>
          <a:chOff x="0" y="0"/>
          <a:chExt cx="0" cy="0"/>
        </a:xfrm>
      </p:grpSpPr>
      <p:sp>
        <p:nvSpPr>
          <p:cNvPr id="729" name="Google Shape;729;p110"/>
          <p:cNvSpPr txBox="1"/>
          <p:nvPr>
            <p:ph idx="1" type="body"/>
          </p:nvPr>
        </p:nvSpPr>
        <p:spPr>
          <a:xfrm>
            <a:off x="0" y="36576"/>
            <a:ext cx="10972800" cy="3526895"/>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sz="2800">
                <a:latin typeface="Calibri"/>
                <a:ea typeface="Calibri"/>
                <a:cs typeface="Calibri"/>
                <a:sym typeface="Calibri"/>
              </a:rPr>
              <a:t>Incorrect answer. Zayn is still adapting to a new reality. The welcome at school must be motivating and in this case it is not. We don't want him to feel excluded, on the contrary. That's why we have to do everything we can to make him feel good, because there are still many adversities ahead in his adaptation. (new country, new customs, new language, new people). </a:t>
            </a:r>
            <a:endParaRPr/>
          </a:p>
          <a:p>
            <a:pPr indent="0" lvl="0" marL="0" rtl="0" algn="l">
              <a:lnSpc>
                <a:spcPct val="90000"/>
              </a:lnSpc>
              <a:spcBef>
                <a:spcPts val="533"/>
              </a:spcBef>
              <a:spcAft>
                <a:spcPts val="0"/>
              </a:spcAft>
              <a:buClr>
                <a:schemeClr val="dk1"/>
              </a:buClr>
              <a:buSzPts val="2800"/>
              <a:buNone/>
            </a:pPr>
            <a:r>
              <a:rPr lang="en-US" sz="2800">
                <a:latin typeface="Calibri"/>
                <a:ea typeface="Calibri"/>
                <a:cs typeface="Calibri"/>
                <a:sym typeface="Calibri"/>
              </a:rPr>
              <a:t>It is up to the teacher to welcome him in the best way, making this a rewarding experience. The teacher must support him, make him feel secure and repress the incorrect behavior of colleagues.</a:t>
            </a:r>
            <a:endParaRPr/>
          </a:p>
        </p:txBody>
      </p:sp>
    </p:spTree>
  </p:cSld>
  <p:clrMapOvr>
    <a:masterClrMapping/>
  </p:clrMapOvr>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4" name="Shape 734"/>
        <p:cNvGrpSpPr/>
        <p:nvPr/>
      </p:nvGrpSpPr>
      <p:grpSpPr>
        <a:xfrm>
          <a:off x="0" y="0"/>
          <a:ext cx="0" cy="0"/>
          <a:chOff x="0" y="0"/>
          <a:chExt cx="0" cy="0"/>
        </a:xfrm>
      </p:grpSpPr>
      <p:sp>
        <p:nvSpPr>
          <p:cNvPr id="735" name="Google Shape;735;p111"/>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100"/>
              <a:buNone/>
            </a:pPr>
            <a:r>
              <a:t/>
            </a:r>
            <a:endParaRPr sz="1100">
              <a:latin typeface="Calibri"/>
              <a:ea typeface="Calibri"/>
              <a:cs typeface="Calibri"/>
              <a:sym typeface="Calibri"/>
            </a:endParaRPr>
          </a:p>
          <a:p>
            <a:pPr indent="0" lvl="0" marL="0" rtl="0" algn="l">
              <a:lnSpc>
                <a:spcPct val="90000"/>
              </a:lnSpc>
              <a:spcBef>
                <a:spcPts val="533"/>
              </a:spcBef>
              <a:spcAft>
                <a:spcPts val="0"/>
              </a:spcAft>
              <a:buClr>
                <a:schemeClr val="dk1"/>
              </a:buClr>
              <a:buSzPts val="3500"/>
              <a:buNone/>
            </a:pPr>
            <a:r>
              <a:rPr lang="en-US" sz="3500">
                <a:latin typeface="Calibri"/>
                <a:ea typeface="Calibri"/>
                <a:cs typeface="Calibri"/>
                <a:sym typeface="Calibri"/>
              </a:rPr>
              <a:t>Incorrect answer. That is precisely what we should not do. Reinforcing the difference can widen the gap between the students. We must promote diversity and enhance inclusion. We must raise awareness among the educational community and implement inclusion policies to welcome the growing number of migrants/refugees into our schools.</a:t>
            </a:r>
            <a:endParaRPr/>
          </a:p>
        </p:txBody>
      </p:sp>
    </p:spTree>
  </p:cSld>
  <p:clrMapOvr>
    <a:masterClrMapping/>
  </p:clrMapOvr>
</p:sld>
</file>

<file path=ppt/slides/slide1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0" name="Shape 740"/>
        <p:cNvGrpSpPr/>
        <p:nvPr/>
      </p:nvGrpSpPr>
      <p:grpSpPr>
        <a:xfrm>
          <a:off x="0" y="0"/>
          <a:ext cx="0" cy="0"/>
          <a:chOff x="0" y="0"/>
          <a:chExt cx="0" cy="0"/>
        </a:xfrm>
      </p:grpSpPr>
      <p:sp>
        <p:nvSpPr>
          <p:cNvPr id="741" name="Google Shape;741;p112"/>
          <p:cNvSpPr txBox="1"/>
          <p:nvPr>
            <p:ph idx="1" type="body"/>
          </p:nvPr>
        </p:nvSpPr>
        <p:spPr>
          <a:xfrm>
            <a:off x="0" y="1"/>
            <a:ext cx="10972800" cy="3657599"/>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chemeClr val="dk1"/>
              </a:buClr>
              <a:buSzPct val="100000"/>
              <a:buNone/>
            </a:pPr>
            <a:r>
              <a:t/>
            </a:r>
            <a:endParaRPr sz="2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5000">
                <a:latin typeface="Calibri"/>
                <a:ea typeface="Calibri"/>
                <a:cs typeface="Calibri"/>
                <a:sym typeface="Calibri"/>
              </a:rPr>
              <a:t>Correct Answer! It is important that Zayn feels safe at school and that he does not feel threatened because he is different from others. But is it really different? To avoid such situations, teachers must talk in such a way that difference means all of us: who we are compared to others, and how we relate to others in our local and global environments. Teachers need to build on every student’s self-interest and the benefits to all students of making the most of our differences. </a:t>
            </a:r>
            <a:endParaRPr/>
          </a:p>
        </p:txBody>
      </p:sp>
    </p:spTree>
  </p:cSld>
  <p:clrMapOvr>
    <a:masterClrMapping/>
  </p:clrMapOvr>
</p:sld>
</file>

<file path=ppt/slides/slide1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6" name="Shape 746"/>
        <p:cNvGrpSpPr/>
        <p:nvPr/>
      </p:nvGrpSpPr>
      <p:grpSpPr>
        <a:xfrm>
          <a:off x="0" y="0"/>
          <a:ext cx="0" cy="0"/>
          <a:chOff x="0" y="0"/>
          <a:chExt cx="0" cy="0"/>
        </a:xfrm>
      </p:grpSpPr>
      <p:sp>
        <p:nvSpPr>
          <p:cNvPr id="747" name="Google Shape;747;p113"/>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rmAutofit fontScale="92500"/>
          </a:bodyPr>
          <a:lstStyle/>
          <a:p>
            <a:pPr indent="0" lvl="0" marL="0" rtl="0" algn="l">
              <a:lnSpc>
                <a:spcPct val="90000"/>
              </a:lnSpc>
              <a:spcBef>
                <a:spcPts val="0"/>
              </a:spcBef>
              <a:spcAft>
                <a:spcPts val="0"/>
              </a:spcAft>
              <a:buClr>
                <a:schemeClr val="dk1"/>
              </a:buClr>
              <a:buSzPct val="100000"/>
              <a:buNone/>
            </a:pPr>
            <a:r>
              <a:rPr lang="en-US" sz="2800">
                <a:latin typeface="Calibri"/>
                <a:ea typeface="Calibri"/>
                <a:cs typeface="Calibri"/>
                <a:sym typeface="Calibri"/>
              </a:rPr>
              <a:t>From this conflict how can you deal with diversity in the classroom?</a:t>
            </a:r>
            <a:endParaRPr sz="2800">
              <a:latin typeface="Calibri"/>
              <a:ea typeface="Calibri"/>
              <a:cs typeface="Calibri"/>
              <a:sym typeface="Calibri"/>
            </a:endParaRPr>
          </a:p>
          <a:p>
            <a:pPr indent="-514350" lvl="0" marL="514350" rtl="0" algn="l">
              <a:lnSpc>
                <a:spcPct val="90000"/>
              </a:lnSpc>
              <a:spcBef>
                <a:spcPts val="533"/>
              </a:spcBef>
              <a:spcAft>
                <a:spcPts val="0"/>
              </a:spcAft>
              <a:buClr>
                <a:schemeClr val="dk1"/>
              </a:buClr>
              <a:buSzPct val="100000"/>
              <a:buFont typeface="Calibri"/>
              <a:buAutoNum type="arabicPeriod"/>
            </a:pPr>
            <a:r>
              <a:rPr lang="en-US" sz="2800">
                <a:latin typeface="Calibri"/>
                <a:ea typeface="Calibri"/>
                <a:cs typeface="Calibri"/>
                <a:sym typeface="Calibri"/>
              </a:rPr>
              <a:t>Giving the impression that the reason you are discussing differences is so that the ‘mainstream’ or the ‘majority’ will feel better about ‘minorities’. </a:t>
            </a:r>
            <a:endParaRPr/>
          </a:p>
          <a:p>
            <a:pPr indent="-514350" lvl="0" marL="514350" rtl="0" algn="l">
              <a:lnSpc>
                <a:spcPct val="90000"/>
              </a:lnSpc>
              <a:spcBef>
                <a:spcPts val="533"/>
              </a:spcBef>
              <a:spcAft>
                <a:spcPts val="0"/>
              </a:spcAft>
              <a:buClr>
                <a:schemeClr val="dk1"/>
              </a:buClr>
              <a:buSzPct val="100000"/>
              <a:buFont typeface="Calibri"/>
              <a:buAutoNum type="arabicPeriod"/>
            </a:pPr>
            <a:r>
              <a:rPr lang="en-US" sz="2800">
                <a:latin typeface="Calibri"/>
                <a:ea typeface="Calibri"/>
                <a:cs typeface="Calibri"/>
                <a:sym typeface="Calibri"/>
              </a:rPr>
              <a:t>Being moralistic and accusing students of their bad attitudes and bringing out the particularities of small groups like migrants.</a:t>
            </a:r>
            <a:endParaRPr/>
          </a:p>
          <a:p>
            <a:pPr indent="-514350" lvl="0" marL="514350" rtl="0" algn="l">
              <a:lnSpc>
                <a:spcPct val="90000"/>
              </a:lnSpc>
              <a:spcBef>
                <a:spcPts val="533"/>
              </a:spcBef>
              <a:spcAft>
                <a:spcPts val="0"/>
              </a:spcAft>
              <a:buClr>
                <a:schemeClr val="dk1"/>
              </a:buClr>
              <a:buSzPct val="100000"/>
              <a:buFont typeface="Calibri"/>
              <a:buAutoNum type="arabicPeriod"/>
            </a:pPr>
            <a:r>
              <a:rPr lang="en-US" sz="2800">
                <a:latin typeface="Calibri"/>
                <a:ea typeface="Calibri"/>
                <a:cs typeface="Calibri"/>
                <a:sym typeface="Calibri"/>
              </a:rPr>
              <a:t>Start with words that students relate to, such as ‘differences’, ‘acceptance’, ‘respect’, ‘justice’ and ‘freedom’. Use these to begin the discussion about why schools and governments have policies on diversity and inclusion. </a:t>
            </a:r>
            <a:endParaRPr/>
          </a:p>
          <a:p>
            <a:pPr indent="0" lvl="0" marL="0" rtl="0" algn="l">
              <a:lnSpc>
                <a:spcPct val="90000"/>
              </a:lnSpc>
              <a:spcBef>
                <a:spcPts val="533"/>
              </a:spcBef>
              <a:spcAft>
                <a:spcPts val="0"/>
              </a:spcAft>
              <a:buClr>
                <a:schemeClr val="dk1"/>
              </a:buClr>
              <a:buSzPct val="100000"/>
              <a:buNone/>
            </a:pPr>
            <a:r>
              <a:t/>
            </a:r>
            <a:endParaRPr sz="4000">
              <a:latin typeface="Calibri"/>
              <a:ea typeface="Calibri"/>
              <a:cs typeface="Calibri"/>
              <a:sym typeface="Calibri"/>
            </a:endParaRPr>
          </a:p>
        </p:txBody>
      </p:sp>
    </p:spTree>
  </p:cSld>
  <p:clrMapOvr>
    <a:masterClrMapping/>
  </p:clrMapOvr>
</p:sld>
</file>

<file path=ppt/slides/slide1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2" name="Shape 752"/>
        <p:cNvGrpSpPr/>
        <p:nvPr/>
      </p:nvGrpSpPr>
      <p:grpSpPr>
        <a:xfrm>
          <a:off x="0" y="0"/>
          <a:ext cx="0" cy="0"/>
          <a:chOff x="0" y="0"/>
          <a:chExt cx="0" cy="0"/>
        </a:xfrm>
      </p:grpSpPr>
      <p:sp>
        <p:nvSpPr>
          <p:cNvPr id="753" name="Google Shape;753;p114"/>
          <p:cNvSpPr txBox="1"/>
          <p:nvPr>
            <p:ph idx="1" type="body"/>
          </p:nvPr>
        </p:nvSpPr>
        <p:spPr>
          <a:xfrm>
            <a:off x="557315" y="216086"/>
            <a:ext cx="9858169" cy="3225428"/>
          </a:xfrm>
          <a:prstGeom prst="rect">
            <a:avLst/>
          </a:prstGeom>
          <a:noFill/>
          <a:ln>
            <a:noFill/>
          </a:ln>
        </p:spPr>
        <p:txBody>
          <a:bodyPr anchorCtr="0" anchor="t" bIns="45700" lIns="91425" spcFirstLastPara="1" rIns="91425" wrap="square" tIns="45700">
            <a:normAutofit fontScale="92500"/>
          </a:bodyPr>
          <a:lstStyle/>
          <a:p>
            <a:pPr indent="0" lvl="0" marL="0" rtl="0" algn="l">
              <a:lnSpc>
                <a:spcPct val="90000"/>
              </a:lnSpc>
              <a:spcBef>
                <a:spcPts val="0"/>
              </a:spcBef>
              <a:spcAft>
                <a:spcPts val="0"/>
              </a:spcAft>
              <a:buClr>
                <a:schemeClr val="dk1"/>
              </a:buClr>
              <a:buSzPct val="100000"/>
              <a:buNone/>
            </a:pPr>
            <a:r>
              <a:rPr lang="en-US" sz="3900">
                <a:latin typeface="Calibri"/>
                <a:ea typeface="Calibri"/>
                <a:cs typeface="Calibri"/>
                <a:sym typeface="Calibri"/>
              </a:rPr>
              <a:t>Incorrect answer. Talk in such a way that difference means all of us: who we are compared to others, and how we relate to others in our local and global environments. Teachers need to build on every student’s self-interest and the benefits to all students of making the most of our differences. </a:t>
            </a:r>
            <a:endParaRPr/>
          </a:p>
        </p:txBody>
      </p:sp>
    </p:spTree>
  </p:cSld>
  <p:clrMapOvr>
    <a:masterClrMapping/>
  </p:clrMapOvr>
</p:sld>
</file>

<file path=ppt/slides/slide1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8" name="Shape 758"/>
        <p:cNvGrpSpPr/>
        <p:nvPr/>
      </p:nvGrpSpPr>
      <p:grpSpPr>
        <a:xfrm>
          <a:off x="0" y="0"/>
          <a:ext cx="0" cy="0"/>
          <a:chOff x="0" y="0"/>
          <a:chExt cx="0" cy="0"/>
        </a:xfrm>
      </p:grpSpPr>
      <p:sp>
        <p:nvSpPr>
          <p:cNvPr id="759" name="Google Shape;759;p115"/>
          <p:cNvSpPr txBox="1"/>
          <p:nvPr>
            <p:ph idx="1" type="body"/>
          </p:nvPr>
        </p:nvSpPr>
        <p:spPr>
          <a:xfrm>
            <a:off x="701676" y="198295"/>
            <a:ext cx="9569448" cy="326101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latin typeface="Calibri"/>
                <a:ea typeface="Calibri"/>
                <a:cs typeface="Calibri"/>
                <a:sym typeface="Calibri"/>
              </a:rPr>
              <a:t>Incorrect answer. Deal with the facts and the practical skills and attitudes we need to succeed in a future of local and global cultural diversity. Talk about everybody’s differences. Teaching about cultural difference must be inclusive of all students, at all times.</a:t>
            </a:r>
            <a:endParaRPr/>
          </a:p>
        </p:txBody>
      </p:sp>
    </p:spTree>
  </p:cSld>
  <p:clrMapOvr>
    <a:masterClrMapping/>
  </p:clrMapOvr>
</p:sld>
</file>

<file path=ppt/slides/slide1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4" name="Shape 764"/>
        <p:cNvGrpSpPr/>
        <p:nvPr/>
      </p:nvGrpSpPr>
      <p:grpSpPr>
        <a:xfrm>
          <a:off x="0" y="0"/>
          <a:ext cx="0" cy="0"/>
          <a:chOff x="0" y="0"/>
          <a:chExt cx="0" cy="0"/>
        </a:xfrm>
      </p:grpSpPr>
      <p:sp>
        <p:nvSpPr>
          <p:cNvPr id="765" name="Google Shape;765;p116"/>
          <p:cNvSpPr txBox="1"/>
          <p:nvPr>
            <p:ph idx="1" type="body"/>
          </p:nvPr>
        </p:nvSpPr>
        <p:spPr>
          <a:xfrm>
            <a:off x="701676" y="239274"/>
            <a:ext cx="9569448" cy="3418326"/>
          </a:xfrm>
          <a:prstGeom prst="rect">
            <a:avLst/>
          </a:prstGeom>
          <a:noFill/>
          <a:ln>
            <a:noFill/>
          </a:ln>
        </p:spPr>
        <p:txBody>
          <a:bodyPr anchorCtr="0" anchor="t" bIns="45700" lIns="91425" spcFirstLastPara="1" rIns="91425" wrap="square" tIns="45700">
            <a:normAutofit fontScale="62500" lnSpcReduction="20000"/>
          </a:bodyPr>
          <a:lstStyle/>
          <a:p>
            <a:pPr indent="0" lvl="0" marL="0" rtl="0" algn="l">
              <a:lnSpc>
                <a:spcPct val="90000"/>
              </a:lnSpc>
              <a:spcBef>
                <a:spcPts val="0"/>
              </a:spcBef>
              <a:spcAft>
                <a:spcPts val="0"/>
              </a:spcAft>
              <a:buClr>
                <a:schemeClr val="dk1"/>
              </a:buClr>
              <a:buSzPct val="100000"/>
              <a:buNone/>
            </a:pPr>
            <a:r>
              <a:rPr lang="en-US" sz="5500">
                <a:latin typeface="Calibri"/>
                <a:ea typeface="Calibri"/>
                <a:cs typeface="Calibri"/>
                <a:sym typeface="Calibri"/>
              </a:rPr>
              <a:t>Correct answer! Start with positive ideas and concepts, such as the benefits of cultural diversity. Highlight that everyone has culture and ask students to reflect on their own cultural beliefs and practices. Discuss the cultural, linguistic and religious diversity of our multicultural society and highlight that we are all migrants or descendants of migrants.</a:t>
            </a:r>
            <a:endParaRPr i="1" sz="4400">
              <a:solidFill>
                <a:srgbClr val="0070C0"/>
              </a:solidFill>
              <a:latin typeface="Calibri"/>
              <a:ea typeface="Calibri"/>
              <a:cs typeface="Calibri"/>
              <a:sym typeface="Calibri"/>
            </a:endParaRPr>
          </a:p>
        </p:txBody>
      </p:sp>
    </p:spTree>
  </p:cSld>
  <p:clrMapOvr>
    <a:masterClrMapping/>
  </p:clrMapOvr>
</p:sld>
</file>

<file path=ppt/slides/slide1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0" name="Shape 770"/>
        <p:cNvGrpSpPr/>
        <p:nvPr/>
      </p:nvGrpSpPr>
      <p:grpSpPr>
        <a:xfrm>
          <a:off x="0" y="0"/>
          <a:ext cx="0" cy="0"/>
          <a:chOff x="0" y="0"/>
          <a:chExt cx="0" cy="0"/>
        </a:xfrm>
      </p:grpSpPr>
      <p:sp>
        <p:nvSpPr>
          <p:cNvPr id="771" name="Google Shape;771;p117"/>
          <p:cNvSpPr txBox="1"/>
          <p:nvPr>
            <p:ph idx="1" type="body"/>
          </p:nvPr>
        </p:nvSpPr>
        <p:spPr>
          <a:xfrm>
            <a:off x="701676" y="1148337"/>
            <a:ext cx="9569448" cy="13609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the situation has been resolved successfully!</a:t>
            </a:r>
            <a:endParaRPr/>
          </a:p>
        </p:txBody>
      </p:sp>
    </p:spTree>
  </p:cSld>
  <p:clrMapOvr>
    <a:masterClrMapping/>
  </p:clrMapOvr>
</p:sld>
</file>

<file path=ppt/slides/slide1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6" name="Shape 776"/>
        <p:cNvGrpSpPr/>
        <p:nvPr/>
      </p:nvGrpSpPr>
      <p:grpSpPr>
        <a:xfrm>
          <a:off x="0" y="0"/>
          <a:ext cx="0" cy="0"/>
          <a:chOff x="0" y="0"/>
          <a:chExt cx="0" cy="0"/>
        </a:xfrm>
      </p:grpSpPr>
      <p:sp>
        <p:nvSpPr>
          <p:cNvPr id="777" name="Google Shape;777;p118"/>
          <p:cNvSpPr txBox="1"/>
          <p:nvPr>
            <p:ph idx="1" type="body"/>
          </p:nvPr>
        </p:nvSpPr>
        <p:spPr>
          <a:xfrm>
            <a:off x="701676" y="1182648"/>
            <a:ext cx="9569448" cy="129230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It seems the situation has not been resolved. Check the theory and try again!</a:t>
            </a:r>
            <a:endParaRPr/>
          </a:p>
        </p:txBody>
      </p:sp>
    </p:spTree>
  </p:cSld>
  <p:clrMapOvr>
    <a:masterClrMapping/>
  </p:clrMapOvr>
</p:sld>
</file>

<file path=ppt/slides/slide1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1" name="Shape 781"/>
        <p:cNvGrpSpPr/>
        <p:nvPr/>
      </p:nvGrpSpPr>
      <p:grpSpPr>
        <a:xfrm>
          <a:off x="0" y="0"/>
          <a:ext cx="0" cy="0"/>
          <a:chOff x="0" y="0"/>
          <a:chExt cx="0" cy="0"/>
        </a:xfrm>
      </p:grpSpPr>
      <p:sp>
        <p:nvSpPr>
          <p:cNvPr id="782" name="Google Shape;782;p119"/>
          <p:cNvSpPr txBox="1"/>
          <p:nvPr>
            <p:ph idx="1" type="body"/>
          </p:nvPr>
        </p:nvSpPr>
        <p:spPr>
          <a:xfrm>
            <a:off x="1042819" y="1186703"/>
            <a:ext cx="8887161" cy="128419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Check the panel and read about the most  important conclusions of this situation.</a:t>
            </a:r>
            <a:endParaRPr sz="40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12"/>
          <p:cNvSpPr txBox="1"/>
          <p:nvPr>
            <p:ph idx="1" type="body"/>
          </p:nvPr>
        </p:nvSpPr>
        <p:spPr>
          <a:xfrm>
            <a:off x="820573" y="793289"/>
            <a:ext cx="9331653" cy="207102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I was very sad by not being able to play with you both. We can't let these situations happen. One day we'll get really angry. If it wasn't for the teacher, you wouldn't be talking.</a:t>
            </a:r>
            <a:endParaRPr sz="3600">
              <a:latin typeface="Calibri"/>
              <a:ea typeface="Calibri"/>
              <a:cs typeface="Calibri"/>
              <a:sym typeface="Calibri"/>
            </a:endParaRPr>
          </a:p>
        </p:txBody>
      </p:sp>
    </p:spTree>
  </p:cSld>
  <p:clrMapOvr>
    <a:masterClrMapping/>
  </p:clrMapOvr>
</p:sld>
</file>

<file path=ppt/slides/slide1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6" name="Shape 786"/>
        <p:cNvGrpSpPr/>
        <p:nvPr/>
      </p:nvGrpSpPr>
      <p:grpSpPr>
        <a:xfrm>
          <a:off x="0" y="0"/>
          <a:ext cx="0" cy="0"/>
          <a:chOff x="0" y="0"/>
          <a:chExt cx="0" cy="0"/>
        </a:xfrm>
      </p:grpSpPr>
      <p:sp>
        <p:nvSpPr>
          <p:cNvPr id="787" name="Google Shape;787;p120"/>
          <p:cNvSpPr txBox="1"/>
          <p:nvPr>
            <p:ph idx="1" type="body"/>
          </p:nvPr>
        </p:nvSpPr>
        <p:spPr>
          <a:xfrm>
            <a:off x="754380" y="991720"/>
            <a:ext cx="9464040" cy="167416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An incident took place in 7</a:t>
            </a:r>
            <a:r>
              <a:rPr baseline="30000" lang="en-US" sz="4000">
                <a:latin typeface="Calibri"/>
                <a:ea typeface="Calibri"/>
                <a:cs typeface="Calibri"/>
                <a:sym typeface="Calibri"/>
              </a:rPr>
              <a:t>th</a:t>
            </a:r>
            <a:r>
              <a:rPr lang="en-US" sz="4000">
                <a:latin typeface="Calibri"/>
                <a:ea typeface="Calibri"/>
                <a:cs typeface="Calibri"/>
                <a:sym typeface="Calibri"/>
              </a:rPr>
              <a:t> grade’s classroom, during a history class about slavery throughout universal history. </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Check the panel to see what has happened.</a:t>
            </a:r>
            <a:endParaRPr sz="4000"/>
          </a:p>
        </p:txBody>
      </p:sp>
    </p:spTree>
  </p:cSld>
  <p:clrMapOvr>
    <a:masterClrMapping/>
  </p:clrMapOvr>
</p:sld>
</file>

<file path=ppt/slides/slide1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1" name="Shape 791"/>
        <p:cNvGrpSpPr/>
        <p:nvPr/>
      </p:nvGrpSpPr>
      <p:grpSpPr>
        <a:xfrm>
          <a:off x="0" y="0"/>
          <a:ext cx="0" cy="0"/>
          <a:chOff x="0" y="0"/>
          <a:chExt cx="0" cy="0"/>
        </a:xfrm>
      </p:grpSpPr>
      <p:sp>
        <p:nvSpPr>
          <p:cNvPr id="792" name="Google Shape;792;p121"/>
          <p:cNvSpPr txBox="1"/>
          <p:nvPr>
            <p:ph idx="1" type="body"/>
          </p:nvPr>
        </p:nvSpPr>
        <p:spPr>
          <a:xfrm>
            <a:off x="754380" y="1145941"/>
            <a:ext cx="9464040" cy="136571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Check the panel to study the theory and how it should be approached.</a:t>
            </a:r>
            <a:endParaRPr sz="4000"/>
          </a:p>
        </p:txBody>
      </p:sp>
    </p:spTree>
  </p:cSld>
  <p:clrMapOvr>
    <a:masterClrMapping/>
  </p:clrMapOvr>
</p:sld>
</file>

<file path=ppt/slides/slide1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6" name="Shape 796"/>
        <p:cNvGrpSpPr/>
        <p:nvPr/>
      </p:nvGrpSpPr>
      <p:grpSpPr>
        <a:xfrm>
          <a:off x="0" y="0"/>
          <a:ext cx="0" cy="0"/>
          <a:chOff x="0" y="0"/>
          <a:chExt cx="0" cy="0"/>
        </a:xfrm>
      </p:grpSpPr>
      <p:sp>
        <p:nvSpPr>
          <p:cNvPr id="797" name="Google Shape;797;p122"/>
          <p:cNvSpPr txBox="1"/>
          <p:nvPr>
            <p:ph idx="1" type="body"/>
          </p:nvPr>
        </p:nvSpPr>
        <p:spPr>
          <a:xfrm>
            <a:off x="754380" y="1142579"/>
            <a:ext cx="9464040" cy="137244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Now, you may approach the students in the classroom and solve the issue.</a:t>
            </a:r>
            <a:endParaRPr sz="4000"/>
          </a:p>
        </p:txBody>
      </p:sp>
    </p:spTree>
  </p:cSld>
  <p:clrMapOvr>
    <a:masterClrMapping/>
  </p:clrMapOvr>
</p:sld>
</file>

<file path=ppt/slides/slide1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2" name="Shape 802"/>
        <p:cNvGrpSpPr/>
        <p:nvPr/>
      </p:nvGrpSpPr>
      <p:grpSpPr>
        <a:xfrm>
          <a:off x="0" y="0"/>
          <a:ext cx="0" cy="0"/>
          <a:chOff x="0" y="0"/>
          <a:chExt cx="0" cy="0"/>
        </a:xfrm>
      </p:grpSpPr>
      <p:sp>
        <p:nvSpPr>
          <p:cNvPr id="803" name="Google Shape;803;p123"/>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sz="2800">
                <a:latin typeface="Calibri"/>
                <a:ea typeface="Calibri"/>
                <a:cs typeface="Calibri"/>
                <a:sym typeface="Calibri"/>
              </a:rPr>
              <a:t>What posture to present immediately after the event?</a:t>
            </a:r>
            <a:endParaRPr/>
          </a:p>
          <a:p>
            <a:pPr indent="-514350" lvl="0" marL="514350" rtl="0" algn="l">
              <a:lnSpc>
                <a:spcPct val="90000"/>
              </a:lnSpc>
              <a:spcBef>
                <a:spcPts val="533"/>
              </a:spcBef>
              <a:spcAft>
                <a:spcPts val="0"/>
              </a:spcAft>
              <a:buClr>
                <a:schemeClr val="dk1"/>
              </a:buClr>
              <a:buSzPts val="2800"/>
              <a:buFont typeface="Calibri"/>
              <a:buAutoNum type="arabicPeriod"/>
            </a:pPr>
            <a:r>
              <a:rPr lang="en-US" sz="2800">
                <a:latin typeface="Calibri"/>
                <a:ea typeface="Calibri"/>
                <a:cs typeface="Calibri"/>
                <a:sym typeface="Calibri"/>
              </a:rPr>
              <a:t>With a friendly, forgiving and condescending attitude. </a:t>
            </a:r>
            <a:br>
              <a:rPr lang="en-US" sz="2800">
                <a:latin typeface="Calibri"/>
                <a:ea typeface="Calibri"/>
                <a:cs typeface="Calibri"/>
                <a:sym typeface="Calibri"/>
              </a:rPr>
            </a:br>
            <a:r>
              <a:rPr lang="en-US" sz="2400">
                <a:latin typeface="Calibri"/>
                <a:ea typeface="Calibri"/>
                <a:cs typeface="Calibri"/>
                <a:sym typeface="Calibri"/>
              </a:rPr>
              <a:t>“So? What's up with you guys? Why do you say these things? You're not all friends?”</a:t>
            </a:r>
            <a:endParaRPr/>
          </a:p>
          <a:p>
            <a:pPr indent="-514350" lvl="0" marL="514350" rtl="0" algn="l">
              <a:lnSpc>
                <a:spcPct val="90000"/>
              </a:lnSpc>
              <a:spcBef>
                <a:spcPts val="533"/>
              </a:spcBef>
              <a:spcAft>
                <a:spcPts val="0"/>
              </a:spcAft>
              <a:buClr>
                <a:schemeClr val="dk1"/>
              </a:buClr>
              <a:buSzPts val="2800"/>
              <a:buFont typeface="Calibri"/>
              <a:buAutoNum type="arabicPeriod"/>
            </a:pPr>
            <a:r>
              <a:rPr lang="en-US" sz="2800">
                <a:latin typeface="Calibri"/>
                <a:ea typeface="Calibri"/>
                <a:cs typeface="Calibri"/>
                <a:sym typeface="Calibri"/>
              </a:rPr>
              <a:t>Harsh, arrogant and superior. </a:t>
            </a:r>
            <a:br>
              <a:rPr lang="en-US" sz="2800">
                <a:latin typeface="Calibri"/>
                <a:ea typeface="Calibri"/>
                <a:cs typeface="Calibri"/>
                <a:sym typeface="Calibri"/>
              </a:rPr>
            </a:br>
            <a:r>
              <a:rPr lang="en-US" sz="2400">
                <a:latin typeface="Calibri"/>
                <a:ea typeface="Calibri"/>
                <a:cs typeface="Calibri"/>
                <a:sym typeface="Calibri"/>
              </a:rPr>
              <a:t>“That's enough! I don't like these discussions in class, let's continue the class!”</a:t>
            </a:r>
            <a:endParaRPr/>
          </a:p>
          <a:p>
            <a:pPr indent="-514350" lvl="0" marL="514350" rtl="0" algn="l">
              <a:lnSpc>
                <a:spcPct val="90000"/>
              </a:lnSpc>
              <a:spcBef>
                <a:spcPts val="533"/>
              </a:spcBef>
              <a:spcAft>
                <a:spcPts val="0"/>
              </a:spcAft>
              <a:buClr>
                <a:schemeClr val="dk1"/>
              </a:buClr>
              <a:buSzPts val="2800"/>
              <a:buFont typeface="Calibri"/>
              <a:buAutoNum type="arabicPeriod"/>
            </a:pPr>
            <a:r>
              <a:rPr lang="en-US" sz="2800">
                <a:latin typeface="Calibri"/>
                <a:ea typeface="Calibri"/>
                <a:cs typeface="Calibri"/>
                <a:sym typeface="Calibri"/>
              </a:rPr>
              <a:t>Firm, confident and assertive attitude. </a:t>
            </a:r>
            <a:br>
              <a:rPr lang="en-US" sz="2800">
                <a:latin typeface="Calibri"/>
                <a:ea typeface="Calibri"/>
                <a:cs typeface="Calibri"/>
                <a:sym typeface="Calibri"/>
              </a:rPr>
            </a:br>
            <a:r>
              <a:rPr lang="en-US" sz="2400">
                <a:latin typeface="Calibri"/>
                <a:ea typeface="Calibri"/>
                <a:cs typeface="Calibri"/>
                <a:sym typeface="Calibri"/>
              </a:rPr>
              <a:t>“Using that word(s) to put someone down is unacceptable. Let immediately stop everything you are doing and talk about it!”.</a:t>
            </a:r>
            <a:endParaRPr/>
          </a:p>
        </p:txBody>
      </p:sp>
    </p:spTree>
  </p:cSld>
  <p:clrMapOvr>
    <a:masterClrMapping/>
  </p:clrMapOvr>
</p:sld>
</file>

<file path=ppt/slides/slide1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8" name="Shape 808"/>
        <p:cNvGrpSpPr/>
        <p:nvPr/>
      </p:nvGrpSpPr>
      <p:grpSpPr>
        <a:xfrm>
          <a:off x="0" y="0"/>
          <a:ext cx="0" cy="0"/>
          <a:chOff x="0" y="0"/>
          <a:chExt cx="0" cy="0"/>
        </a:xfrm>
      </p:grpSpPr>
      <p:sp>
        <p:nvSpPr>
          <p:cNvPr id="809" name="Google Shape;809;p124"/>
          <p:cNvSpPr txBox="1"/>
          <p:nvPr>
            <p:ph idx="1" type="body"/>
          </p:nvPr>
        </p:nvSpPr>
        <p:spPr>
          <a:xfrm>
            <a:off x="39694" y="0"/>
            <a:ext cx="10933106" cy="36576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500"/>
              <a:buNone/>
            </a:pPr>
            <a:r>
              <a:t/>
            </a:r>
            <a:endParaRPr sz="1500">
              <a:latin typeface="Calibri"/>
              <a:ea typeface="Calibri"/>
              <a:cs typeface="Calibri"/>
              <a:sym typeface="Calibri"/>
            </a:endParaRPr>
          </a:p>
          <a:p>
            <a:pPr indent="0" lvl="0" marL="0" rtl="0" algn="l">
              <a:lnSpc>
                <a:spcPct val="90000"/>
              </a:lnSpc>
              <a:spcBef>
                <a:spcPts val="533"/>
              </a:spcBef>
              <a:spcAft>
                <a:spcPts val="0"/>
              </a:spcAft>
              <a:buClr>
                <a:schemeClr val="dk1"/>
              </a:buClr>
              <a:buSzPts val="3600"/>
              <a:buNone/>
            </a:pPr>
            <a:r>
              <a:rPr lang="en-US" sz="3600">
                <a:latin typeface="Calibri"/>
                <a:ea typeface="Calibri"/>
                <a:cs typeface="Calibri"/>
                <a:sym typeface="Calibri"/>
              </a:rPr>
              <a:t>Incorrect answer. We cannot be complacent, these attitudes foster more negative behavior and can prolong this kind of behavior, both inside and outside the classroom and emphasize the differences even more. The student involved may feel even more fragile as his situation has been underestimated.</a:t>
            </a:r>
            <a:endParaRPr/>
          </a:p>
        </p:txBody>
      </p:sp>
    </p:spTree>
  </p:cSld>
  <p:clrMapOvr>
    <a:masterClrMapping/>
  </p:clrMapOvr>
</p:sld>
</file>

<file path=ppt/slides/slide1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4" name="Shape 814"/>
        <p:cNvGrpSpPr/>
        <p:nvPr/>
      </p:nvGrpSpPr>
      <p:grpSpPr>
        <a:xfrm>
          <a:off x="0" y="0"/>
          <a:ext cx="0" cy="0"/>
          <a:chOff x="0" y="0"/>
          <a:chExt cx="0" cy="0"/>
        </a:xfrm>
      </p:grpSpPr>
      <p:sp>
        <p:nvSpPr>
          <p:cNvPr id="815" name="Google Shape;815;p125"/>
          <p:cNvSpPr txBox="1"/>
          <p:nvPr>
            <p:ph idx="1" type="body"/>
          </p:nvPr>
        </p:nvSpPr>
        <p:spPr>
          <a:xfrm>
            <a:off x="0" y="0"/>
            <a:ext cx="10972799" cy="36576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latin typeface="Calibri"/>
                <a:ea typeface="Calibri"/>
                <a:cs typeface="Calibri"/>
                <a:sym typeface="Calibri"/>
              </a:rPr>
              <a:t>Incorrect answer. It is important to draw attention, but that alone is not enough. Letting these behaviors go unnoticed can enhance them.</a:t>
            </a:r>
            <a:endParaRPr/>
          </a:p>
        </p:txBody>
      </p:sp>
    </p:spTree>
  </p:cSld>
  <p:clrMapOvr>
    <a:masterClrMapping/>
  </p:clrMapOvr>
</p:sld>
</file>

<file path=ppt/slides/slide1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0" name="Shape 820"/>
        <p:cNvGrpSpPr/>
        <p:nvPr/>
      </p:nvGrpSpPr>
      <p:grpSpPr>
        <a:xfrm>
          <a:off x="0" y="0"/>
          <a:ext cx="0" cy="0"/>
          <a:chOff x="0" y="0"/>
          <a:chExt cx="0" cy="0"/>
        </a:xfrm>
      </p:grpSpPr>
      <p:sp>
        <p:nvSpPr>
          <p:cNvPr id="821" name="Google Shape;821;p126"/>
          <p:cNvSpPr txBox="1"/>
          <p:nvPr>
            <p:ph idx="1" type="body"/>
          </p:nvPr>
        </p:nvSpPr>
        <p:spPr>
          <a:xfrm>
            <a:off x="0" y="0"/>
            <a:ext cx="10972800" cy="3469137"/>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Clr>
                <a:schemeClr val="dk1"/>
              </a:buClr>
              <a:buSzPct val="100000"/>
              <a:buNone/>
            </a:pPr>
            <a:r>
              <a:rPr lang="en-US" sz="3900">
                <a:latin typeface="Calibri"/>
                <a:ea typeface="Calibri"/>
                <a:cs typeface="Calibri"/>
                <a:sym typeface="Calibri"/>
              </a:rPr>
              <a:t>Correct answer! It is important that the teacher is confident at this time. This issue cannot be neglected. It is behavior such as this that amplifies differences and can greatly disturb the lives of the young people involved. </a:t>
            </a:r>
            <a:endParaRPr/>
          </a:p>
          <a:p>
            <a:pPr indent="0" lvl="0" marL="0" rtl="0" algn="l">
              <a:lnSpc>
                <a:spcPct val="90000"/>
              </a:lnSpc>
              <a:spcBef>
                <a:spcPts val="533"/>
              </a:spcBef>
              <a:spcAft>
                <a:spcPts val="0"/>
              </a:spcAft>
              <a:buClr>
                <a:schemeClr val="dk1"/>
              </a:buClr>
              <a:buSzPct val="100000"/>
              <a:buNone/>
            </a:pPr>
            <a:r>
              <a:t/>
            </a:r>
            <a:endParaRPr sz="39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3600">
                <a:latin typeface="Calibri"/>
                <a:ea typeface="Calibri"/>
                <a:cs typeface="Calibri"/>
                <a:sym typeface="Calibri"/>
              </a:rPr>
              <a:t>One of the school's roles in this area would be to train conscientious and critical thinking citizens, capable of judging what is best for them and for society; and the main one, respecting the individualities of others, i.e., a citizen who exercises full citizenship.</a:t>
            </a:r>
            <a:endParaRPr/>
          </a:p>
        </p:txBody>
      </p:sp>
    </p:spTree>
  </p:cSld>
  <p:clrMapOvr>
    <a:masterClrMapping/>
  </p:clrMapOvr>
</p:sld>
</file>

<file path=ppt/slides/slide1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6" name="Shape 826"/>
        <p:cNvGrpSpPr/>
        <p:nvPr/>
      </p:nvGrpSpPr>
      <p:grpSpPr>
        <a:xfrm>
          <a:off x="0" y="0"/>
          <a:ext cx="0" cy="0"/>
          <a:chOff x="0" y="0"/>
          <a:chExt cx="0" cy="0"/>
        </a:xfrm>
      </p:grpSpPr>
      <p:sp>
        <p:nvSpPr>
          <p:cNvPr id="827" name="Google Shape;827;p127"/>
          <p:cNvSpPr txBox="1"/>
          <p:nvPr>
            <p:ph idx="1" type="body"/>
          </p:nvPr>
        </p:nvSpPr>
        <p:spPr>
          <a:xfrm>
            <a:off x="701676" y="172345"/>
            <a:ext cx="9569448" cy="3662235"/>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3200"/>
              <a:buNone/>
            </a:pPr>
            <a:r>
              <a:rPr lang="en-US" sz="3200">
                <a:latin typeface="Calibri"/>
                <a:ea typeface="Calibri"/>
                <a:cs typeface="Calibri"/>
                <a:sym typeface="Calibri"/>
              </a:rPr>
              <a:t>How to address the problem?</a:t>
            </a:r>
            <a:endParaRPr/>
          </a:p>
          <a:p>
            <a:pPr indent="0" lvl="0" marL="0" rtl="0" algn="l">
              <a:lnSpc>
                <a:spcPct val="90000"/>
              </a:lnSpc>
              <a:spcBef>
                <a:spcPts val="533"/>
              </a:spcBef>
              <a:spcAft>
                <a:spcPts val="0"/>
              </a:spcAft>
              <a:buClr>
                <a:schemeClr val="dk1"/>
              </a:buClr>
              <a:buSzPts val="100"/>
              <a:buNone/>
            </a:pPr>
            <a:r>
              <a:t/>
            </a:r>
            <a:endParaRPr sz="100">
              <a:latin typeface="Calibri"/>
              <a:ea typeface="Calibri"/>
              <a:cs typeface="Calibri"/>
              <a:sym typeface="Calibri"/>
            </a:endParaRPr>
          </a:p>
          <a:p>
            <a:pPr indent="-514350" lvl="0" marL="514350" rtl="0" algn="l">
              <a:lnSpc>
                <a:spcPct val="90000"/>
              </a:lnSpc>
              <a:spcBef>
                <a:spcPts val="533"/>
              </a:spcBef>
              <a:spcAft>
                <a:spcPts val="0"/>
              </a:spcAft>
              <a:buClr>
                <a:schemeClr val="dk1"/>
              </a:buClr>
              <a:buSzPts val="3200"/>
              <a:buFont typeface="Calibri"/>
              <a:buAutoNum type="arabicPeriod"/>
            </a:pPr>
            <a:r>
              <a:rPr lang="en-US" sz="3200">
                <a:latin typeface="Calibri"/>
                <a:ea typeface="Calibri"/>
                <a:cs typeface="Calibri"/>
                <a:sym typeface="Calibri"/>
              </a:rPr>
              <a:t>Punishing students by referring them to the school council.</a:t>
            </a:r>
            <a:endParaRPr/>
          </a:p>
          <a:p>
            <a:pPr indent="-514350" lvl="0" marL="514350" rtl="0" algn="l">
              <a:lnSpc>
                <a:spcPct val="90000"/>
              </a:lnSpc>
              <a:spcBef>
                <a:spcPts val="533"/>
              </a:spcBef>
              <a:spcAft>
                <a:spcPts val="0"/>
              </a:spcAft>
              <a:buClr>
                <a:schemeClr val="dk1"/>
              </a:buClr>
              <a:buSzPts val="3200"/>
              <a:buFont typeface="Calibri"/>
              <a:buAutoNum type="arabicPeriod"/>
            </a:pPr>
            <a:r>
              <a:rPr lang="en-US" sz="3200">
                <a:latin typeface="Calibri"/>
                <a:ea typeface="Calibri"/>
                <a:cs typeface="Calibri"/>
                <a:sym typeface="Calibri"/>
              </a:rPr>
              <a:t>Correct the wrong behavior and move on as if nothing had happened, thereby diminishing the value of the situation.</a:t>
            </a:r>
            <a:endParaRPr/>
          </a:p>
          <a:p>
            <a:pPr indent="-514350" lvl="0" marL="514350" rtl="0" algn="l">
              <a:lnSpc>
                <a:spcPct val="90000"/>
              </a:lnSpc>
              <a:spcBef>
                <a:spcPts val="533"/>
              </a:spcBef>
              <a:spcAft>
                <a:spcPts val="0"/>
              </a:spcAft>
              <a:buClr>
                <a:schemeClr val="dk1"/>
              </a:buClr>
              <a:buSzPts val="3200"/>
              <a:buFont typeface="Calibri"/>
              <a:buAutoNum type="arabicPeriod"/>
            </a:pPr>
            <a:r>
              <a:rPr lang="en-US" sz="3200">
                <a:latin typeface="Calibri"/>
                <a:ea typeface="Calibri"/>
                <a:cs typeface="Calibri"/>
                <a:sym typeface="Calibri"/>
              </a:rPr>
              <a:t>Correct the behavior and take this opportunity to work on the underlying issues.</a:t>
            </a:r>
            <a:endParaRPr/>
          </a:p>
        </p:txBody>
      </p:sp>
    </p:spTree>
  </p:cSld>
  <p:clrMapOvr>
    <a:masterClrMapping/>
  </p:clrMapOvr>
</p:sld>
</file>

<file path=ppt/slides/slide1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2" name="Shape 832"/>
        <p:cNvGrpSpPr/>
        <p:nvPr/>
      </p:nvGrpSpPr>
      <p:grpSpPr>
        <a:xfrm>
          <a:off x="0" y="0"/>
          <a:ext cx="0" cy="0"/>
          <a:chOff x="0" y="0"/>
          <a:chExt cx="0" cy="0"/>
        </a:xfrm>
      </p:grpSpPr>
      <p:sp>
        <p:nvSpPr>
          <p:cNvPr id="833" name="Google Shape;833;p128"/>
          <p:cNvSpPr txBox="1"/>
          <p:nvPr>
            <p:ph idx="1" type="body"/>
          </p:nvPr>
        </p:nvSpPr>
        <p:spPr>
          <a:xfrm>
            <a:off x="-1" y="0"/>
            <a:ext cx="10868297" cy="362102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900"/>
              <a:buNone/>
            </a:pPr>
            <a:r>
              <a:rPr lang="en-US" sz="3900">
                <a:latin typeface="Calibri"/>
                <a:ea typeface="Calibri"/>
                <a:cs typeface="Calibri"/>
                <a:sym typeface="Calibri"/>
              </a:rPr>
              <a:t>Incorrect answer. Punishing students on their own is clearly insufficient. We must try to change mentalities and open up consciences to such important subjects, not make matters like these a taboo.</a:t>
            </a:r>
            <a:endParaRPr/>
          </a:p>
        </p:txBody>
      </p:sp>
    </p:spTree>
  </p:cSld>
  <p:clrMapOvr>
    <a:masterClrMapping/>
  </p:clrMapOvr>
</p:sld>
</file>

<file path=ppt/slides/slide1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8" name="Shape 838"/>
        <p:cNvGrpSpPr/>
        <p:nvPr/>
      </p:nvGrpSpPr>
      <p:grpSpPr>
        <a:xfrm>
          <a:off x="0" y="0"/>
          <a:ext cx="0" cy="0"/>
          <a:chOff x="0" y="0"/>
          <a:chExt cx="0" cy="0"/>
        </a:xfrm>
      </p:grpSpPr>
      <p:sp>
        <p:nvSpPr>
          <p:cNvPr id="839" name="Google Shape;839;p129"/>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rmAutofit fontScale="92500"/>
          </a:bodyPr>
          <a:lstStyle/>
          <a:p>
            <a:pPr indent="0" lvl="0" marL="0" rtl="0" algn="l">
              <a:lnSpc>
                <a:spcPct val="90000"/>
              </a:lnSpc>
              <a:spcBef>
                <a:spcPts val="0"/>
              </a:spcBef>
              <a:spcAft>
                <a:spcPts val="0"/>
              </a:spcAft>
              <a:buClr>
                <a:schemeClr val="dk1"/>
              </a:buClr>
              <a:buSzPct val="100000"/>
              <a:buNone/>
            </a:pPr>
            <a:r>
              <a:t/>
            </a:r>
            <a:endParaRPr sz="6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3800">
                <a:latin typeface="Calibri"/>
                <a:ea typeface="Calibri"/>
                <a:cs typeface="Calibri"/>
                <a:sym typeface="Calibri"/>
              </a:rPr>
              <a:t>Incorrect answer. It is essential to correct wrong behavior, but that in itself is insufficient. A reprimand is not enough. We must change mentalities and introduce new concepts. We must emphasize social cohesion: the way differences can complement and benefit each other. We must focus on shared and core values, such as respect, acceptance, generosity and freedom.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13"/>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2400"/>
              <a:buNone/>
            </a:pPr>
            <a:r>
              <a:rPr lang="en-US" sz="2400">
                <a:latin typeface="Calibri"/>
                <a:ea typeface="Calibri"/>
                <a:cs typeface="Calibri"/>
                <a:sym typeface="Calibri"/>
              </a:rPr>
              <a:t>After you know what happened how would you approach Sarah and John?</a:t>
            </a:r>
            <a:endParaRPr/>
          </a:p>
          <a:p>
            <a:pPr indent="0" lvl="0" marL="0" rtl="0" algn="l">
              <a:lnSpc>
                <a:spcPct val="90000"/>
              </a:lnSpc>
              <a:spcBef>
                <a:spcPts val="533"/>
              </a:spcBef>
              <a:spcAft>
                <a:spcPts val="0"/>
              </a:spcAft>
              <a:buClr>
                <a:schemeClr val="dk1"/>
              </a:buClr>
              <a:buSzPts val="2400"/>
              <a:buNone/>
            </a:pPr>
            <a:r>
              <a:t/>
            </a:r>
            <a:endParaRPr sz="2400">
              <a:latin typeface="Calibri"/>
              <a:ea typeface="Calibri"/>
              <a:cs typeface="Calibri"/>
              <a:sym typeface="Calibri"/>
            </a:endParaRPr>
          </a:p>
          <a:p>
            <a:pPr indent="-514350" lvl="0" marL="514350" rtl="0" algn="l">
              <a:lnSpc>
                <a:spcPct val="90000"/>
              </a:lnSpc>
              <a:spcBef>
                <a:spcPts val="533"/>
              </a:spcBef>
              <a:spcAft>
                <a:spcPts val="0"/>
              </a:spcAft>
              <a:buClr>
                <a:schemeClr val="dk1"/>
              </a:buClr>
              <a:buSzPts val="2400"/>
              <a:buFont typeface="Calibri"/>
              <a:buAutoNum type="arabicPeriod"/>
            </a:pPr>
            <a:r>
              <a:rPr lang="en-US" sz="2400">
                <a:latin typeface="Calibri"/>
                <a:ea typeface="Calibri"/>
                <a:cs typeface="Calibri"/>
                <a:sym typeface="Calibri"/>
              </a:rPr>
              <a:t>I would start yelling and don’t let them talk because I already know what had happened.</a:t>
            </a:r>
            <a:endParaRPr/>
          </a:p>
          <a:p>
            <a:pPr indent="-514350" lvl="0" marL="514350" rtl="0" algn="l">
              <a:lnSpc>
                <a:spcPct val="90000"/>
              </a:lnSpc>
              <a:spcBef>
                <a:spcPts val="533"/>
              </a:spcBef>
              <a:spcAft>
                <a:spcPts val="0"/>
              </a:spcAft>
              <a:buClr>
                <a:schemeClr val="dk1"/>
              </a:buClr>
              <a:buSzPts val="2400"/>
              <a:buFont typeface="Calibri"/>
              <a:buAutoNum type="arabicPeriod"/>
            </a:pPr>
            <a:r>
              <a:rPr lang="en-US" sz="2400">
                <a:latin typeface="Calibri"/>
                <a:ea typeface="Calibri"/>
                <a:cs typeface="Calibri"/>
                <a:sym typeface="Calibri"/>
              </a:rPr>
              <a:t>I would approach students with confidence and wait for the explanation of the situation. In the middle of their explanations, I would ask for all the necessary information to better understand the situation, making them feel heard.</a:t>
            </a:r>
            <a:endParaRPr/>
          </a:p>
          <a:p>
            <a:pPr indent="-514350" lvl="0" marL="514350" rtl="0" algn="l">
              <a:lnSpc>
                <a:spcPct val="90000"/>
              </a:lnSpc>
              <a:spcBef>
                <a:spcPts val="533"/>
              </a:spcBef>
              <a:spcAft>
                <a:spcPts val="0"/>
              </a:spcAft>
              <a:buClr>
                <a:schemeClr val="dk1"/>
              </a:buClr>
              <a:buSzPts val="2400"/>
              <a:buFont typeface="Calibri"/>
              <a:buAutoNum type="arabicPeriod"/>
            </a:pPr>
            <a:r>
              <a:rPr lang="en-US" sz="2400">
                <a:latin typeface="Calibri"/>
                <a:ea typeface="Calibri"/>
                <a:cs typeface="Calibri"/>
                <a:sym typeface="Calibri"/>
              </a:rPr>
              <a:t>I would listen to them unconvinced of their speeches and neglect their views.</a:t>
            </a:r>
            <a:endParaRPr/>
          </a:p>
        </p:txBody>
      </p:sp>
    </p:spTree>
  </p:cSld>
  <p:clrMapOvr>
    <a:masterClrMapping/>
  </p:clrMapOvr>
</p:sld>
</file>

<file path=ppt/slides/slide1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4" name="Shape 844"/>
        <p:cNvGrpSpPr/>
        <p:nvPr/>
      </p:nvGrpSpPr>
      <p:grpSpPr>
        <a:xfrm>
          <a:off x="0" y="0"/>
          <a:ext cx="0" cy="0"/>
          <a:chOff x="0" y="0"/>
          <a:chExt cx="0" cy="0"/>
        </a:xfrm>
      </p:grpSpPr>
      <p:sp>
        <p:nvSpPr>
          <p:cNvPr id="845" name="Google Shape;845;p130"/>
          <p:cNvSpPr txBox="1"/>
          <p:nvPr>
            <p:ph idx="1" type="body"/>
          </p:nvPr>
        </p:nvSpPr>
        <p:spPr>
          <a:xfrm>
            <a:off x="0" y="41801"/>
            <a:ext cx="10972800" cy="3615799"/>
          </a:xfrm>
          <a:prstGeom prst="rect">
            <a:avLst/>
          </a:prstGeom>
          <a:noFill/>
          <a:ln>
            <a:noFill/>
          </a:ln>
        </p:spPr>
        <p:txBody>
          <a:bodyPr anchorCtr="0" anchor="t" bIns="45700" lIns="91425" spcFirstLastPara="1" rIns="91425" wrap="square" tIns="45700">
            <a:normAutofit fontScale="92500"/>
          </a:bodyPr>
          <a:lstStyle/>
          <a:p>
            <a:pPr indent="0" lvl="0" marL="0" rtl="0" algn="l">
              <a:lnSpc>
                <a:spcPct val="90000"/>
              </a:lnSpc>
              <a:spcBef>
                <a:spcPts val="0"/>
              </a:spcBef>
              <a:spcAft>
                <a:spcPts val="0"/>
              </a:spcAft>
              <a:buClr>
                <a:schemeClr val="dk1"/>
              </a:buClr>
              <a:buSzPct val="100000"/>
              <a:buNone/>
            </a:pPr>
            <a:r>
              <a:rPr lang="en-US" sz="2800">
                <a:latin typeface="Calibri"/>
                <a:ea typeface="Calibri"/>
                <a:cs typeface="Calibri"/>
                <a:sym typeface="Calibri"/>
              </a:rPr>
              <a:t>Correct answer! If these themes were not previously worked on in class, the time has come to do so. </a:t>
            </a:r>
            <a:endParaRPr/>
          </a:p>
          <a:p>
            <a:pPr indent="0" lvl="0" marL="0" rtl="0" algn="l">
              <a:lnSpc>
                <a:spcPct val="90000"/>
              </a:lnSpc>
              <a:spcBef>
                <a:spcPts val="533"/>
              </a:spcBef>
              <a:spcAft>
                <a:spcPts val="0"/>
              </a:spcAft>
              <a:buClr>
                <a:schemeClr val="dk1"/>
              </a:buClr>
              <a:buSzPct val="100000"/>
              <a:buNone/>
            </a:pPr>
            <a:r>
              <a:rPr lang="en-US" sz="2800">
                <a:latin typeface="Calibri"/>
                <a:ea typeface="Calibri"/>
                <a:cs typeface="Calibri"/>
                <a:sym typeface="Calibri"/>
              </a:rPr>
              <a:t>Talk in such a way that difference means all of us: who we are compared to others, and how we relate to others in our local and global environments.</a:t>
            </a:r>
            <a:endParaRPr/>
          </a:p>
          <a:p>
            <a:pPr indent="0" lvl="0" marL="0" rtl="0" algn="l">
              <a:lnSpc>
                <a:spcPct val="90000"/>
              </a:lnSpc>
              <a:spcBef>
                <a:spcPts val="533"/>
              </a:spcBef>
              <a:spcAft>
                <a:spcPts val="0"/>
              </a:spcAft>
              <a:buClr>
                <a:schemeClr val="dk1"/>
              </a:buClr>
              <a:buSzPct val="100000"/>
              <a:buNone/>
            </a:pPr>
            <a:r>
              <a:rPr lang="en-US" sz="2800">
                <a:latin typeface="Calibri"/>
                <a:ea typeface="Calibri"/>
                <a:cs typeface="Calibri"/>
                <a:sym typeface="Calibri"/>
              </a:rPr>
              <a:t>Teachers need to build on every student’s self-interest and the benefits to all students of making the most of our differences. Deal with the facts and the practical skills and attitudes we need to succeed in a future of local and global cultural diversity. We have to inspire them to work for social justice and actively counter bullying, stereotypes and racism.</a:t>
            </a:r>
            <a:r>
              <a:rPr lang="en-US" sz="2400">
                <a:latin typeface="Calibri"/>
                <a:ea typeface="Calibri"/>
                <a:cs typeface="Calibri"/>
                <a:sym typeface="Calibri"/>
              </a:rPr>
              <a:t>  </a:t>
            </a:r>
            <a:endParaRPr/>
          </a:p>
        </p:txBody>
      </p:sp>
    </p:spTree>
  </p:cSld>
  <p:clrMapOvr>
    <a:masterClrMapping/>
  </p:clrMapOvr>
</p:sld>
</file>

<file path=ppt/slides/slide1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0" name="Shape 850"/>
        <p:cNvGrpSpPr/>
        <p:nvPr/>
      </p:nvGrpSpPr>
      <p:grpSpPr>
        <a:xfrm>
          <a:off x="0" y="0"/>
          <a:ext cx="0" cy="0"/>
          <a:chOff x="0" y="0"/>
          <a:chExt cx="0" cy="0"/>
        </a:xfrm>
      </p:grpSpPr>
      <p:sp>
        <p:nvSpPr>
          <p:cNvPr id="851" name="Google Shape;851;p131"/>
          <p:cNvSpPr txBox="1"/>
          <p:nvPr>
            <p:ph idx="1" type="body"/>
          </p:nvPr>
        </p:nvSpPr>
        <p:spPr>
          <a:xfrm>
            <a:off x="663764" y="239275"/>
            <a:ext cx="9569448" cy="37231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400"/>
              <a:buNone/>
            </a:pPr>
            <a:r>
              <a:rPr lang="en-US" sz="3400">
                <a:latin typeface="Calibri"/>
                <a:ea typeface="Calibri"/>
                <a:cs typeface="Calibri"/>
                <a:sym typeface="Calibri"/>
              </a:rPr>
              <a:t>What type of behavior thus this students presented in the classroom?</a:t>
            </a:r>
            <a:endParaRPr/>
          </a:p>
          <a:p>
            <a:pPr indent="-514350" lvl="0" marL="514350" rtl="0" algn="l">
              <a:lnSpc>
                <a:spcPct val="90000"/>
              </a:lnSpc>
              <a:spcBef>
                <a:spcPts val="533"/>
              </a:spcBef>
              <a:spcAft>
                <a:spcPts val="0"/>
              </a:spcAft>
              <a:buClr>
                <a:schemeClr val="dk1"/>
              </a:buClr>
              <a:buSzPts val="3400"/>
              <a:buFont typeface="Calibri"/>
              <a:buAutoNum type="arabicPeriod"/>
            </a:pPr>
            <a:r>
              <a:rPr lang="en-US" sz="3400">
                <a:latin typeface="Calibri"/>
                <a:ea typeface="Calibri"/>
                <a:cs typeface="Calibri"/>
                <a:sym typeface="Calibri"/>
              </a:rPr>
              <a:t>It was a conflict but based on “bonding teasing”.</a:t>
            </a:r>
            <a:endParaRPr/>
          </a:p>
          <a:p>
            <a:pPr indent="-514350" lvl="0" marL="514350" rtl="0" algn="l">
              <a:lnSpc>
                <a:spcPct val="90000"/>
              </a:lnSpc>
              <a:spcBef>
                <a:spcPts val="533"/>
              </a:spcBef>
              <a:spcAft>
                <a:spcPts val="0"/>
              </a:spcAft>
              <a:buClr>
                <a:schemeClr val="dk1"/>
              </a:buClr>
              <a:buSzPts val="3400"/>
              <a:buFont typeface="Calibri"/>
              <a:buAutoNum type="arabicPeriod"/>
            </a:pPr>
            <a:r>
              <a:rPr lang="en-US" sz="3400">
                <a:latin typeface="Calibri"/>
                <a:ea typeface="Calibri"/>
                <a:cs typeface="Calibri"/>
                <a:sym typeface="Calibri"/>
              </a:rPr>
              <a:t>It was a conflict based on “annoying teasing”.</a:t>
            </a:r>
            <a:endParaRPr/>
          </a:p>
          <a:p>
            <a:pPr indent="-514350" lvl="0" marL="514350" rtl="0" algn="l">
              <a:lnSpc>
                <a:spcPct val="90000"/>
              </a:lnSpc>
              <a:spcBef>
                <a:spcPts val="533"/>
              </a:spcBef>
              <a:spcAft>
                <a:spcPts val="0"/>
              </a:spcAft>
              <a:buClr>
                <a:schemeClr val="dk1"/>
              </a:buClr>
              <a:buSzPts val="3400"/>
              <a:buFont typeface="Calibri"/>
              <a:buAutoNum type="arabicPeriod"/>
            </a:pPr>
            <a:r>
              <a:rPr lang="en-US" sz="3400">
                <a:latin typeface="Calibri"/>
                <a:ea typeface="Calibri"/>
                <a:cs typeface="Calibri"/>
                <a:sym typeface="Calibri"/>
              </a:rPr>
              <a:t>It was a conflict based on “malicious teasing”. We even can talk about bullying.</a:t>
            </a:r>
            <a:endParaRPr/>
          </a:p>
        </p:txBody>
      </p:sp>
    </p:spTree>
  </p:cSld>
  <p:clrMapOvr>
    <a:masterClrMapping/>
  </p:clrMapOvr>
</p:sld>
</file>

<file path=ppt/slides/slide1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6" name="Shape 856"/>
        <p:cNvGrpSpPr/>
        <p:nvPr/>
      </p:nvGrpSpPr>
      <p:grpSpPr>
        <a:xfrm>
          <a:off x="0" y="0"/>
          <a:ext cx="0" cy="0"/>
          <a:chOff x="0" y="0"/>
          <a:chExt cx="0" cy="0"/>
        </a:xfrm>
      </p:grpSpPr>
      <p:sp>
        <p:nvSpPr>
          <p:cNvPr id="857" name="Google Shape;857;p132"/>
          <p:cNvSpPr txBox="1"/>
          <p:nvPr>
            <p:ph idx="1" type="body"/>
          </p:nvPr>
        </p:nvSpPr>
        <p:spPr>
          <a:xfrm>
            <a:off x="701676" y="239274"/>
            <a:ext cx="9569448" cy="299508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100"/>
              <a:buNone/>
            </a:pPr>
            <a:r>
              <a:t/>
            </a:r>
            <a:endParaRPr sz="1100">
              <a:latin typeface="Calibri"/>
              <a:ea typeface="Calibri"/>
              <a:cs typeface="Calibri"/>
              <a:sym typeface="Calibri"/>
            </a:endParaRPr>
          </a:p>
          <a:p>
            <a:pPr indent="0" lvl="0" marL="0" rtl="0" algn="l">
              <a:lnSpc>
                <a:spcPct val="90000"/>
              </a:lnSpc>
              <a:spcBef>
                <a:spcPts val="533"/>
              </a:spcBef>
              <a:spcAft>
                <a:spcPts val="0"/>
              </a:spcAft>
              <a:buClr>
                <a:schemeClr val="dk1"/>
              </a:buClr>
              <a:buSzPts val="3800"/>
              <a:buNone/>
            </a:pPr>
            <a:r>
              <a:rPr lang="en-US" sz="3800">
                <a:latin typeface="Calibri"/>
                <a:ea typeface="Calibri"/>
                <a:cs typeface="Calibri"/>
                <a:sym typeface="Calibri"/>
              </a:rPr>
              <a:t>Incorrect answer. The “bonding” teasing is when you feel liked and connected to the person teasing you. It’s a playful event.</a:t>
            </a:r>
            <a:endParaRPr/>
          </a:p>
        </p:txBody>
      </p:sp>
    </p:spTree>
  </p:cSld>
  <p:clrMapOvr>
    <a:masterClrMapping/>
  </p:clrMapOvr>
</p:sld>
</file>

<file path=ppt/slides/slide1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2" name="Shape 862"/>
        <p:cNvGrpSpPr/>
        <p:nvPr/>
      </p:nvGrpSpPr>
      <p:grpSpPr>
        <a:xfrm>
          <a:off x="0" y="0"/>
          <a:ext cx="0" cy="0"/>
          <a:chOff x="0" y="0"/>
          <a:chExt cx="0" cy="0"/>
        </a:xfrm>
      </p:grpSpPr>
      <p:sp>
        <p:nvSpPr>
          <p:cNvPr id="863" name="Google Shape;863;p133"/>
          <p:cNvSpPr txBox="1"/>
          <p:nvPr>
            <p:ph idx="1" type="body"/>
          </p:nvPr>
        </p:nvSpPr>
        <p:spPr>
          <a:xfrm>
            <a:off x="701676" y="239274"/>
            <a:ext cx="9569448" cy="310481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100"/>
              <a:buNone/>
            </a:pPr>
            <a:r>
              <a:t/>
            </a:r>
            <a:endParaRPr sz="1100">
              <a:latin typeface="Calibri"/>
              <a:ea typeface="Calibri"/>
              <a:cs typeface="Calibri"/>
              <a:sym typeface="Calibri"/>
            </a:endParaRPr>
          </a:p>
          <a:p>
            <a:pPr indent="0" lvl="0" marL="0" rtl="0" algn="l">
              <a:lnSpc>
                <a:spcPct val="90000"/>
              </a:lnSpc>
              <a:spcBef>
                <a:spcPts val="533"/>
              </a:spcBef>
              <a:spcAft>
                <a:spcPts val="0"/>
              </a:spcAft>
              <a:buClr>
                <a:schemeClr val="dk1"/>
              </a:buClr>
              <a:buSzPts val="3800"/>
              <a:buNone/>
            </a:pPr>
            <a:r>
              <a:rPr lang="en-US" sz="3800">
                <a:latin typeface="Calibri"/>
                <a:ea typeface="Calibri"/>
                <a:cs typeface="Calibri"/>
                <a:sym typeface="Calibri"/>
              </a:rPr>
              <a:t>Incorrect answer. “Annoying” teasing is when the person is insensitive to your reactions. It sounds like this but it is more serious.</a:t>
            </a:r>
            <a:endParaRPr/>
          </a:p>
        </p:txBody>
      </p:sp>
    </p:spTree>
  </p:cSld>
  <p:clrMapOvr>
    <a:masterClrMapping/>
  </p:clrMapOvr>
</p:sld>
</file>

<file path=ppt/slides/slide1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8" name="Shape 868"/>
        <p:cNvGrpSpPr/>
        <p:nvPr/>
      </p:nvGrpSpPr>
      <p:grpSpPr>
        <a:xfrm>
          <a:off x="0" y="0"/>
          <a:ext cx="0" cy="0"/>
          <a:chOff x="0" y="0"/>
          <a:chExt cx="0" cy="0"/>
        </a:xfrm>
      </p:grpSpPr>
      <p:sp>
        <p:nvSpPr>
          <p:cNvPr id="869" name="Google Shape;869;p134"/>
          <p:cNvSpPr txBox="1"/>
          <p:nvPr>
            <p:ph idx="1" type="body"/>
          </p:nvPr>
        </p:nvSpPr>
        <p:spPr>
          <a:xfrm>
            <a:off x="701676" y="239274"/>
            <a:ext cx="9569448" cy="306824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100"/>
              <a:buNone/>
            </a:pPr>
            <a:r>
              <a:t/>
            </a:r>
            <a:endParaRPr sz="1100">
              <a:latin typeface="Calibri"/>
              <a:ea typeface="Calibri"/>
              <a:cs typeface="Calibri"/>
              <a:sym typeface="Calibri"/>
            </a:endParaRPr>
          </a:p>
          <a:p>
            <a:pPr indent="0" lvl="0" marL="0" rtl="0" algn="l">
              <a:lnSpc>
                <a:spcPct val="90000"/>
              </a:lnSpc>
              <a:spcBef>
                <a:spcPts val="533"/>
              </a:spcBef>
              <a:spcAft>
                <a:spcPts val="0"/>
              </a:spcAft>
              <a:buClr>
                <a:schemeClr val="dk1"/>
              </a:buClr>
              <a:buSzPts val="3800"/>
              <a:buNone/>
            </a:pPr>
            <a:r>
              <a:rPr lang="en-US" sz="3800">
                <a:latin typeface="Calibri"/>
                <a:ea typeface="Calibri"/>
                <a:cs typeface="Calibri"/>
                <a:sym typeface="Calibri"/>
              </a:rPr>
              <a:t>Correct answer! It was malicious teasing. This is when the teaser repeatedly goes after you specifically around perceived insecurities to humiliate you in public.</a:t>
            </a:r>
            <a:endParaRPr/>
          </a:p>
        </p:txBody>
      </p:sp>
    </p:spTree>
  </p:cSld>
  <p:clrMapOvr>
    <a:masterClrMapping/>
  </p:clrMapOvr>
</p:sld>
</file>

<file path=ppt/slides/slide1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4" name="Shape 874"/>
        <p:cNvGrpSpPr/>
        <p:nvPr/>
      </p:nvGrpSpPr>
      <p:grpSpPr>
        <a:xfrm>
          <a:off x="0" y="0"/>
          <a:ext cx="0" cy="0"/>
          <a:chOff x="0" y="0"/>
          <a:chExt cx="0" cy="0"/>
        </a:xfrm>
      </p:grpSpPr>
      <p:sp>
        <p:nvSpPr>
          <p:cNvPr id="875" name="Google Shape;875;p135"/>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Clr>
                <a:schemeClr val="dk1"/>
              </a:buClr>
              <a:buSzPct val="100000"/>
              <a:buNone/>
            </a:pPr>
            <a:r>
              <a:rPr lang="en-US" sz="3300">
                <a:latin typeface="Calibri"/>
                <a:ea typeface="Calibri"/>
                <a:cs typeface="Calibri"/>
                <a:sym typeface="Calibri"/>
              </a:rPr>
              <a:t>From this conflict how can you deal with racism in your classroom?</a:t>
            </a:r>
            <a:endParaRPr sz="3300">
              <a:latin typeface="Calibri"/>
              <a:ea typeface="Calibri"/>
              <a:cs typeface="Calibri"/>
              <a:sym typeface="Calibri"/>
            </a:endParaRPr>
          </a:p>
          <a:p>
            <a:pPr indent="-514350" lvl="0" marL="514350" rtl="0" algn="l">
              <a:lnSpc>
                <a:spcPct val="90000"/>
              </a:lnSpc>
              <a:spcBef>
                <a:spcPts val="533"/>
              </a:spcBef>
              <a:spcAft>
                <a:spcPts val="0"/>
              </a:spcAft>
              <a:buClr>
                <a:schemeClr val="dk1"/>
              </a:buClr>
              <a:buSzPct val="100000"/>
              <a:buFont typeface="Calibri"/>
              <a:buAutoNum type="arabicPeriod"/>
            </a:pPr>
            <a:r>
              <a:rPr lang="en-US" sz="3300">
                <a:latin typeface="Calibri"/>
                <a:ea typeface="Calibri"/>
                <a:cs typeface="Calibri"/>
                <a:sym typeface="Calibri"/>
              </a:rPr>
              <a:t>Giving the impression that the reason you are discussing differences is so that the ‘mainstream’ or the ‘majority’ will feel better about ‘minorities’. </a:t>
            </a:r>
            <a:endParaRPr/>
          </a:p>
          <a:p>
            <a:pPr indent="-514350" lvl="0" marL="514350" rtl="0" algn="l">
              <a:lnSpc>
                <a:spcPct val="90000"/>
              </a:lnSpc>
              <a:spcBef>
                <a:spcPts val="533"/>
              </a:spcBef>
              <a:spcAft>
                <a:spcPts val="0"/>
              </a:spcAft>
              <a:buClr>
                <a:schemeClr val="dk1"/>
              </a:buClr>
              <a:buSzPct val="100000"/>
              <a:buFont typeface="Calibri"/>
              <a:buAutoNum type="arabicPeriod"/>
            </a:pPr>
            <a:r>
              <a:rPr lang="en-US" sz="3300">
                <a:latin typeface="Calibri"/>
                <a:ea typeface="Calibri"/>
                <a:cs typeface="Calibri"/>
                <a:sym typeface="Calibri"/>
              </a:rPr>
              <a:t>Being moralistic and accusing students of their bad attitudes and bringing out the particularities of small groups like migrants.</a:t>
            </a:r>
            <a:endParaRPr/>
          </a:p>
          <a:p>
            <a:pPr indent="-514350" lvl="0" marL="514350" rtl="0" algn="l">
              <a:lnSpc>
                <a:spcPct val="90000"/>
              </a:lnSpc>
              <a:spcBef>
                <a:spcPts val="533"/>
              </a:spcBef>
              <a:spcAft>
                <a:spcPts val="0"/>
              </a:spcAft>
              <a:buClr>
                <a:schemeClr val="dk1"/>
              </a:buClr>
              <a:buSzPct val="100000"/>
              <a:buFont typeface="Calibri"/>
              <a:buAutoNum type="arabicPeriod"/>
            </a:pPr>
            <a:r>
              <a:rPr lang="en-US" sz="3300">
                <a:latin typeface="Calibri"/>
                <a:ea typeface="Calibri"/>
                <a:cs typeface="Calibri"/>
                <a:sym typeface="Calibri"/>
              </a:rPr>
              <a:t>Start with words that students relate to, such as ‘differences’, ‘acceptance’, ‘respect’, ‘justice’ and ‘freedom’. Use these to begin the discussion about why schools and governments have policies on diversity and inclusion. </a:t>
            </a:r>
            <a:endParaRPr/>
          </a:p>
          <a:p>
            <a:pPr indent="0" lvl="0" marL="0" rtl="0" algn="l">
              <a:lnSpc>
                <a:spcPct val="90000"/>
              </a:lnSpc>
              <a:spcBef>
                <a:spcPts val="533"/>
              </a:spcBef>
              <a:spcAft>
                <a:spcPts val="0"/>
              </a:spcAft>
              <a:buClr>
                <a:schemeClr val="dk1"/>
              </a:buClr>
              <a:buSzPct val="100000"/>
              <a:buNone/>
            </a:pPr>
            <a:r>
              <a:t/>
            </a:r>
            <a:endParaRPr sz="4000">
              <a:latin typeface="Calibri"/>
              <a:ea typeface="Calibri"/>
              <a:cs typeface="Calibri"/>
              <a:sym typeface="Calibri"/>
            </a:endParaRPr>
          </a:p>
        </p:txBody>
      </p:sp>
    </p:spTree>
  </p:cSld>
  <p:clrMapOvr>
    <a:masterClrMapping/>
  </p:clrMapOvr>
</p:sld>
</file>

<file path=ppt/slides/slide1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0" name="Shape 880"/>
        <p:cNvGrpSpPr/>
        <p:nvPr/>
      </p:nvGrpSpPr>
      <p:grpSpPr>
        <a:xfrm>
          <a:off x="0" y="0"/>
          <a:ext cx="0" cy="0"/>
          <a:chOff x="0" y="0"/>
          <a:chExt cx="0" cy="0"/>
        </a:xfrm>
      </p:grpSpPr>
      <p:sp>
        <p:nvSpPr>
          <p:cNvPr id="881" name="Google Shape;881;p136"/>
          <p:cNvSpPr txBox="1"/>
          <p:nvPr>
            <p:ph idx="1" type="body"/>
          </p:nvPr>
        </p:nvSpPr>
        <p:spPr>
          <a:xfrm>
            <a:off x="0" y="0"/>
            <a:ext cx="10972799" cy="365760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Clr>
                <a:schemeClr val="dk1"/>
              </a:buClr>
              <a:buSzPct val="100000"/>
              <a:buNone/>
            </a:pPr>
            <a:r>
              <a:rPr lang="en-US" sz="4300">
                <a:latin typeface="Calibri"/>
                <a:ea typeface="Calibri"/>
                <a:cs typeface="Calibri"/>
                <a:sym typeface="Calibri"/>
              </a:rPr>
              <a:t>Incorrect answer. Don’t start with negatives, such as racism or prejudice. These imply a kind of accusation – an approach unlikely to change attitudes. </a:t>
            </a:r>
            <a:endParaRPr/>
          </a:p>
          <a:p>
            <a:pPr indent="0" lvl="0" marL="0" rtl="0" algn="l">
              <a:lnSpc>
                <a:spcPct val="90000"/>
              </a:lnSpc>
              <a:spcBef>
                <a:spcPts val="533"/>
              </a:spcBef>
              <a:spcAft>
                <a:spcPts val="0"/>
              </a:spcAft>
              <a:buClr>
                <a:schemeClr val="dk1"/>
              </a:buClr>
              <a:buSzPct val="100000"/>
              <a:buNone/>
            </a:pPr>
            <a:r>
              <a:rPr lang="en-US" sz="4300">
                <a:latin typeface="Calibri"/>
                <a:ea typeface="Calibri"/>
                <a:cs typeface="Calibri"/>
                <a:sym typeface="Calibri"/>
              </a:rPr>
              <a:t>Talk in such a way that difference means all of us: who we are compared to others, and how we relate to others in our local and global environments. Teachers need to build on every student’s self-interest and the benefits to all students of making the most of our differences.</a:t>
            </a:r>
            <a:endParaRPr sz="3900">
              <a:latin typeface="Calibri"/>
              <a:ea typeface="Calibri"/>
              <a:cs typeface="Calibri"/>
              <a:sym typeface="Calibri"/>
            </a:endParaRPr>
          </a:p>
        </p:txBody>
      </p:sp>
    </p:spTree>
  </p:cSld>
  <p:clrMapOvr>
    <a:masterClrMapping/>
  </p:clrMapOvr>
</p:sld>
</file>

<file path=ppt/slides/slide1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6" name="Shape 886"/>
        <p:cNvGrpSpPr/>
        <p:nvPr/>
      </p:nvGrpSpPr>
      <p:grpSpPr>
        <a:xfrm>
          <a:off x="0" y="0"/>
          <a:ext cx="0" cy="0"/>
          <a:chOff x="0" y="0"/>
          <a:chExt cx="0" cy="0"/>
        </a:xfrm>
      </p:grpSpPr>
      <p:sp>
        <p:nvSpPr>
          <p:cNvPr id="887" name="Google Shape;887;p137"/>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sz="2800">
                <a:latin typeface="Calibri"/>
                <a:ea typeface="Calibri"/>
                <a:cs typeface="Calibri"/>
                <a:sym typeface="Calibri"/>
              </a:rPr>
              <a:t>Incorrect answer. Start by discussing the range of possible attitudes to cultural differences, without allowing students to align themselves personally. Then, in a somewhat more detached way, they can work through the consequences of different attitudes.</a:t>
            </a:r>
            <a:endParaRPr/>
          </a:p>
          <a:p>
            <a:pPr indent="0" lvl="0" marL="0" rtl="0" algn="l">
              <a:lnSpc>
                <a:spcPct val="90000"/>
              </a:lnSpc>
              <a:spcBef>
                <a:spcPts val="533"/>
              </a:spcBef>
              <a:spcAft>
                <a:spcPts val="0"/>
              </a:spcAft>
              <a:buClr>
                <a:schemeClr val="dk1"/>
              </a:buClr>
              <a:buSzPts val="2800"/>
              <a:buNone/>
            </a:pPr>
            <a:r>
              <a:rPr lang="en-US" sz="2800">
                <a:latin typeface="Calibri"/>
                <a:ea typeface="Calibri"/>
                <a:cs typeface="Calibri"/>
                <a:sym typeface="Calibri"/>
              </a:rPr>
              <a:t>Don’t start by having students voice their attitudes to cultural differences. This might be the first time they have been asked to voice their feelings on this subject in a formal or public way, and once they have voiced them, they may feel that they have to remain committed to them. This may fix in place and simplify views that are probably more complex and fluid. </a:t>
            </a:r>
            <a:endParaRPr i="1" sz="2800">
              <a:solidFill>
                <a:srgbClr val="0070C0"/>
              </a:solidFill>
              <a:latin typeface="Calibri"/>
              <a:ea typeface="Calibri"/>
              <a:cs typeface="Calibri"/>
              <a:sym typeface="Calibri"/>
            </a:endParaRPr>
          </a:p>
        </p:txBody>
      </p:sp>
    </p:spTree>
  </p:cSld>
  <p:clrMapOvr>
    <a:masterClrMapping/>
  </p:clrMapOvr>
</p:sld>
</file>

<file path=ppt/slides/slide1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2" name="Shape 892"/>
        <p:cNvGrpSpPr/>
        <p:nvPr/>
      </p:nvGrpSpPr>
      <p:grpSpPr>
        <a:xfrm>
          <a:off x="0" y="0"/>
          <a:ext cx="0" cy="0"/>
          <a:chOff x="0" y="0"/>
          <a:chExt cx="0" cy="0"/>
        </a:xfrm>
      </p:grpSpPr>
      <p:sp>
        <p:nvSpPr>
          <p:cNvPr id="893" name="Google Shape;893;p138"/>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chemeClr val="dk1"/>
              </a:buClr>
              <a:buSzPct val="100000"/>
              <a:buNone/>
            </a:pPr>
            <a:r>
              <a:t/>
            </a:r>
            <a:endParaRPr sz="23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5500">
                <a:latin typeface="Calibri"/>
                <a:ea typeface="Calibri"/>
                <a:cs typeface="Calibri"/>
                <a:sym typeface="Calibri"/>
              </a:rPr>
              <a:t>Correct answer! Start with positive ideas and concepts, such as the benefits of cultural diversity. Highlight that everyone has culture and ask students to reflect on their own cultural beliefs and practices. Discuss the cultural, linguistic and religious diversity of our multicultural society and highlight that we are all migrants or descendants of migrants.</a:t>
            </a:r>
            <a:endParaRPr i="1" sz="4400">
              <a:solidFill>
                <a:srgbClr val="0070C0"/>
              </a:solidFill>
              <a:latin typeface="Calibri"/>
              <a:ea typeface="Calibri"/>
              <a:cs typeface="Calibri"/>
              <a:sym typeface="Calibri"/>
            </a:endParaRPr>
          </a:p>
        </p:txBody>
      </p:sp>
    </p:spTree>
  </p:cSld>
  <p:clrMapOvr>
    <a:masterClrMapping/>
  </p:clrMapOvr>
</p:sld>
</file>

<file path=ppt/slides/slide1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8" name="Shape 898"/>
        <p:cNvGrpSpPr/>
        <p:nvPr/>
      </p:nvGrpSpPr>
      <p:grpSpPr>
        <a:xfrm>
          <a:off x="0" y="0"/>
          <a:ext cx="0" cy="0"/>
          <a:chOff x="0" y="0"/>
          <a:chExt cx="0" cy="0"/>
        </a:xfrm>
      </p:grpSpPr>
      <p:sp>
        <p:nvSpPr>
          <p:cNvPr id="899" name="Google Shape;899;p139"/>
          <p:cNvSpPr txBox="1"/>
          <p:nvPr>
            <p:ph idx="1" type="body"/>
          </p:nvPr>
        </p:nvSpPr>
        <p:spPr>
          <a:xfrm>
            <a:off x="701676" y="1148337"/>
            <a:ext cx="9569448" cy="13609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the situation has been resolved successfully!</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14"/>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You should always allow students to expose all the situations in which they are involved. The opposite can inhibit them from looking for an adult to share their problems with.</a:t>
            </a:r>
            <a:endParaRPr/>
          </a:p>
        </p:txBody>
      </p:sp>
    </p:spTree>
  </p:cSld>
  <p:clrMapOvr>
    <a:masterClrMapping/>
  </p:clrMapOvr>
</p:sld>
</file>

<file path=ppt/slides/slide1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4" name="Shape 904"/>
        <p:cNvGrpSpPr/>
        <p:nvPr/>
      </p:nvGrpSpPr>
      <p:grpSpPr>
        <a:xfrm>
          <a:off x="0" y="0"/>
          <a:ext cx="0" cy="0"/>
          <a:chOff x="0" y="0"/>
          <a:chExt cx="0" cy="0"/>
        </a:xfrm>
      </p:grpSpPr>
      <p:sp>
        <p:nvSpPr>
          <p:cNvPr id="905" name="Google Shape;905;p140"/>
          <p:cNvSpPr txBox="1"/>
          <p:nvPr>
            <p:ph idx="1" type="body"/>
          </p:nvPr>
        </p:nvSpPr>
        <p:spPr>
          <a:xfrm>
            <a:off x="701676" y="1182648"/>
            <a:ext cx="9569448" cy="129230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It seems the situation has not been resolved. Check the theory and try again!</a:t>
            </a:r>
            <a:endParaRPr/>
          </a:p>
        </p:txBody>
      </p:sp>
    </p:spTree>
  </p:cSld>
  <p:clrMapOvr>
    <a:masterClrMapping/>
  </p:clrMapOvr>
</p:sld>
</file>

<file path=ppt/slides/slide1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9" name="Shape 909"/>
        <p:cNvGrpSpPr/>
        <p:nvPr/>
      </p:nvGrpSpPr>
      <p:grpSpPr>
        <a:xfrm>
          <a:off x="0" y="0"/>
          <a:ext cx="0" cy="0"/>
          <a:chOff x="0" y="0"/>
          <a:chExt cx="0" cy="0"/>
        </a:xfrm>
      </p:grpSpPr>
      <p:sp>
        <p:nvSpPr>
          <p:cNvPr id="910" name="Google Shape;910;p141"/>
          <p:cNvSpPr txBox="1"/>
          <p:nvPr>
            <p:ph idx="1" type="body"/>
          </p:nvPr>
        </p:nvSpPr>
        <p:spPr>
          <a:xfrm>
            <a:off x="1042819" y="1186703"/>
            <a:ext cx="8887161" cy="128419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Check the panel and read about the most  important conclusions of this situation.</a:t>
            </a:r>
            <a:endParaRPr sz="4000"/>
          </a:p>
        </p:txBody>
      </p:sp>
    </p:spTree>
  </p:cSld>
  <p:clrMapOvr>
    <a:masterClrMapping/>
  </p:clrMapOvr>
</p:sld>
</file>

<file path=ppt/slides/slide1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5" name="Shape 915"/>
        <p:cNvGrpSpPr/>
        <p:nvPr/>
      </p:nvGrpSpPr>
      <p:grpSpPr>
        <a:xfrm>
          <a:off x="0" y="0"/>
          <a:ext cx="0" cy="0"/>
          <a:chOff x="0" y="0"/>
          <a:chExt cx="0" cy="0"/>
        </a:xfrm>
      </p:grpSpPr>
      <p:sp>
        <p:nvSpPr>
          <p:cNvPr id="916" name="Google Shape;916;p14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Check the panel to study the theory and how it should be approached.</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Then enter the classroom to handle a relevant situation.</a:t>
            </a:r>
            <a:endParaRPr sz="4000"/>
          </a:p>
        </p:txBody>
      </p:sp>
    </p:spTree>
  </p:cSld>
  <p:clrMapOvr>
    <a:masterClrMapping/>
  </p:clrMapOvr>
</p:sld>
</file>

<file path=ppt/slides/slide1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1" name="Shape 921"/>
        <p:cNvGrpSpPr/>
        <p:nvPr/>
      </p:nvGrpSpPr>
      <p:grpSpPr>
        <a:xfrm>
          <a:off x="0" y="0"/>
          <a:ext cx="0" cy="0"/>
          <a:chOff x="0" y="0"/>
          <a:chExt cx="0" cy="0"/>
        </a:xfrm>
      </p:grpSpPr>
      <p:sp>
        <p:nvSpPr>
          <p:cNvPr id="922" name="Google Shape;922;p14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Hello! Today we will have a short test to check your knowledge.</a:t>
            </a:r>
            <a:endParaRPr sz="4000"/>
          </a:p>
        </p:txBody>
      </p:sp>
    </p:spTree>
  </p:cSld>
  <p:clrMapOvr>
    <a:masterClrMapping/>
  </p:clrMapOvr>
</p:sld>
</file>

<file path=ppt/slides/slide1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7" name="Shape 927"/>
        <p:cNvGrpSpPr/>
        <p:nvPr/>
      </p:nvGrpSpPr>
      <p:grpSpPr>
        <a:xfrm>
          <a:off x="0" y="0"/>
          <a:ext cx="0" cy="0"/>
          <a:chOff x="0" y="0"/>
          <a:chExt cx="0" cy="0"/>
        </a:xfrm>
      </p:grpSpPr>
      <p:sp>
        <p:nvSpPr>
          <p:cNvPr id="928" name="Google Shape;928;p14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8DA9DB"/>
              </a:buClr>
              <a:buSzPts val="4000"/>
              <a:buNone/>
            </a:pPr>
            <a:r>
              <a:rPr i="1" lang="en-US" sz="4000">
                <a:solidFill>
                  <a:srgbClr val="8DA9DB"/>
                </a:solidFill>
                <a:latin typeface="Calibri"/>
                <a:ea typeface="Calibri"/>
                <a:cs typeface="Calibri"/>
                <a:sym typeface="Calibri"/>
              </a:rPr>
              <a:t>…tom throws a book towards you.</a:t>
            </a:r>
            <a:endParaRPr/>
          </a:p>
          <a:p>
            <a:pPr indent="0" lvl="0" marL="0" rtl="0" algn="l">
              <a:lnSpc>
                <a:spcPct val="90000"/>
              </a:lnSpc>
              <a:spcBef>
                <a:spcPts val="533"/>
              </a:spcBef>
              <a:spcAft>
                <a:spcPts val="0"/>
              </a:spcAft>
              <a:buClr>
                <a:schemeClr val="dk1"/>
              </a:buClr>
              <a:buSzPts val="4000"/>
              <a:buNone/>
            </a:pPr>
            <a:r>
              <a:t/>
            </a:r>
            <a:endParaRPr sz="4000">
              <a:latin typeface="Calibri"/>
              <a:ea typeface="Calibri"/>
              <a:cs typeface="Calibri"/>
              <a:sym typeface="Calibri"/>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It’s an idiotic idea!</a:t>
            </a:r>
            <a:endParaRPr sz="4000"/>
          </a:p>
        </p:txBody>
      </p:sp>
    </p:spTree>
  </p:cSld>
  <p:clrMapOvr>
    <a:masterClrMapping/>
  </p:clrMapOvr>
</p:sld>
</file>

<file path=ppt/slides/slide1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3" name="Shape 933"/>
        <p:cNvGrpSpPr/>
        <p:nvPr/>
      </p:nvGrpSpPr>
      <p:grpSpPr>
        <a:xfrm>
          <a:off x="0" y="0"/>
          <a:ext cx="0" cy="0"/>
          <a:chOff x="0" y="0"/>
          <a:chExt cx="0" cy="0"/>
        </a:xfrm>
      </p:grpSpPr>
      <p:sp>
        <p:nvSpPr>
          <p:cNvPr id="934" name="Google Shape;934;p14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You managed the situation very well</a:t>
            </a:r>
            <a:endParaRPr sz="4000"/>
          </a:p>
        </p:txBody>
      </p:sp>
    </p:spTree>
  </p:cSld>
  <p:clrMapOvr>
    <a:masterClrMapping/>
  </p:clrMapOvr>
</p:sld>
</file>

<file path=ppt/slides/slide1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9" name="Shape 939"/>
        <p:cNvGrpSpPr/>
        <p:nvPr/>
      </p:nvGrpSpPr>
      <p:grpSpPr>
        <a:xfrm>
          <a:off x="0" y="0"/>
          <a:ext cx="0" cy="0"/>
          <a:chOff x="0" y="0"/>
          <a:chExt cx="0" cy="0"/>
        </a:xfrm>
      </p:grpSpPr>
      <p:sp>
        <p:nvSpPr>
          <p:cNvPr id="940" name="Google Shape;940;p14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Sorry! You did not handle the situation correctly. Go back to the Theory Panel, read the theory and take the quiz again.</a:t>
            </a:r>
            <a:endParaRPr sz="4000"/>
          </a:p>
        </p:txBody>
      </p:sp>
    </p:spTree>
  </p:cSld>
  <p:clrMapOvr>
    <a:masterClrMapping/>
  </p:clrMapOvr>
</p:sld>
</file>

<file path=ppt/slides/slide1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5" name="Shape 945"/>
        <p:cNvGrpSpPr/>
        <p:nvPr/>
      </p:nvGrpSpPr>
      <p:grpSpPr>
        <a:xfrm>
          <a:off x="0" y="0"/>
          <a:ext cx="0" cy="0"/>
          <a:chOff x="0" y="0"/>
          <a:chExt cx="0" cy="0"/>
        </a:xfrm>
      </p:grpSpPr>
      <p:sp>
        <p:nvSpPr>
          <p:cNvPr id="946" name="Google Shape;946;p14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Tom has just thrown a book toward you. What will be your reaction?</a:t>
            </a:r>
            <a:endParaRPr/>
          </a:p>
          <a:p>
            <a:pPr indent="0" lvl="0" marL="0" rtl="0" algn="l">
              <a:lnSpc>
                <a:spcPct val="90000"/>
              </a:lnSpc>
              <a:spcBef>
                <a:spcPts val="533"/>
              </a:spcBef>
              <a:spcAft>
                <a:spcPts val="0"/>
              </a:spcAft>
              <a:buClr>
                <a:schemeClr val="dk1"/>
              </a:buClr>
              <a:buSzPct val="100000"/>
              <a:buNone/>
            </a:pPr>
            <a:r>
              <a:t/>
            </a:r>
            <a:endParaRPr sz="4000">
              <a:latin typeface="Calibri"/>
              <a:ea typeface="Calibri"/>
              <a:cs typeface="Calibri"/>
              <a:sym typeface="Calibri"/>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I grab Tom’s arm and lead him out the door.</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I say: “Tom, please, take your book and sit at your desk. After the lesson we will talk about your behaviour”.</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I shout at Tom: What are you doing? You are a bad boy! </a:t>
            </a:r>
            <a:endParaRPr/>
          </a:p>
          <a:p>
            <a:pPr indent="0" lvl="0" marL="0" rtl="0" algn="l">
              <a:lnSpc>
                <a:spcPct val="90000"/>
              </a:lnSpc>
              <a:spcBef>
                <a:spcPts val="533"/>
              </a:spcBef>
              <a:spcAft>
                <a:spcPts val="0"/>
              </a:spcAft>
              <a:buClr>
                <a:schemeClr val="dk1"/>
              </a:buClr>
              <a:buSzPct val="100000"/>
              <a:buNone/>
            </a:pPr>
            <a:r>
              <a:t/>
            </a:r>
            <a:endParaRPr sz="40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t/>
            </a:r>
            <a:endParaRPr sz="4000"/>
          </a:p>
        </p:txBody>
      </p:sp>
    </p:spTree>
  </p:cSld>
  <p:clrMapOvr>
    <a:masterClrMapping/>
  </p:clrMapOvr>
</p:sld>
</file>

<file path=ppt/slides/slide1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1" name="Shape 951"/>
        <p:cNvGrpSpPr/>
        <p:nvPr/>
      </p:nvGrpSpPr>
      <p:grpSpPr>
        <a:xfrm>
          <a:off x="0" y="0"/>
          <a:ext cx="0" cy="0"/>
          <a:chOff x="0" y="0"/>
          <a:chExt cx="0" cy="0"/>
        </a:xfrm>
      </p:grpSpPr>
      <p:sp>
        <p:nvSpPr>
          <p:cNvPr id="952" name="Google Shape;952;p14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You should not use force against Tom.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Aggression leads to aggression.</a:t>
            </a:r>
            <a:endParaRPr sz="4000"/>
          </a:p>
        </p:txBody>
      </p:sp>
    </p:spTree>
  </p:cSld>
  <p:clrMapOvr>
    <a:masterClrMapping/>
  </p:clrMapOvr>
</p:sld>
</file>

<file path=ppt/slides/slide1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7" name="Shape 957"/>
        <p:cNvGrpSpPr/>
        <p:nvPr/>
      </p:nvGrpSpPr>
      <p:grpSpPr>
        <a:xfrm>
          <a:off x="0" y="0"/>
          <a:ext cx="0" cy="0"/>
          <a:chOff x="0" y="0"/>
          <a:chExt cx="0" cy="0"/>
        </a:xfrm>
      </p:grpSpPr>
      <p:sp>
        <p:nvSpPr>
          <p:cNvPr id="958" name="Google Shape;958;p14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a:t>
            </a:r>
            <a:endParaRPr sz="40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15"/>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Correct answer! It's important not to be condescending. It is important to show security and show that they are being heard and above all understood.</a:t>
            </a:r>
            <a:endParaRPr/>
          </a:p>
        </p:txBody>
      </p:sp>
    </p:spTree>
  </p:cSld>
  <p:clrMapOvr>
    <a:masterClrMapping/>
  </p:clrMapOvr>
</p:sld>
</file>

<file path=ppt/slides/slide1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3" name="Shape 963"/>
        <p:cNvGrpSpPr/>
        <p:nvPr/>
      </p:nvGrpSpPr>
      <p:grpSpPr>
        <a:xfrm>
          <a:off x="0" y="0"/>
          <a:ext cx="0" cy="0"/>
          <a:chOff x="0" y="0"/>
          <a:chExt cx="0" cy="0"/>
        </a:xfrm>
      </p:grpSpPr>
      <p:sp>
        <p:nvSpPr>
          <p:cNvPr id="964" name="Google Shape;964;p15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You should not shout at a child.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You should not try to resolve the problem immediately. You should wait until Tom calms down.</a:t>
            </a:r>
            <a:endParaRPr sz="4000"/>
          </a:p>
        </p:txBody>
      </p:sp>
    </p:spTree>
  </p:cSld>
  <p:clrMapOvr>
    <a:masterClrMapping/>
  </p:clrMapOvr>
</p:sld>
</file>

<file path=ppt/slides/slide1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9" name="Shape 969"/>
        <p:cNvGrpSpPr/>
        <p:nvPr/>
      </p:nvGrpSpPr>
      <p:grpSpPr>
        <a:xfrm>
          <a:off x="0" y="0"/>
          <a:ext cx="0" cy="0"/>
          <a:chOff x="0" y="0"/>
          <a:chExt cx="0" cy="0"/>
        </a:xfrm>
      </p:grpSpPr>
      <p:sp>
        <p:nvSpPr>
          <p:cNvPr id="970" name="Google Shape;970;p15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Tom is going back to his desk but he kicks other student’s backpacks. What will be your reaction?</a:t>
            </a:r>
            <a:endParaRPr/>
          </a:p>
          <a:p>
            <a:pPr indent="0" lvl="0" marL="0" rtl="0" algn="l">
              <a:lnSpc>
                <a:spcPct val="90000"/>
              </a:lnSpc>
              <a:spcBef>
                <a:spcPts val="533"/>
              </a:spcBef>
              <a:spcAft>
                <a:spcPts val="0"/>
              </a:spcAft>
              <a:buClr>
                <a:schemeClr val="dk1"/>
              </a:buClr>
              <a:buSzPct val="100000"/>
              <a:buNone/>
            </a:pPr>
            <a:r>
              <a:t/>
            </a:r>
            <a:endParaRPr sz="4000">
              <a:latin typeface="Calibri"/>
              <a:ea typeface="Calibri"/>
              <a:cs typeface="Calibri"/>
              <a:sym typeface="Calibri"/>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You kindly propose Tom to go out or sit at the back of the classroom for a few minutes to calm down.</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You tell Tom: “Do not do that! I will kick your backpack – do you want it? How would you feel?” </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You pretend you did not see him kicking backpacks</a:t>
            </a:r>
            <a:endParaRPr/>
          </a:p>
          <a:p>
            <a:pPr indent="0" lvl="0" marL="0" rtl="0" algn="l">
              <a:lnSpc>
                <a:spcPct val="90000"/>
              </a:lnSpc>
              <a:spcBef>
                <a:spcPts val="533"/>
              </a:spcBef>
              <a:spcAft>
                <a:spcPts val="0"/>
              </a:spcAft>
              <a:buClr>
                <a:schemeClr val="dk1"/>
              </a:buClr>
              <a:buSzPct val="100000"/>
              <a:buNone/>
            </a:pPr>
            <a:r>
              <a:t/>
            </a:r>
            <a:endParaRPr sz="4000"/>
          </a:p>
        </p:txBody>
      </p:sp>
    </p:spTree>
  </p:cSld>
  <p:clrMapOvr>
    <a:masterClrMapping/>
  </p:clrMapOvr>
</p:sld>
</file>

<file path=ppt/slides/slide1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5" name="Shape 975"/>
        <p:cNvGrpSpPr/>
        <p:nvPr/>
      </p:nvGrpSpPr>
      <p:grpSpPr>
        <a:xfrm>
          <a:off x="0" y="0"/>
          <a:ext cx="0" cy="0"/>
          <a:chOff x="0" y="0"/>
          <a:chExt cx="0" cy="0"/>
        </a:xfrm>
      </p:grpSpPr>
      <p:sp>
        <p:nvSpPr>
          <p:cNvPr id="976" name="Google Shape;976;p15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It is very important to stay calm and do not let other children be a part of the difficult situation. Your kindness toward Tom can help him calm down and it can also help other student see that you control the situation. </a:t>
            </a:r>
            <a:endParaRPr sz="4000"/>
          </a:p>
        </p:txBody>
      </p:sp>
    </p:spTree>
  </p:cSld>
  <p:clrMapOvr>
    <a:masterClrMapping/>
  </p:clrMapOvr>
</p:sld>
</file>

<file path=ppt/slides/slide1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1" name="Shape 981"/>
        <p:cNvGrpSpPr/>
        <p:nvPr/>
      </p:nvGrpSpPr>
      <p:grpSpPr>
        <a:xfrm>
          <a:off x="0" y="0"/>
          <a:ext cx="0" cy="0"/>
          <a:chOff x="0" y="0"/>
          <a:chExt cx="0" cy="0"/>
        </a:xfrm>
      </p:grpSpPr>
      <p:sp>
        <p:nvSpPr>
          <p:cNvPr id="982" name="Google Shape;982;p15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Of course, you should talk to Tom about this incident but not at the moment. You will do it later. Firstly he must settle down. </a:t>
            </a:r>
            <a:endParaRPr sz="4000"/>
          </a:p>
        </p:txBody>
      </p:sp>
    </p:spTree>
  </p:cSld>
  <p:clrMapOvr>
    <a:masterClrMapping/>
  </p:clrMapOvr>
</p:sld>
</file>

<file path=ppt/slides/slide1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7" name="Shape 987"/>
        <p:cNvGrpSpPr/>
        <p:nvPr/>
      </p:nvGrpSpPr>
      <p:grpSpPr>
        <a:xfrm>
          <a:off x="0" y="0"/>
          <a:ext cx="0" cy="0"/>
          <a:chOff x="0" y="0"/>
          <a:chExt cx="0" cy="0"/>
        </a:xfrm>
      </p:grpSpPr>
      <p:sp>
        <p:nvSpPr>
          <p:cNvPr id="988" name="Google Shape;988;p15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Sometimes it is good not to discuss the problem. But in this situation other students can feel unsafe. You must show them that you control the situation.</a:t>
            </a:r>
            <a:endParaRPr sz="4000"/>
          </a:p>
        </p:txBody>
      </p:sp>
    </p:spTree>
  </p:cSld>
  <p:clrMapOvr>
    <a:masterClrMapping/>
  </p:clrMapOvr>
</p:sld>
</file>

<file path=ppt/slides/slide1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3" name="Shape 993"/>
        <p:cNvGrpSpPr/>
        <p:nvPr/>
      </p:nvGrpSpPr>
      <p:grpSpPr>
        <a:xfrm>
          <a:off x="0" y="0"/>
          <a:ext cx="0" cy="0"/>
          <a:chOff x="0" y="0"/>
          <a:chExt cx="0" cy="0"/>
        </a:xfrm>
      </p:grpSpPr>
      <p:sp>
        <p:nvSpPr>
          <p:cNvPr id="994" name="Google Shape;994;p15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After the lesson children go out the classroom. You want to talk to Tom. How will you invite him to this?</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You say: “Tom! Stay here. Your behaviour is terrible. You should not be so aggressive. I must talk to you”.</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You say: “Tom, please, stay in the classroom, I would like to talk to you. Sit down comfortably. I will close the door so we can have some privacy”.</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You do nothing and let Tom leave the classroom.</a:t>
            </a:r>
            <a:endParaRPr sz="4000"/>
          </a:p>
        </p:txBody>
      </p:sp>
    </p:spTree>
  </p:cSld>
  <p:clrMapOvr>
    <a:masterClrMapping/>
  </p:clrMapOvr>
</p:sld>
</file>

<file path=ppt/slides/slide1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9" name="Shape 999"/>
        <p:cNvGrpSpPr/>
        <p:nvPr/>
      </p:nvGrpSpPr>
      <p:grpSpPr>
        <a:xfrm>
          <a:off x="0" y="0"/>
          <a:ext cx="0" cy="0"/>
          <a:chOff x="0" y="0"/>
          <a:chExt cx="0" cy="0"/>
        </a:xfrm>
      </p:grpSpPr>
      <p:sp>
        <p:nvSpPr>
          <p:cNvPr id="1000" name="Google Shape;1000;p15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You are too emotional and you close the door to talk with a student. He may feel offended and misunderstood. He will not want to cooperate with you.</a:t>
            </a:r>
            <a:endParaRPr sz="4000"/>
          </a:p>
        </p:txBody>
      </p:sp>
    </p:spTree>
  </p:cSld>
  <p:clrMapOvr>
    <a:masterClrMapping/>
  </p:clrMapOvr>
</p:sld>
</file>

<file path=ppt/slides/slide1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5" name="Shape 1005"/>
        <p:cNvGrpSpPr/>
        <p:nvPr/>
      </p:nvGrpSpPr>
      <p:grpSpPr>
        <a:xfrm>
          <a:off x="0" y="0"/>
          <a:ext cx="0" cy="0"/>
          <a:chOff x="0" y="0"/>
          <a:chExt cx="0" cy="0"/>
        </a:xfrm>
      </p:grpSpPr>
      <p:sp>
        <p:nvSpPr>
          <p:cNvPr id="1006" name="Google Shape;1006;p15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You are kind and calm. You show your respect to the child. It is a good point to start a conversation.</a:t>
            </a:r>
            <a:endParaRPr sz="4000"/>
          </a:p>
        </p:txBody>
      </p:sp>
    </p:spTree>
  </p:cSld>
  <p:clrMapOvr>
    <a:masterClrMapping/>
  </p:clrMapOvr>
</p:sld>
</file>

<file path=ppt/slides/slide1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1" name="Shape 1011"/>
        <p:cNvGrpSpPr/>
        <p:nvPr/>
      </p:nvGrpSpPr>
      <p:grpSpPr>
        <a:xfrm>
          <a:off x="0" y="0"/>
          <a:ext cx="0" cy="0"/>
          <a:chOff x="0" y="0"/>
          <a:chExt cx="0" cy="0"/>
        </a:xfrm>
      </p:grpSpPr>
      <p:sp>
        <p:nvSpPr>
          <p:cNvPr id="1012" name="Google Shape;1012;p15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You should not leave the situation unsolved – it would be a message to Tom and other children that they can be aggressive. You must call the student to account.</a:t>
            </a:r>
            <a:endParaRPr sz="4000"/>
          </a:p>
        </p:txBody>
      </p:sp>
    </p:spTree>
  </p:cSld>
  <p:clrMapOvr>
    <a:masterClrMapping/>
  </p:clrMapOvr>
</p:sld>
</file>

<file path=ppt/slides/slide1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7" name="Shape 1017"/>
        <p:cNvGrpSpPr/>
        <p:nvPr/>
      </p:nvGrpSpPr>
      <p:grpSpPr>
        <a:xfrm>
          <a:off x="0" y="0"/>
          <a:ext cx="0" cy="0"/>
          <a:chOff x="0" y="0"/>
          <a:chExt cx="0" cy="0"/>
        </a:xfrm>
      </p:grpSpPr>
      <p:sp>
        <p:nvSpPr>
          <p:cNvPr id="1018" name="Google Shape;1018;p15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How will you start the talk with Tom? </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You will say: “Why do you behave this way? Why are you aggressive? What’s wrong with you?”</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You will say: “Never do it again. You are ill-mannered. You will achieve nothing with this behaviour”</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You will say: “Tom, you know that your behaviour was unacceptable, don’t you? I would like to help you and find a way to resolve the problem”.</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16"/>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It is important that children/youth feels that they are being heard. This behavior of yours would again inhibit their will to share something with adults in a next time.</a:t>
            </a:r>
            <a:endParaRPr/>
          </a:p>
        </p:txBody>
      </p:sp>
    </p:spTree>
  </p:cSld>
  <p:clrMapOvr>
    <a:masterClrMapping/>
  </p:clrMapOvr>
</p:sld>
</file>

<file path=ppt/slides/slide1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3" name="Shape 1023"/>
        <p:cNvGrpSpPr/>
        <p:nvPr/>
      </p:nvGrpSpPr>
      <p:grpSpPr>
        <a:xfrm>
          <a:off x="0" y="0"/>
          <a:ext cx="0" cy="0"/>
          <a:chOff x="0" y="0"/>
          <a:chExt cx="0" cy="0"/>
        </a:xfrm>
      </p:grpSpPr>
      <p:sp>
        <p:nvSpPr>
          <p:cNvPr id="1024" name="Google Shape;1024;p16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When you ask too many questions a student may feel like being at a police interrogation. Tom may be distrustful in this situation.</a:t>
            </a:r>
            <a:endParaRPr sz="4000"/>
          </a:p>
        </p:txBody>
      </p:sp>
    </p:spTree>
  </p:cSld>
  <p:clrMapOvr>
    <a:masterClrMapping/>
  </p:clrMapOvr>
</p:sld>
</file>

<file path=ppt/slides/slide1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9" name="Shape 1029"/>
        <p:cNvGrpSpPr/>
        <p:nvPr/>
      </p:nvGrpSpPr>
      <p:grpSpPr>
        <a:xfrm>
          <a:off x="0" y="0"/>
          <a:ext cx="0" cy="0"/>
          <a:chOff x="0" y="0"/>
          <a:chExt cx="0" cy="0"/>
        </a:xfrm>
      </p:grpSpPr>
      <p:sp>
        <p:nvSpPr>
          <p:cNvPr id="1030" name="Google Shape;1030;p16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It is good to set limits to a child but not this way. You should be open and helpful – probably Tom has some problems.</a:t>
            </a:r>
            <a:endParaRPr sz="4000"/>
          </a:p>
        </p:txBody>
      </p:sp>
    </p:spTree>
  </p:cSld>
  <p:clrMapOvr>
    <a:masterClrMapping/>
  </p:clrMapOvr>
</p:sld>
</file>

<file path=ppt/slides/slide1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5" name="Shape 1035"/>
        <p:cNvGrpSpPr/>
        <p:nvPr/>
      </p:nvGrpSpPr>
      <p:grpSpPr>
        <a:xfrm>
          <a:off x="0" y="0"/>
          <a:ext cx="0" cy="0"/>
          <a:chOff x="0" y="0"/>
          <a:chExt cx="0" cy="0"/>
        </a:xfrm>
      </p:grpSpPr>
      <p:sp>
        <p:nvSpPr>
          <p:cNvPr id="1036" name="Google Shape;1036;p16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You are kind and you control the situation. You show that you want to help Tom.</a:t>
            </a:r>
            <a:endParaRPr sz="4000"/>
          </a:p>
        </p:txBody>
      </p:sp>
    </p:spTree>
  </p:cSld>
  <p:clrMapOvr>
    <a:masterClrMapping/>
  </p:clrMapOvr>
</p:sld>
</file>

<file path=ppt/slides/slide1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1" name="Shape 1041"/>
        <p:cNvGrpSpPr/>
        <p:nvPr/>
      </p:nvGrpSpPr>
      <p:grpSpPr>
        <a:xfrm>
          <a:off x="0" y="0"/>
          <a:ext cx="0" cy="0"/>
          <a:chOff x="0" y="0"/>
          <a:chExt cx="0" cy="0"/>
        </a:xfrm>
      </p:grpSpPr>
      <p:sp>
        <p:nvSpPr>
          <p:cNvPr id="1042" name="Google Shape;1042;p16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What would you do next?</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would threaten that I will punish him.</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would firstly tell him about rules and that every student must follow them. And I would tell about a need to respect each other.</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would ask Tom about his feelings. But not too insistently. I would let him speak.</a:t>
            </a:r>
            <a:endParaRPr/>
          </a:p>
        </p:txBody>
      </p:sp>
    </p:spTree>
  </p:cSld>
  <p:clrMapOvr>
    <a:masterClrMapping/>
  </p:clrMapOvr>
</p:sld>
</file>

<file path=ppt/slides/slide1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7" name="Shape 1047"/>
        <p:cNvGrpSpPr/>
        <p:nvPr/>
      </p:nvGrpSpPr>
      <p:grpSpPr>
        <a:xfrm>
          <a:off x="0" y="0"/>
          <a:ext cx="0" cy="0"/>
          <a:chOff x="0" y="0"/>
          <a:chExt cx="0" cy="0"/>
        </a:xfrm>
      </p:grpSpPr>
      <p:sp>
        <p:nvSpPr>
          <p:cNvPr id="1048" name="Google Shape;1048;p16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Punishing without understanding a situation? It is definitely a bad idea.</a:t>
            </a:r>
            <a:endParaRPr sz="4000"/>
          </a:p>
        </p:txBody>
      </p:sp>
    </p:spTree>
  </p:cSld>
  <p:clrMapOvr>
    <a:masterClrMapping/>
  </p:clrMapOvr>
</p:sld>
</file>

<file path=ppt/slides/slide1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3" name="Shape 1053"/>
        <p:cNvGrpSpPr/>
        <p:nvPr/>
      </p:nvGrpSpPr>
      <p:grpSpPr>
        <a:xfrm>
          <a:off x="0" y="0"/>
          <a:ext cx="0" cy="0"/>
          <a:chOff x="0" y="0"/>
          <a:chExt cx="0" cy="0"/>
        </a:xfrm>
      </p:grpSpPr>
      <p:sp>
        <p:nvSpPr>
          <p:cNvPr id="1054" name="Google Shape;1054;p16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Of course, you must remind him rules and encourage to follow them but not at the moment. Firstly you should understand the problem.</a:t>
            </a:r>
            <a:endParaRPr sz="4000"/>
          </a:p>
        </p:txBody>
      </p:sp>
    </p:spTree>
  </p:cSld>
  <p:clrMapOvr>
    <a:masterClrMapping/>
  </p:clrMapOvr>
</p:sld>
</file>

<file path=ppt/slides/slide1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9" name="Shape 1059"/>
        <p:cNvGrpSpPr/>
        <p:nvPr/>
      </p:nvGrpSpPr>
      <p:grpSpPr>
        <a:xfrm>
          <a:off x="0" y="0"/>
          <a:ext cx="0" cy="0"/>
          <a:chOff x="0" y="0"/>
          <a:chExt cx="0" cy="0"/>
        </a:xfrm>
      </p:grpSpPr>
      <p:sp>
        <p:nvSpPr>
          <p:cNvPr id="1060" name="Google Shape;1060;p16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It is very important to understand the problem that causes Tom’s behaviour. Before you judge the situation, you should listen.</a:t>
            </a:r>
            <a:endParaRPr sz="4000"/>
          </a:p>
        </p:txBody>
      </p:sp>
    </p:spTree>
  </p:cSld>
  <p:clrMapOvr>
    <a:masterClrMapping/>
  </p:clrMapOvr>
</p:sld>
</file>

<file path=ppt/slides/slide1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5" name="Shape 1065"/>
        <p:cNvGrpSpPr/>
        <p:nvPr/>
      </p:nvGrpSpPr>
      <p:grpSpPr>
        <a:xfrm>
          <a:off x="0" y="0"/>
          <a:ext cx="0" cy="0"/>
          <a:chOff x="0" y="0"/>
          <a:chExt cx="0" cy="0"/>
        </a:xfrm>
      </p:grpSpPr>
      <p:sp>
        <p:nvSpPr>
          <p:cNvPr id="1066" name="Google Shape;1066;p16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What attitude should you take during the talk with Tom?</a:t>
            </a:r>
            <a:r>
              <a:rPr lang="en-US" sz="4000"/>
              <a:t> </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Friendly, ready for help, indulgent.</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Inaccessible, strict, showing superiority.</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Kind of friendly but also strict and demanding.</a:t>
            </a:r>
            <a:endParaRPr/>
          </a:p>
          <a:p>
            <a:pPr indent="0" lvl="0" marL="0" rtl="0" algn="l">
              <a:lnSpc>
                <a:spcPct val="90000"/>
              </a:lnSpc>
              <a:spcBef>
                <a:spcPts val="533"/>
              </a:spcBef>
              <a:spcAft>
                <a:spcPts val="0"/>
              </a:spcAft>
              <a:buClr>
                <a:schemeClr val="dk1"/>
              </a:buClr>
              <a:buSzPts val="4000"/>
              <a:buNone/>
            </a:pPr>
            <a:r>
              <a:t/>
            </a:r>
            <a:endParaRPr sz="4000"/>
          </a:p>
        </p:txBody>
      </p:sp>
    </p:spTree>
  </p:cSld>
  <p:clrMapOvr>
    <a:masterClrMapping/>
  </p:clrMapOvr>
</p:sld>
</file>

<file path=ppt/slides/slide1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1" name="Shape 1071"/>
        <p:cNvGrpSpPr/>
        <p:nvPr/>
      </p:nvGrpSpPr>
      <p:grpSpPr>
        <a:xfrm>
          <a:off x="0" y="0"/>
          <a:ext cx="0" cy="0"/>
          <a:chOff x="0" y="0"/>
          <a:chExt cx="0" cy="0"/>
        </a:xfrm>
      </p:grpSpPr>
      <p:sp>
        <p:nvSpPr>
          <p:cNvPr id="1072" name="Google Shape;1072;p16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Being indulgent probably will not stop Tom’s bad behaviour. You must set boundaries.</a:t>
            </a:r>
            <a:endParaRPr sz="4000"/>
          </a:p>
        </p:txBody>
      </p:sp>
    </p:spTree>
  </p:cSld>
  <p:clrMapOvr>
    <a:masterClrMapping/>
  </p:clrMapOvr>
</p:sld>
</file>

<file path=ppt/slides/slide1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7" name="Shape 1077"/>
        <p:cNvGrpSpPr/>
        <p:nvPr/>
      </p:nvGrpSpPr>
      <p:grpSpPr>
        <a:xfrm>
          <a:off x="0" y="0"/>
          <a:ext cx="0" cy="0"/>
          <a:chOff x="0" y="0"/>
          <a:chExt cx="0" cy="0"/>
        </a:xfrm>
      </p:grpSpPr>
      <p:sp>
        <p:nvSpPr>
          <p:cNvPr id="1078" name="Google Shape;1078;p16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Such an attitude can close tome for cooperation with you. </a:t>
            </a:r>
            <a:endParaRPr sz="40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17"/>
          <p:cNvSpPr txBox="1"/>
          <p:nvPr>
            <p:ph idx="1" type="body"/>
          </p:nvPr>
        </p:nvSpPr>
        <p:spPr>
          <a:xfrm>
            <a:off x="701676" y="64462"/>
            <a:ext cx="9569448" cy="3593138"/>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2400"/>
              <a:buNone/>
            </a:pPr>
            <a:r>
              <a:rPr lang="en-US" sz="2400">
                <a:latin typeface="Calibri"/>
                <a:ea typeface="Calibri"/>
                <a:cs typeface="Calibri"/>
                <a:sym typeface="Calibri"/>
              </a:rPr>
              <a:t>What attitude should you have during the conversation?</a:t>
            </a:r>
            <a:endParaRPr sz="2400">
              <a:latin typeface="Calibri"/>
              <a:ea typeface="Calibri"/>
              <a:cs typeface="Calibri"/>
              <a:sym typeface="Calibri"/>
            </a:endParaRPr>
          </a:p>
          <a:p>
            <a:pPr indent="-514350" lvl="0" marL="514350" rtl="0" algn="l">
              <a:lnSpc>
                <a:spcPct val="90000"/>
              </a:lnSpc>
              <a:spcBef>
                <a:spcPts val="533"/>
              </a:spcBef>
              <a:spcAft>
                <a:spcPts val="0"/>
              </a:spcAft>
              <a:buClr>
                <a:schemeClr val="dk1"/>
              </a:buClr>
              <a:buSzPts val="2400"/>
              <a:buFont typeface="Calibri"/>
              <a:buAutoNum type="arabicPeriod"/>
            </a:pPr>
            <a:r>
              <a:rPr lang="en-US" sz="2400">
                <a:latin typeface="Calibri"/>
                <a:ea typeface="Calibri"/>
                <a:cs typeface="Calibri"/>
                <a:sym typeface="Calibri"/>
              </a:rPr>
              <a:t>Friendly, forgiving and condescending attitude</a:t>
            </a:r>
            <a:br>
              <a:rPr lang="en-US" sz="2400">
                <a:latin typeface="Calibri"/>
                <a:ea typeface="Calibri"/>
                <a:cs typeface="Calibri"/>
                <a:sym typeface="Calibri"/>
              </a:rPr>
            </a:br>
            <a:r>
              <a:rPr lang="en-US" sz="2400">
                <a:latin typeface="Calibri"/>
                <a:ea typeface="Calibri"/>
                <a:cs typeface="Calibri"/>
                <a:sym typeface="Calibri"/>
              </a:rPr>
              <a:t>You will say: "Don't worry, you didn't do anything wrong. These things happen."</a:t>
            </a:r>
            <a:endParaRPr/>
          </a:p>
          <a:p>
            <a:pPr indent="-514350" lvl="0" marL="514350" rtl="0" algn="l">
              <a:lnSpc>
                <a:spcPct val="90000"/>
              </a:lnSpc>
              <a:spcBef>
                <a:spcPts val="533"/>
              </a:spcBef>
              <a:spcAft>
                <a:spcPts val="0"/>
              </a:spcAft>
              <a:buClr>
                <a:schemeClr val="dk1"/>
              </a:buClr>
              <a:buSzPts val="2400"/>
              <a:buFont typeface="Calibri"/>
              <a:buAutoNum type="arabicPeriod"/>
            </a:pPr>
            <a:r>
              <a:rPr lang="en-US" sz="2400">
                <a:latin typeface="Calibri"/>
                <a:ea typeface="Calibri"/>
                <a:cs typeface="Calibri"/>
                <a:sym typeface="Calibri"/>
              </a:rPr>
              <a:t>Harsh, arrogant and superior</a:t>
            </a:r>
            <a:br>
              <a:rPr lang="en-US" sz="2400">
                <a:latin typeface="Calibri"/>
                <a:ea typeface="Calibri"/>
                <a:cs typeface="Calibri"/>
                <a:sym typeface="Calibri"/>
              </a:rPr>
            </a:br>
            <a:r>
              <a:rPr lang="en-US" sz="2400">
                <a:latin typeface="Calibri"/>
                <a:ea typeface="Calibri"/>
                <a:cs typeface="Calibri"/>
                <a:sym typeface="Calibri"/>
              </a:rPr>
              <a:t>You will say: “Your opinion doesn't matter. I know everything that happened!"</a:t>
            </a:r>
            <a:endParaRPr/>
          </a:p>
          <a:p>
            <a:pPr indent="-514350" lvl="0" marL="514350" rtl="0" algn="l">
              <a:lnSpc>
                <a:spcPct val="90000"/>
              </a:lnSpc>
              <a:spcBef>
                <a:spcPts val="533"/>
              </a:spcBef>
              <a:spcAft>
                <a:spcPts val="0"/>
              </a:spcAft>
              <a:buClr>
                <a:schemeClr val="dk1"/>
              </a:buClr>
              <a:buSzPts val="2400"/>
              <a:buFont typeface="Calibri"/>
              <a:buAutoNum type="arabicPeriod"/>
            </a:pPr>
            <a:r>
              <a:rPr lang="en-US" sz="2400">
                <a:latin typeface="Calibri"/>
                <a:ea typeface="Calibri"/>
                <a:cs typeface="Calibri"/>
                <a:sym typeface="Calibri"/>
              </a:rPr>
              <a:t>Firm, confident and assertive attitude</a:t>
            </a:r>
            <a:br>
              <a:rPr lang="en-US" sz="2400">
                <a:latin typeface="Calibri"/>
                <a:ea typeface="Calibri"/>
                <a:cs typeface="Calibri"/>
                <a:sym typeface="Calibri"/>
              </a:rPr>
            </a:br>
            <a:r>
              <a:rPr lang="en-US" sz="2400">
                <a:latin typeface="Calibri"/>
                <a:ea typeface="Calibri"/>
                <a:cs typeface="Calibri"/>
                <a:sym typeface="Calibri"/>
              </a:rPr>
              <a:t>You will say: “Tell me what happened, I'm here to listen to you. We need to get the facts straight. There are behaviors that are unacceptable”.</a:t>
            </a:r>
            <a:endParaRPr/>
          </a:p>
        </p:txBody>
      </p:sp>
    </p:spTree>
  </p:cSld>
  <p:clrMapOvr>
    <a:masterClrMapping/>
  </p:clrMapOvr>
</p:sld>
</file>

<file path=ppt/slides/slide1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3" name="Shape 1083"/>
        <p:cNvGrpSpPr/>
        <p:nvPr/>
      </p:nvGrpSpPr>
      <p:grpSpPr>
        <a:xfrm>
          <a:off x="0" y="0"/>
          <a:ext cx="0" cy="0"/>
          <a:chOff x="0" y="0"/>
          <a:chExt cx="0" cy="0"/>
        </a:xfrm>
      </p:grpSpPr>
      <p:sp>
        <p:nvSpPr>
          <p:cNvPr id="1084" name="Google Shape;1084;p17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It is important to show Tom that you want to help him and understand him but also it is necessary to show whim boundaries and rebuke for bad behaviour.</a:t>
            </a:r>
            <a:endParaRPr sz="4000"/>
          </a:p>
        </p:txBody>
      </p:sp>
    </p:spTree>
  </p:cSld>
  <p:clrMapOvr>
    <a:masterClrMapping/>
  </p:clrMapOvr>
</p:sld>
</file>

<file path=ppt/slides/slide1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9" name="Shape 1089"/>
        <p:cNvGrpSpPr/>
        <p:nvPr/>
      </p:nvGrpSpPr>
      <p:grpSpPr>
        <a:xfrm>
          <a:off x="0" y="0"/>
          <a:ext cx="0" cy="0"/>
          <a:chOff x="0" y="0"/>
          <a:chExt cx="0" cy="0"/>
        </a:xfrm>
      </p:grpSpPr>
      <p:sp>
        <p:nvSpPr>
          <p:cNvPr id="1090" name="Google Shape;1090;p17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How will you call Tom to account?</a:t>
            </a:r>
            <a:endParaRPr sz="4000"/>
          </a:p>
          <a:p>
            <a:pPr indent="-742950" lvl="0" marL="742950" rtl="0" algn="l">
              <a:lnSpc>
                <a:spcPct val="90000"/>
              </a:lnSpc>
              <a:spcBef>
                <a:spcPts val="533"/>
              </a:spcBef>
              <a:spcAft>
                <a:spcPts val="0"/>
              </a:spcAft>
              <a:buClr>
                <a:schemeClr val="dk1"/>
              </a:buClr>
              <a:buSzPct val="100000"/>
              <a:buFont typeface="Calibri"/>
              <a:buAutoNum type="arabicPeriod"/>
            </a:pPr>
            <a:r>
              <a:rPr lang="en-US" sz="4000"/>
              <a:t>I will give him additional homework.</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will ask him to say sorry to children whose bags he has kicked. And I will make a deal with him that in the next situation like that there will be more sanctions (list them).</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will write a note into a school register.</a:t>
            </a:r>
            <a:endParaRPr/>
          </a:p>
        </p:txBody>
      </p:sp>
    </p:spTree>
  </p:cSld>
  <p:clrMapOvr>
    <a:masterClrMapping/>
  </p:clrMapOvr>
</p:sld>
</file>

<file path=ppt/slides/slide1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5" name="Shape 1095"/>
        <p:cNvGrpSpPr/>
        <p:nvPr/>
      </p:nvGrpSpPr>
      <p:grpSpPr>
        <a:xfrm>
          <a:off x="0" y="0"/>
          <a:ext cx="0" cy="0"/>
          <a:chOff x="0" y="0"/>
          <a:chExt cx="0" cy="0"/>
        </a:xfrm>
      </p:grpSpPr>
      <p:sp>
        <p:nvSpPr>
          <p:cNvPr id="1096" name="Google Shape;1096;p17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Do not mix two orders: learning and behaviour.</a:t>
            </a:r>
            <a:endParaRPr sz="4000"/>
          </a:p>
        </p:txBody>
      </p:sp>
    </p:spTree>
  </p:cSld>
  <p:clrMapOvr>
    <a:masterClrMapping/>
  </p:clrMapOvr>
</p:sld>
</file>

<file path=ppt/slides/slide1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1" name="Shape 1101"/>
        <p:cNvGrpSpPr/>
        <p:nvPr/>
      </p:nvGrpSpPr>
      <p:grpSpPr>
        <a:xfrm>
          <a:off x="0" y="0"/>
          <a:ext cx="0" cy="0"/>
          <a:chOff x="0" y="0"/>
          <a:chExt cx="0" cy="0"/>
        </a:xfrm>
      </p:grpSpPr>
      <p:sp>
        <p:nvSpPr>
          <p:cNvPr id="1102" name="Google Shape;1102;p17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It is not good to give too big punishment, especially when a situation took place for the first time. But establish with a child a punishment in case aggression returns.</a:t>
            </a:r>
            <a:endParaRPr sz="4000"/>
          </a:p>
        </p:txBody>
      </p:sp>
    </p:spTree>
  </p:cSld>
  <p:clrMapOvr>
    <a:masterClrMapping/>
  </p:clrMapOvr>
</p:sld>
</file>

<file path=ppt/slides/slide1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7" name="Shape 1107"/>
        <p:cNvGrpSpPr/>
        <p:nvPr/>
      </p:nvGrpSpPr>
      <p:grpSpPr>
        <a:xfrm>
          <a:off x="0" y="0"/>
          <a:ext cx="0" cy="0"/>
          <a:chOff x="0" y="0"/>
          <a:chExt cx="0" cy="0"/>
        </a:xfrm>
      </p:grpSpPr>
      <p:sp>
        <p:nvSpPr>
          <p:cNvPr id="1108" name="Google Shape;1108;p17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This punishment will probably not be felt by Tom.</a:t>
            </a:r>
            <a:endParaRPr sz="4000"/>
          </a:p>
        </p:txBody>
      </p:sp>
    </p:spTree>
  </p:cSld>
  <p:clrMapOvr>
    <a:masterClrMapping/>
  </p:clrMapOvr>
</p:sld>
</file>

<file path=ppt/slides/slide1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3" name="Shape 1113"/>
        <p:cNvGrpSpPr/>
        <p:nvPr/>
      </p:nvGrpSpPr>
      <p:grpSpPr>
        <a:xfrm>
          <a:off x="0" y="0"/>
          <a:ext cx="0" cy="0"/>
          <a:chOff x="0" y="0"/>
          <a:chExt cx="0" cy="0"/>
        </a:xfrm>
      </p:grpSpPr>
      <p:sp>
        <p:nvSpPr>
          <p:cNvPr id="1114" name="Google Shape;1114;p17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Hello! </a:t>
            </a:r>
            <a:endParaRPr sz="4000"/>
          </a:p>
        </p:txBody>
      </p:sp>
    </p:spTree>
  </p:cSld>
  <p:clrMapOvr>
    <a:masterClrMapping/>
  </p:clrMapOvr>
</p:sld>
</file>

<file path=ppt/slides/slide1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9" name="Shape 1119"/>
        <p:cNvGrpSpPr/>
        <p:nvPr/>
      </p:nvGrpSpPr>
      <p:grpSpPr>
        <a:xfrm>
          <a:off x="0" y="0"/>
          <a:ext cx="0" cy="0"/>
          <a:chOff x="0" y="0"/>
          <a:chExt cx="0" cy="0"/>
        </a:xfrm>
      </p:grpSpPr>
      <p:sp>
        <p:nvSpPr>
          <p:cNvPr id="1120" name="Google Shape;1120;p17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Hello! </a:t>
            </a:r>
            <a:endParaRPr sz="4000"/>
          </a:p>
        </p:txBody>
      </p:sp>
    </p:spTree>
  </p:cSld>
  <p:clrMapOvr>
    <a:masterClrMapping/>
  </p:clrMapOvr>
</p:sld>
</file>

<file path=ppt/slides/slide1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5" name="Shape 1125"/>
        <p:cNvGrpSpPr/>
        <p:nvPr/>
      </p:nvGrpSpPr>
      <p:grpSpPr>
        <a:xfrm>
          <a:off x="0" y="0"/>
          <a:ext cx="0" cy="0"/>
          <a:chOff x="0" y="0"/>
          <a:chExt cx="0" cy="0"/>
        </a:xfrm>
      </p:grpSpPr>
      <p:sp>
        <p:nvSpPr>
          <p:cNvPr id="1126" name="Google Shape;1126;p17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am giving you worksheets with some exercises. Please read the text and answer the questions</a:t>
            </a:r>
            <a:endParaRPr sz="4000"/>
          </a:p>
        </p:txBody>
      </p:sp>
    </p:spTree>
  </p:cSld>
  <p:clrMapOvr>
    <a:masterClrMapping/>
  </p:clrMapOvr>
</p:sld>
</file>

<file path=ppt/slides/slide1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1" name="Shape 1131"/>
        <p:cNvGrpSpPr/>
        <p:nvPr/>
      </p:nvGrpSpPr>
      <p:grpSpPr>
        <a:xfrm>
          <a:off x="0" y="0"/>
          <a:ext cx="0" cy="0"/>
          <a:chOff x="0" y="0"/>
          <a:chExt cx="0" cy="0"/>
        </a:xfrm>
      </p:grpSpPr>
      <p:sp>
        <p:nvSpPr>
          <p:cNvPr id="1132" name="Google Shape;1132;p17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After a few minutes you see that Jack does not work. </a:t>
            </a:r>
            <a:endParaRPr sz="4000"/>
          </a:p>
        </p:txBody>
      </p:sp>
    </p:spTree>
  </p:cSld>
  <p:clrMapOvr>
    <a:masterClrMapping/>
  </p:clrMapOvr>
</p:sld>
</file>

<file path=ppt/slides/slide1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7" name="Shape 1137"/>
        <p:cNvGrpSpPr/>
        <p:nvPr/>
      </p:nvGrpSpPr>
      <p:grpSpPr>
        <a:xfrm>
          <a:off x="0" y="0"/>
          <a:ext cx="0" cy="0"/>
          <a:chOff x="0" y="0"/>
          <a:chExt cx="0" cy="0"/>
        </a:xfrm>
      </p:grpSpPr>
      <p:sp>
        <p:nvSpPr>
          <p:cNvPr id="1138" name="Google Shape;1138;p17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Why don’t you work, Jack?</a:t>
            </a:r>
            <a:endParaRPr sz="40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18"/>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This type of attitude probably will not stop John’s behavior. It might give him the feeling that he had a light reaction and that can be accepted.</a:t>
            </a:r>
            <a:endParaRPr/>
          </a:p>
        </p:txBody>
      </p:sp>
    </p:spTree>
  </p:cSld>
  <p:clrMapOvr>
    <a:masterClrMapping/>
  </p:clrMapOvr>
</p:sld>
</file>

<file path=ppt/slides/slide1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3" name="Shape 1143"/>
        <p:cNvGrpSpPr/>
        <p:nvPr/>
      </p:nvGrpSpPr>
      <p:grpSpPr>
        <a:xfrm>
          <a:off x="0" y="0"/>
          <a:ext cx="0" cy="0"/>
          <a:chOff x="0" y="0"/>
          <a:chExt cx="0" cy="0"/>
        </a:xfrm>
      </p:grpSpPr>
      <p:sp>
        <p:nvSpPr>
          <p:cNvPr id="1144" name="Google Shape;1144;p18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8DA9DB"/>
              </a:buClr>
              <a:buSzPts val="4000"/>
              <a:buNone/>
            </a:pPr>
            <a:r>
              <a:rPr i="1" lang="en-US" sz="4000">
                <a:solidFill>
                  <a:srgbClr val="8DA9DB"/>
                </a:solidFill>
                <a:latin typeface="Calibri"/>
                <a:ea typeface="Calibri"/>
                <a:cs typeface="Calibri"/>
                <a:sym typeface="Calibri"/>
              </a:rPr>
              <a:t>…Jack just shrugs his shoulders. </a:t>
            </a:r>
            <a:endParaRPr i="1" sz="4000">
              <a:solidFill>
                <a:srgbClr val="8DA9DB"/>
              </a:solidFill>
            </a:endParaRPr>
          </a:p>
        </p:txBody>
      </p:sp>
    </p:spTree>
  </p:cSld>
  <p:clrMapOvr>
    <a:masterClrMapping/>
  </p:clrMapOvr>
</p:sld>
</file>

<file path=ppt/slides/slide1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9" name="Shape 1149"/>
        <p:cNvGrpSpPr/>
        <p:nvPr/>
      </p:nvGrpSpPr>
      <p:grpSpPr>
        <a:xfrm>
          <a:off x="0" y="0"/>
          <a:ext cx="0" cy="0"/>
          <a:chOff x="0" y="0"/>
          <a:chExt cx="0" cy="0"/>
        </a:xfrm>
      </p:grpSpPr>
      <p:sp>
        <p:nvSpPr>
          <p:cNvPr id="1150" name="Google Shape;1150;p18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Do you understand the exercise?</a:t>
            </a:r>
            <a:endParaRPr sz="4000"/>
          </a:p>
        </p:txBody>
      </p:sp>
    </p:spTree>
  </p:cSld>
  <p:clrMapOvr>
    <a:masterClrMapping/>
  </p:clrMapOvr>
</p:sld>
</file>

<file path=ppt/slides/slide1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5" name="Shape 1155"/>
        <p:cNvGrpSpPr/>
        <p:nvPr/>
      </p:nvGrpSpPr>
      <p:grpSpPr>
        <a:xfrm>
          <a:off x="0" y="0"/>
          <a:ext cx="0" cy="0"/>
          <a:chOff x="0" y="0"/>
          <a:chExt cx="0" cy="0"/>
        </a:xfrm>
      </p:grpSpPr>
      <p:sp>
        <p:nvSpPr>
          <p:cNvPr id="1156" name="Google Shape;1156;p18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8DA9DB"/>
              </a:buClr>
              <a:buSzPts val="4000"/>
              <a:buNone/>
            </a:pPr>
            <a:r>
              <a:rPr i="1" lang="en-US" sz="4000">
                <a:solidFill>
                  <a:srgbClr val="8DA9DB"/>
                </a:solidFill>
                <a:latin typeface="Calibri"/>
                <a:ea typeface="Calibri"/>
                <a:cs typeface="Calibri"/>
                <a:sym typeface="Calibri"/>
              </a:rPr>
              <a:t>…Jack nods. </a:t>
            </a:r>
            <a:endParaRPr i="1" sz="4000">
              <a:solidFill>
                <a:srgbClr val="8DA9DB"/>
              </a:solidFill>
            </a:endParaRPr>
          </a:p>
        </p:txBody>
      </p:sp>
    </p:spTree>
  </p:cSld>
  <p:clrMapOvr>
    <a:masterClrMapping/>
  </p:clrMapOvr>
</p:sld>
</file>

<file path=ppt/slides/slide1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1" name="Shape 1161"/>
        <p:cNvGrpSpPr/>
        <p:nvPr/>
      </p:nvGrpSpPr>
      <p:grpSpPr>
        <a:xfrm>
          <a:off x="0" y="0"/>
          <a:ext cx="0" cy="0"/>
          <a:chOff x="0" y="0"/>
          <a:chExt cx="0" cy="0"/>
        </a:xfrm>
      </p:grpSpPr>
      <p:sp>
        <p:nvSpPr>
          <p:cNvPr id="1162" name="Google Shape;1162;p18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So why don’t you work?</a:t>
            </a:r>
            <a:endParaRPr sz="4000"/>
          </a:p>
        </p:txBody>
      </p:sp>
    </p:spTree>
  </p:cSld>
  <p:clrMapOvr>
    <a:masterClrMapping/>
  </p:clrMapOvr>
</p:sld>
</file>

<file path=ppt/slides/slide1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7" name="Shape 1167"/>
        <p:cNvGrpSpPr/>
        <p:nvPr/>
      </p:nvGrpSpPr>
      <p:grpSpPr>
        <a:xfrm>
          <a:off x="0" y="0"/>
          <a:ext cx="0" cy="0"/>
          <a:chOff x="0" y="0"/>
          <a:chExt cx="0" cy="0"/>
        </a:xfrm>
      </p:grpSpPr>
      <p:sp>
        <p:nvSpPr>
          <p:cNvPr id="1168" name="Google Shape;1168;p18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8DA9DB"/>
              </a:buClr>
              <a:buSzPts val="4000"/>
              <a:buNone/>
            </a:pPr>
            <a:r>
              <a:rPr i="1" lang="en-US" sz="4000">
                <a:solidFill>
                  <a:srgbClr val="8DA9DB"/>
                </a:solidFill>
                <a:latin typeface="Calibri"/>
                <a:ea typeface="Calibri"/>
                <a:cs typeface="Calibri"/>
                <a:sym typeface="Calibri"/>
              </a:rPr>
              <a:t>…Jack does not answer and he looks down. </a:t>
            </a:r>
            <a:endParaRPr i="1" sz="4000">
              <a:solidFill>
                <a:srgbClr val="8DA9DB"/>
              </a:solidFill>
            </a:endParaRPr>
          </a:p>
        </p:txBody>
      </p:sp>
    </p:spTree>
  </p:cSld>
  <p:clrMapOvr>
    <a:masterClrMapping/>
  </p:clrMapOvr>
</p:sld>
</file>

<file path=ppt/slides/slide1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3" name="Shape 1173"/>
        <p:cNvGrpSpPr/>
        <p:nvPr/>
      </p:nvGrpSpPr>
      <p:grpSpPr>
        <a:xfrm>
          <a:off x="0" y="0"/>
          <a:ext cx="0" cy="0"/>
          <a:chOff x="0" y="0"/>
          <a:chExt cx="0" cy="0"/>
        </a:xfrm>
      </p:grpSpPr>
      <p:sp>
        <p:nvSpPr>
          <p:cNvPr id="1174" name="Google Shape;1174;p18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Jack often doesn’t want to do exercises</a:t>
            </a:r>
            <a:endParaRPr sz="4000"/>
          </a:p>
        </p:txBody>
      </p:sp>
    </p:spTree>
  </p:cSld>
  <p:clrMapOvr>
    <a:masterClrMapping/>
  </p:clrMapOvr>
</p:sld>
</file>

<file path=ppt/slides/slide1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9" name="Shape 1179"/>
        <p:cNvGrpSpPr/>
        <p:nvPr/>
      </p:nvGrpSpPr>
      <p:grpSpPr>
        <a:xfrm>
          <a:off x="0" y="0"/>
          <a:ext cx="0" cy="0"/>
          <a:chOff x="0" y="0"/>
          <a:chExt cx="0" cy="0"/>
        </a:xfrm>
      </p:grpSpPr>
      <p:sp>
        <p:nvSpPr>
          <p:cNvPr id="1180" name="Google Shape;1180;p18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u="sng">
                <a:latin typeface="Calibri"/>
                <a:ea typeface="Calibri"/>
                <a:cs typeface="Calibri"/>
                <a:sym typeface="Calibri"/>
              </a:rPr>
              <a:t>What you know about Jack:</a:t>
            </a:r>
            <a:endParaRPr/>
          </a:p>
          <a:p>
            <a:pPr indent="0" lvl="0" marL="0" rtl="0" algn="l">
              <a:lnSpc>
                <a:spcPct val="90000"/>
              </a:lnSpc>
              <a:spcBef>
                <a:spcPts val="533"/>
              </a:spcBef>
              <a:spcAft>
                <a:spcPts val="0"/>
              </a:spcAft>
              <a:buClr>
                <a:schemeClr val="dk1"/>
              </a:buClr>
              <a:buSzPts val="2800"/>
              <a:buNone/>
            </a:pPr>
            <a:r>
              <a:rPr lang="en-US" sz="2800"/>
              <a:t>You are a new teacher in this class. The previous teacher was not demanding enough to students. When Jack did not want to work, the teacher let him for that. So Jack got used to such situations. What is more, Jack’s parents are not interested in their son’s learning. So he has no motivation to work. You must do something with this situation</a:t>
            </a:r>
            <a:endParaRPr/>
          </a:p>
        </p:txBody>
      </p:sp>
    </p:spTree>
  </p:cSld>
  <p:clrMapOvr>
    <a:masterClrMapping/>
  </p:clrMapOvr>
</p:sld>
</file>

<file path=ppt/slides/slide1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5" name="Shape 1185"/>
        <p:cNvGrpSpPr/>
        <p:nvPr/>
      </p:nvGrpSpPr>
      <p:grpSpPr>
        <a:xfrm>
          <a:off x="0" y="0"/>
          <a:ext cx="0" cy="0"/>
          <a:chOff x="0" y="0"/>
          <a:chExt cx="0" cy="0"/>
        </a:xfrm>
      </p:grpSpPr>
      <p:sp>
        <p:nvSpPr>
          <p:cNvPr id="1186" name="Google Shape;1186;p18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Answer the following questions to handle the situation.</a:t>
            </a:r>
            <a:endParaRPr sz="4000"/>
          </a:p>
        </p:txBody>
      </p:sp>
    </p:spTree>
  </p:cSld>
  <p:clrMapOvr>
    <a:masterClrMapping/>
  </p:clrMapOvr>
</p:sld>
</file>

<file path=ppt/slides/slide1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1" name="Shape 1191"/>
        <p:cNvGrpSpPr/>
        <p:nvPr/>
      </p:nvGrpSpPr>
      <p:grpSpPr>
        <a:xfrm>
          <a:off x="0" y="0"/>
          <a:ext cx="0" cy="0"/>
          <a:chOff x="0" y="0"/>
          <a:chExt cx="0" cy="0"/>
        </a:xfrm>
      </p:grpSpPr>
      <p:sp>
        <p:nvSpPr>
          <p:cNvPr id="1192" name="Google Shape;1192;p18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Jack does not work during the lesson. What do you tell him?</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“If you do not do that, I will give you a negative mark” </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“Start working, please. After 5 minutes we will check answers. You will be responsible for answering the first question”</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“You are a student and your duty is to work! Look at other students – they are working. Everyone has to work. Life is connected with work. Do your exercise!”</a:t>
            </a:r>
            <a:endParaRPr/>
          </a:p>
          <a:p>
            <a:pPr indent="0" lvl="0" marL="0" rtl="0" algn="l">
              <a:lnSpc>
                <a:spcPct val="90000"/>
              </a:lnSpc>
              <a:spcBef>
                <a:spcPts val="533"/>
              </a:spcBef>
              <a:spcAft>
                <a:spcPts val="0"/>
              </a:spcAft>
              <a:buClr>
                <a:schemeClr val="dk1"/>
              </a:buClr>
              <a:buSzPct val="100000"/>
              <a:buNone/>
            </a:pPr>
            <a:r>
              <a:t/>
            </a:r>
            <a:endParaRPr sz="4000"/>
          </a:p>
        </p:txBody>
      </p:sp>
    </p:spTree>
  </p:cSld>
  <p:clrMapOvr>
    <a:masterClrMapping/>
  </p:clrMapOvr>
</p:sld>
</file>

<file path=ppt/slides/slide1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7" name="Shape 1197"/>
        <p:cNvGrpSpPr/>
        <p:nvPr/>
      </p:nvGrpSpPr>
      <p:grpSpPr>
        <a:xfrm>
          <a:off x="0" y="0"/>
          <a:ext cx="0" cy="0"/>
          <a:chOff x="0" y="0"/>
          <a:chExt cx="0" cy="0"/>
        </a:xfrm>
      </p:grpSpPr>
      <p:sp>
        <p:nvSpPr>
          <p:cNvPr id="1198" name="Google Shape;1198;p18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An attempt to frighten a student with negative consequences will probably not give positive results. Maybe a child will do the task but for sure without motivation and enthusiasm.</a:t>
            </a:r>
            <a:endParaRPr sz="40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19"/>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Such an attitude could make John lose his willingness to share the problem. It could make him feel misunderstood and make him even more aggressive.</a:t>
            </a:r>
            <a:endParaRPr/>
          </a:p>
        </p:txBody>
      </p:sp>
    </p:spTree>
  </p:cSld>
  <p:clrMapOvr>
    <a:masterClrMapping/>
  </p:clrMapOvr>
</p:sld>
</file>

<file path=ppt/slides/slide1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3" name="Shape 1203"/>
        <p:cNvGrpSpPr/>
        <p:nvPr/>
      </p:nvGrpSpPr>
      <p:grpSpPr>
        <a:xfrm>
          <a:off x="0" y="0"/>
          <a:ext cx="0" cy="0"/>
          <a:chOff x="0" y="0"/>
          <a:chExt cx="0" cy="0"/>
        </a:xfrm>
      </p:grpSpPr>
      <p:sp>
        <p:nvSpPr>
          <p:cNvPr id="1204" name="Google Shape;1204;p19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You try to motivate a student and give him a particular task to do. A student can see that you require work from him. </a:t>
            </a:r>
            <a:endParaRPr sz="4000"/>
          </a:p>
        </p:txBody>
      </p:sp>
    </p:spTree>
  </p:cSld>
  <p:clrMapOvr>
    <a:masterClrMapping/>
  </p:clrMapOvr>
</p:sld>
</file>

<file path=ppt/slides/slide1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9" name="Shape 1209"/>
        <p:cNvGrpSpPr/>
        <p:nvPr/>
      </p:nvGrpSpPr>
      <p:grpSpPr>
        <a:xfrm>
          <a:off x="0" y="0"/>
          <a:ext cx="0" cy="0"/>
          <a:chOff x="0" y="0"/>
          <a:chExt cx="0" cy="0"/>
        </a:xfrm>
      </p:grpSpPr>
      <p:sp>
        <p:nvSpPr>
          <p:cNvPr id="1210" name="Google Shape;1210;p19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Avoid moralizing – it is annoying for everyone.</a:t>
            </a:r>
            <a:endParaRPr sz="4000"/>
          </a:p>
        </p:txBody>
      </p:sp>
    </p:spTree>
  </p:cSld>
  <p:clrMapOvr>
    <a:masterClrMapping/>
  </p:clrMapOvr>
</p:sld>
</file>

<file path=ppt/slides/slide1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5" name="Shape 1215"/>
        <p:cNvGrpSpPr/>
        <p:nvPr/>
      </p:nvGrpSpPr>
      <p:grpSpPr>
        <a:xfrm>
          <a:off x="0" y="0"/>
          <a:ext cx="0" cy="0"/>
          <a:chOff x="0" y="0"/>
          <a:chExt cx="0" cy="0"/>
        </a:xfrm>
      </p:grpSpPr>
      <p:sp>
        <p:nvSpPr>
          <p:cNvPr id="1216" name="Google Shape;1216;p19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After a few minutes Jack still has nothing on his worksheet. What do you do?</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I try to understand why Jack have not done the task. I ask him why. If he does not answer, I let him for that but I plan to talk to him about it after the lesson.</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I am angry. He should have done it! I tell him that he is disobedient and lazy.</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I shake my head with disapproval and say nothing. I ask another child to give the answer.</a:t>
            </a:r>
            <a:endParaRPr sz="4000"/>
          </a:p>
        </p:txBody>
      </p:sp>
    </p:spTree>
  </p:cSld>
  <p:clrMapOvr>
    <a:masterClrMapping/>
  </p:clrMapOvr>
</p:sld>
</file>

<file path=ppt/slides/slide1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1" name="Shape 1221"/>
        <p:cNvGrpSpPr/>
        <p:nvPr/>
      </p:nvGrpSpPr>
      <p:grpSpPr>
        <a:xfrm>
          <a:off x="0" y="0"/>
          <a:ext cx="0" cy="0"/>
          <a:chOff x="0" y="0"/>
          <a:chExt cx="0" cy="0"/>
        </a:xfrm>
      </p:grpSpPr>
      <p:sp>
        <p:nvSpPr>
          <p:cNvPr id="1222" name="Google Shape;1222;p19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It is good to ask a student about his feelings. You should be very tactful because you do not know the causes of the problem. And of course you should talk with the student but not in the middle of the lesson – you must think also about other students.</a:t>
            </a:r>
            <a:endParaRPr sz="4000"/>
          </a:p>
        </p:txBody>
      </p:sp>
    </p:spTree>
  </p:cSld>
  <p:clrMapOvr>
    <a:masterClrMapping/>
  </p:clrMapOvr>
</p:sld>
</file>

<file path=ppt/slides/slide1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7" name="Shape 1227"/>
        <p:cNvGrpSpPr/>
        <p:nvPr/>
      </p:nvGrpSpPr>
      <p:grpSpPr>
        <a:xfrm>
          <a:off x="0" y="0"/>
          <a:ext cx="0" cy="0"/>
          <a:chOff x="0" y="0"/>
          <a:chExt cx="0" cy="0"/>
        </a:xfrm>
      </p:grpSpPr>
      <p:sp>
        <p:nvSpPr>
          <p:cNvPr id="1228" name="Google Shape;1228;p19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Do not show negative emotions. Do not judge too quickly. You do not know the causes.</a:t>
            </a:r>
            <a:endParaRPr sz="4000"/>
          </a:p>
        </p:txBody>
      </p:sp>
    </p:spTree>
  </p:cSld>
  <p:clrMapOvr>
    <a:masterClrMapping/>
  </p:clrMapOvr>
</p:sld>
</file>

<file path=ppt/slides/slide1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3" name="Shape 1233"/>
        <p:cNvGrpSpPr/>
        <p:nvPr/>
      </p:nvGrpSpPr>
      <p:grpSpPr>
        <a:xfrm>
          <a:off x="0" y="0"/>
          <a:ext cx="0" cy="0"/>
          <a:chOff x="0" y="0"/>
          <a:chExt cx="0" cy="0"/>
        </a:xfrm>
      </p:grpSpPr>
      <p:sp>
        <p:nvSpPr>
          <p:cNvPr id="1234" name="Google Shape;1234;p19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By such a behaviour you show Jack that he is allowed to do nothing during the lesson. You will not help him this way.</a:t>
            </a:r>
            <a:endParaRPr sz="4000"/>
          </a:p>
        </p:txBody>
      </p:sp>
    </p:spTree>
  </p:cSld>
  <p:clrMapOvr>
    <a:masterClrMapping/>
  </p:clrMapOvr>
</p:sld>
</file>

<file path=ppt/slides/slide1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9" name="Shape 1239"/>
        <p:cNvGrpSpPr/>
        <p:nvPr/>
      </p:nvGrpSpPr>
      <p:grpSpPr>
        <a:xfrm>
          <a:off x="0" y="0"/>
          <a:ext cx="0" cy="0"/>
          <a:chOff x="0" y="0"/>
          <a:chExt cx="0" cy="0"/>
        </a:xfrm>
      </p:grpSpPr>
      <p:sp>
        <p:nvSpPr>
          <p:cNvPr id="1240" name="Google Shape;1240;p19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After the lesson you ask Jack to stay in the classroom. How will you start the conversation? </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Incorrect answer. You should not be so insistent. Firstly show Jack that you are interested in him and his problems. </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see that something goes wrong, Jack. You have a problem. You need help”</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“Relax, Jack. I am not going to be angry with you. I just want to understand the situation”</a:t>
            </a:r>
            <a:endParaRPr/>
          </a:p>
          <a:p>
            <a:pPr indent="-546100" lvl="0" marL="742950" rtl="0" algn="l">
              <a:lnSpc>
                <a:spcPct val="90000"/>
              </a:lnSpc>
              <a:spcBef>
                <a:spcPts val="533"/>
              </a:spcBef>
              <a:spcAft>
                <a:spcPts val="0"/>
              </a:spcAft>
              <a:buClr>
                <a:schemeClr val="dk1"/>
              </a:buClr>
              <a:buSzPct val="100000"/>
              <a:buFont typeface="Calibri"/>
              <a:buNone/>
            </a:pPr>
            <a:r>
              <a:t/>
            </a:r>
            <a:endParaRPr sz="4000"/>
          </a:p>
        </p:txBody>
      </p:sp>
    </p:spTree>
  </p:cSld>
  <p:clrMapOvr>
    <a:masterClrMapping/>
  </p:clrMapOvr>
</p:sld>
</file>

<file path=ppt/slides/slide1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5" name="Shape 1245"/>
        <p:cNvGrpSpPr/>
        <p:nvPr/>
      </p:nvGrpSpPr>
      <p:grpSpPr>
        <a:xfrm>
          <a:off x="0" y="0"/>
          <a:ext cx="0" cy="0"/>
          <a:chOff x="0" y="0"/>
          <a:chExt cx="0" cy="0"/>
        </a:xfrm>
      </p:grpSpPr>
      <p:sp>
        <p:nvSpPr>
          <p:cNvPr id="1246" name="Google Shape;1246;p19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You should not be so insistent. Firstly show Jack that you are interested in him and his problems. </a:t>
            </a:r>
            <a:endParaRPr sz="4000"/>
          </a:p>
        </p:txBody>
      </p:sp>
    </p:spTree>
  </p:cSld>
  <p:clrMapOvr>
    <a:masterClrMapping/>
  </p:clrMapOvr>
</p:sld>
</file>

<file path=ppt/slides/slide1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1" name="Shape 1251"/>
        <p:cNvGrpSpPr/>
        <p:nvPr/>
      </p:nvGrpSpPr>
      <p:grpSpPr>
        <a:xfrm>
          <a:off x="0" y="0"/>
          <a:ext cx="0" cy="0"/>
          <a:chOff x="0" y="0"/>
          <a:chExt cx="0" cy="0"/>
        </a:xfrm>
      </p:grpSpPr>
      <p:sp>
        <p:nvSpPr>
          <p:cNvPr id="1252" name="Google Shape;1252;p19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You should not start from negative things. Jack can feel unsafe and deny. You need to gain a trust of him.</a:t>
            </a:r>
            <a:endParaRPr sz="4000"/>
          </a:p>
        </p:txBody>
      </p:sp>
    </p:spTree>
  </p:cSld>
  <p:clrMapOvr>
    <a:masterClrMapping/>
  </p:clrMapOvr>
</p:sld>
</file>

<file path=ppt/slides/slide1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7" name="Shape 1257"/>
        <p:cNvGrpSpPr/>
        <p:nvPr/>
      </p:nvGrpSpPr>
      <p:grpSpPr>
        <a:xfrm>
          <a:off x="0" y="0"/>
          <a:ext cx="0" cy="0"/>
          <a:chOff x="0" y="0"/>
          <a:chExt cx="0" cy="0"/>
        </a:xfrm>
      </p:grpSpPr>
      <p:sp>
        <p:nvSpPr>
          <p:cNvPr id="1258" name="Google Shape;1258;p19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Jack is probably stressed. A new teacher has just asked him to stay in the classroom. He can think that you are angry with him. Show him that you are not an enemy and you want to help him.</a:t>
            </a:r>
            <a:endParaRPr sz="4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2"/>
          <p:cNvSpPr txBox="1"/>
          <p:nvPr>
            <p:ph idx="1" type="body"/>
          </p:nvPr>
        </p:nvSpPr>
        <p:spPr>
          <a:xfrm>
            <a:off x="663764" y="239275"/>
            <a:ext cx="9464040"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Check the panel to study the theory and how it should be approached.</a:t>
            </a:r>
            <a:endParaRPr sz="32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0"/>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Correct answer! It is important to show John that we are available to listen to him, however, we are also aware of the seriousness of the events and everything needs to be clarified.</a:t>
            </a:r>
            <a:endParaRPr/>
          </a:p>
        </p:txBody>
      </p:sp>
    </p:spTree>
  </p:cSld>
  <p:clrMapOvr>
    <a:masterClrMapping/>
  </p:clrMapOvr>
</p:sld>
</file>

<file path=ppt/slides/slide2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3" name="Shape 1263"/>
        <p:cNvGrpSpPr/>
        <p:nvPr/>
      </p:nvGrpSpPr>
      <p:grpSpPr>
        <a:xfrm>
          <a:off x="0" y="0"/>
          <a:ext cx="0" cy="0"/>
          <a:chOff x="0" y="0"/>
          <a:chExt cx="0" cy="0"/>
        </a:xfrm>
      </p:grpSpPr>
      <p:sp>
        <p:nvSpPr>
          <p:cNvPr id="1264" name="Google Shape;1264;p20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How will you tell Jack that you see the problem in his lack of engagement in exercises?</a:t>
            </a:r>
            <a:endParaRPr sz="4000">
              <a:latin typeface="Calibri"/>
              <a:ea typeface="Calibri"/>
              <a:cs typeface="Calibri"/>
              <a:sym typeface="Calibri"/>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am a little worried about you. You do not work during the lesson. I wonder what is the cause of that. Could you help me to understand it?”</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“You do not work. I don’t know what to do with you. I have no idea”</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“Everyone has seen that you do not work. You dishearten other students. We must do something with this problem”</a:t>
            </a:r>
            <a:endParaRPr/>
          </a:p>
        </p:txBody>
      </p:sp>
    </p:spTree>
  </p:cSld>
  <p:clrMapOvr>
    <a:masterClrMapping/>
  </p:clrMapOvr>
</p:sld>
</file>

<file path=ppt/slides/slide2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9" name="Shape 1269"/>
        <p:cNvGrpSpPr/>
        <p:nvPr/>
      </p:nvGrpSpPr>
      <p:grpSpPr>
        <a:xfrm>
          <a:off x="0" y="0"/>
          <a:ext cx="0" cy="0"/>
          <a:chOff x="0" y="0"/>
          <a:chExt cx="0" cy="0"/>
        </a:xfrm>
      </p:grpSpPr>
      <p:sp>
        <p:nvSpPr>
          <p:cNvPr id="1270" name="Google Shape;1270;p20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You say about your feelings and show that you care about the student.</a:t>
            </a:r>
            <a:endParaRPr sz="4000"/>
          </a:p>
        </p:txBody>
      </p:sp>
    </p:spTree>
  </p:cSld>
  <p:clrMapOvr>
    <a:masterClrMapping/>
  </p:clrMapOvr>
</p:sld>
</file>

<file path=ppt/slides/slide2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5" name="Shape 1275"/>
        <p:cNvGrpSpPr/>
        <p:nvPr/>
      </p:nvGrpSpPr>
      <p:grpSpPr>
        <a:xfrm>
          <a:off x="0" y="0"/>
          <a:ext cx="0" cy="0"/>
          <a:chOff x="0" y="0"/>
          <a:chExt cx="0" cy="0"/>
        </a:xfrm>
      </p:grpSpPr>
      <p:sp>
        <p:nvSpPr>
          <p:cNvPr id="1276" name="Google Shape;1276;p20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Do not show your helplessness. </a:t>
            </a:r>
            <a:endParaRPr sz="4000"/>
          </a:p>
        </p:txBody>
      </p:sp>
    </p:spTree>
  </p:cSld>
  <p:clrMapOvr>
    <a:masterClrMapping/>
  </p:clrMapOvr>
</p:sld>
</file>

<file path=ppt/slides/slide2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1" name="Shape 1281"/>
        <p:cNvGrpSpPr/>
        <p:nvPr/>
      </p:nvGrpSpPr>
      <p:grpSpPr>
        <a:xfrm>
          <a:off x="0" y="0"/>
          <a:ext cx="0" cy="0"/>
          <a:chOff x="0" y="0"/>
          <a:chExt cx="0" cy="0"/>
        </a:xfrm>
      </p:grpSpPr>
      <p:sp>
        <p:nvSpPr>
          <p:cNvPr id="1282" name="Google Shape;1282;p20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Jack can feel that you do not care about him but about other students.</a:t>
            </a:r>
            <a:endParaRPr sz="4000"/>
          </a:p>
        </p:txBody>
      </p:sp>
    </p:spTree>
  </p:cSld>
  <p:clrMapOvr>
    <a:masterClrMapping/>
  </p:clrMapOvr>
</p:sld>
</file>

<file path=ppt/slides/slide2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7" name="Shape 1287"/>
        <p:cNvGrpSpPr/>
        <p:nvPr/>
      </p:nvGrpSpPr>
      <p:grpSpPr>
        <a:xfrm>
          <a:off x="0" y="0"/>
          <a:ext cx="0" cy="0"/>
          <a:chOff x="0" y="0"/>
          <a:chExt cx="0" cy="0"/>
        </a:xfrm>
      </p:grpSpPr>
      <p:sp>
        <p:nvSpPr>
          <p:cNvPr id="1288" name="Google Shape;1288;p20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How can you encourage Jack (and other children) to learn?</a:t>
            </a:r>
            <a:r>
              <a:rPr lang="en-US" sz="4000"/>
              <a:t> </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Use a penalty and reward system.</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Tell students that without learning they will not get the job and that they will not be happy.</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can tell them about famous scientists and their influence on the world. I can also give them some inspiring quotations of famous people who emphasize the importance of learning.</a:t>
            </a:r>
            <a:endParaRPr/>
          </a:p>
          <a:p>
            <a:pPr indent="-546100" lvl="0" marL="742950" rtl="0" algn="l">
              <a:lnSpc>
                <a:spcPct val="90000"/>
              </a:lnSpc>
              <a:spcBef>
                <a:spcPts val="533"/>
              </a:spcBef>
              <a:spcAft>
                <a:spcPts val="0"/>
              </a:spcAft>
              <a:buClr>
                <a:schemeClr val="dk1"/>
              </a:buClr>
              <a:buSzPct val="100000"/>
              <a:buFont typeface="Calibri"/>
              <a:buNone/>
            </a:pPr>
            <a:r>
              <a:t/>
            </a:r>
            <a:endParaRPr sz="4000"/>
          </a:p>
        </p:txBody>
      </p:sp>
    </p:spTree>
  </p:cSld>
  <p:clrMapOvr>
    <a:masterClrMapping/>
  </p:clrMapOvr>
</p:sld>
</file>

<file path=ppt/slides/slide2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3" name="Shape 1293"/>
        <p:cNvGrpSpPr/>
        <p:nvPr/>
      </p:nvGrpSpPr>
      <p:grpSpPr>
        <a:xfrm>
          <a:off x="0" y="0"/>
          <a:ext cx="0" cy="0"/>
          <a:chOff x="0" y="0"/>
          <a:chExt cx="0" cy="0"/>
        </a:xfrm>
      </p:grpSpPr>
      <p:sp>
        <p:nvSpPr>
          <p:cNvPr id="1294" name="Google Shape;1294;p20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Punishments and rewards maybe will make students work but they will not change student’s thinking about learning. Do you want children to work only because of rewards</a:t>
            </a:r>
            <a:endParaRPr sz="4000"/>
          </a:p>
        </p:txBody>
      </p:sp>
    </p:spTree>
  </p:cSld>
  <p:clrMapOvr>
    <a:masterClrMapping/>
  </p:clrMapOvr>
</p:sld>
</file>

<file path=ppt/slides/slide2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9" name="Shape 1299"/>
        <p:cNvGrpSpPr/>
        <p:nvPr/>
      </p:nvGrpSpPr>
      <p:grpSpPr>
        <a:xfrm>
          <a:off x="0" y="0"/>
          <a:ext cx="0" cy="0"/>
          <a:chOff x="0" y="0"/>
          <a:chExt cx="0" cy="0"/>
        </a:xfrm>
      </p:grpSpPr>
      <p:sp>
        <p:nvSpPr>
          <p:cNvPr id="1300" name="Google Shape;1300;p20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Students feel happy without homework and tests – they will not believe you. And they probably know someone who haven’t been learning at school and he has a good job now. Life is a lottery.</a:t>
            </a:r>
            <a:endParaRPr sz="4000"/>
          </a:p>
        </p:txBody>
      </p:sp>
    </p:spTree>
  </p:cSld>
  <p:clrMapOvr>
    <a:masterClrMapping/>
  </p:clrMapOvr>
</p:sld>
</file>

<file path=ppt/slides/slide2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5" name="Shape 1305"/>
        <p:cNvGrpSpPr/>
        <p:nvPr/>
      </p:nvGrpSpPr>
      <p:grpSpPr>
        <a:xfrm>
          <a:off x="0" y="0"/>
          <a:ext cx="0" cy="0"/>
          <a:chOff x="0" y="0"/>
          <a:chExt cx="0" cy="0"/>
        </a:xfrm>
      </p:grpSpPr>
      <p:sp>
        <p:nvSpPr>
          <p:cNvPr id="1306" name="Google Shape;1306;p20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Good examples are always motivating.</a:t>
            </a:r>
            <a:endParaRPr sz="4000"/>
          </a:p>
        </p:txBody>
      </p:sp>
    </p:spTree>
  </p:cSld>
  <p:clrMapOvr>
    <a:masterClrMapping/>
  </p:clrMapOvr>
</p:sld>
</file>

<file path=ppt/slides/slide2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1" name="Shape 1311"/>
        <p:cNvGrpSpPr/>
        <p:nvPr/>
      </p:nvGrpSpPr>
      <p:grpSpPr>
        <a:xfrm>
          <a:off x="0" y="0"/>
          <a:ext cx="0" cy="0"/>
          <a:chOff x="0" y="0"/>
          <a:chExt cx="0" cy="0"/>
        </a:xfrm>
      </p:grpSpPr>
      <p:sp>
        <p:nvSpPr>
          <p:cNvPr id="1312" name="Google Shape;1312;p20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Choose and idea which is NOT a good idea in encouraging children to learning.</a:t>
            </a:r>
            <a:endParaRPr sz="4000"/>
          </a:p>
          <a:p>
            <a:pPr indent="-742950" lvl="0" marL="742950" rtl="0" algn="l">
              <a:lnSpc>
                <a:spcPct val="90000"/>
              </a:lnSpc>
              <a:spcBef>
                <a:spcPts val="533"/>
              </a:spcBef>
              <a:spcAft>
                <a:spcPts val="0"/>
              </a:spcAft>
              <a:buClr>
                <a:schemeClr val="dk1"/>
              </a:buClr>
              <a:buSzPct val="100000"/>
              <a:buFont typeface="Calibri"/>
              <a:buAutoNum type="arabicPeriod"/>
            </a:pPr>
            <a:r>
              <a:rPr lang="en-US" sz="4000"/>
              <a:t>Show that you love learning. Always have a book with yourself. Show that you are a passionate. Examples are appealing.</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Never ignore questions. Show children that inquisitiveness is a very valuable feature.</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Be very strict. There is no place for mistakes.</a:t>
            </a:r>
            <a:endParaRPr/>
          </a:p>
        </p:txBody>
      </p:sp>
    </p:spTree>
  </p:cSld>
  <p:clrMapOvr>
    <a:masterClrMapping/>
  </p:clrMapOvr>
</p:sld>
</file>

<file path=ppt/slides/slide2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7" name="Shape 1317"/>
        <p:cNvGrpSpPr/>
        <p:nvPr/>
      </p:nvGrpSpPr>
      <p:grpSpPr>
        <a:xfrm>
          <a:off x="0" y="0"/>
          <a:ext cx="0" cy="0"/>
          <a:chOff x="0" y="0"/>
          <a:chExt cx="0" cy="0"/>
        </a:xfrm>
      </p:grpSpPr>
      <p:sp>
        <p:nvSpPr>
          <p:cNvPr id="1318" name="Google Shape;1318;p20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Examples really are appealing!</a:t>
            </a:r>
            <a:endParaRPr sz="40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21"/>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400"/>
              <a:buNone/>
            </a:pPr>
            <a:r>
              <a:rPr lang="en-US" sz="2400">
                <a:latin typeface="Calibri"/>
                <a:ea typeface="Calibri"/>
                <a:cs typeface="Calibri"/>
                <a:sym typeface="Calibri"/>
              </a:rPr>
              <a:t>What would you say as a way of resolving the problem?</a:t>
            </a:r>
            <a:br>
              <a:rPr lang="en-US" sz="2400">
                <a:latin typeface="Calibri"/>
                <a:ea typeface="Calibri"/>
                <a:cs typeface="Calibri"/>
                <a:sym typeface="Calibri"/>
              </a:rPr>
            </a:br>
            <a:endParaRPr sz="2400">
              <a:latin typeface="Calibri"/>
              <a:ea typeface="Calibri"/>
              <a:cs typeface="Calibri"/>
              <a:sym typeface="Calibri"/>
            </a:endParaRPr>
          </a:p>
          <a:p>
            <a:pPr indent="-514350" lvl="0" marL="514350" rtl="0" algn="l">
              <a:lnSpc>
                <a:spcPct val="90000"/>
              </a:lnSpc>
              <a:spcBef>
                <a:spcPts val="533"/>
              </a:spcBef>
              <a:spcAft>
                <a:spcPts val="0"/>
              </a:spcAft>
              <a:buClr>
                <a:schemeClr val="dk1"/>
              </a:buClr>
              <a:buSzPts val="2400"/>
              <a:buFont typeface="Calibri"/>
              <a:buAutoNum type="arabicPeriod"/>
            </a:pPr>
            <a:r>
              <a:rPr lang="en-US" sz="2400">
                <a:latin typeface="Calibri"/>
                <a:ea typeface="Calibri"/>
                <a:cs typeface="Calibri"/>
                <a:sym typeface="Calibri"/>
              </a:rPr>
              <a:t>You will say: “What did you do, John? Why are you aggressive? What’s wrong with you?”</a:t>
            </a:r>
            <a:endParaRPr/>
          </a:p>
          <a:p>
            <a:pPr indent="-514350" lvl="0" marL="514350" rtl="0" algn="l">
              <a:lnSpc>
                <a:spcPct val="90000"/>
              </a:lnSpc>
              <a:spcBef>
                <a:spcPts val="533"/>
              </a:spcBef>
              <a:spcAft>
                <a:spcPts val="0"/>
              </a:spcAft>
              <a:buClr>
                <a:schemeClr val="dk1"/>
              </a:buClr>
              <a:buSzPts val="2400"/>
              <a:buFont typeface="Calibri"/>
              <a:buAutoNum type="arabicPeriod"/>
            </a:pPr>
            <a:r>
              <a:rPr lang="en-US" sz="2400">
                <a:latin typeface="Calibri"/>
                <a:ea typeface="Calibri"/>
                <a:cs typeface="Calibri"/>
                <a:sym typeface="Calibri"/>
              </a:rPr>
              <a:t>You will say: “You behave like this because you're a bad young man. There's no way to change you. You're hopeless.”</a:t>
            </a:r>
            <a:endParaRPr/>
          </a:p>
          <a:p>
            <a:pPr indent="-514350" lvl="0" marL="514350" rtl="0" algn="l">
              <a:lnSpc>
                <a:spcPct val="90000"/>
              </a:lnSpc>
              <a:spcBef>
                <a:spcPts val="533"/>
              </a:spcBef>
              <a:spcAft>
                <a:spcPts val="0"/>
              </a:spcAft>
              <a:buClr>
                <a:schemeClr val="dk1"/>
              </a:buClr>
              <a:buSzPts val="2400"/>
              <a:buFont typeface="Calibri"/>
              <a:buAutoNum type="arabicPeriod"/>
            </a:pPr>
            <a:r>
              <a:rPr lang="en-US" sz="2400">
                <a:latin typeface="Calibri"/>
                <a:ea typeface="Calibri"/>
                <a:cs typeface="Calibri"/>
                <a:sym typeface="Calibri"/>
              </a:rPr>
              <a:t>You will say: “You know that your behaviour was unacceptable, don’t you? Let's talk about it and see if we can figure out what happened and come up with a solution to the problem”.</a:t>
            </a:r>
            <a:endParaRPr/>
          </a:p>
        </p:txBody>
      </p:sp>
    </p:spTree>
  </p:cSld>
  <p:clrMapOvr>
    <a:masterClrMapping/>
  </p:clrMapOvr>
</p:sld>
</file>

<file path=ppt/slides/slide2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3" name="Shape 1323"/>
        <p:cNvGrpSpPr/>
        <p:nvPr/>
      </p:nvGrpSpPr>
      <p:grpSpPr>
        <a:xfrm>
          <a:off x="0" y="0"/>
          <a:ext cx="0" cy="0"/>
          <a:chOff x="0" y="0"/>
          <a:chExt cx="0" cy="0"/>
        </a:xfrm>
      </p:grpSpPr>
      <p:sp>
        <p:nvSpPr>
          <p:cNvPr id="1324" name="Google Shape;1324;p21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Questions are a natural need of children. If you do not treat them seriously, children </a:t>
            </a:r>
            <a:endParaRPr sz="4000"/>
          </a:p>
        </p:txBody>
      </p:sp>
    </p:spTree>
  </p:cSld>
  <p:clrMapOvr>
    <a:masterClrMapping/>
  </p:clrMapOvr>
</p:sld>
</file>

<file path=ppt/slides/slide2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9" name="Shape 1329"/>
        <p:cNvGrpSpPr/>
        <p:nvPr/>
      </p:nvGrpSpPr>
      <p:grpSpPr>
        <a:xfrm>
          <a:off x="0" y="0"/>
          <a:ext cx="0" cy="0"/>
          <a:chOff x="0" y="0"/>
          <a:chExt cx="0" cy="0"/>
        </a:xfrm>
      </p:grpSpPr>
      <p:sp>
        <p:nvSpPr>
          <p:cNvPr id="1330" name="Google Shape;1330;p21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Being too strict can discourage everyone. Remember! Mistakes are very important in a process of learning.</a:t>
            </a:r>
            <a:endParaRPr sz="4000"/>
          </a:p>
        </p:txBody>
      </p:sp>
    </p:spTree>
  </p:cSld>
  <p:clrMapOvr>
    <a:masterClrMapping/>
  </p:clrMapOvr>
</p:sld>
</file>

<file path=ppt/slides/slide2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5" name="Shape 1335"/>
        <p:cNvGrpSpPr/>
        <p:nvPr/>
      </p:nvGrpSpPr>
      <p:grpSpPr>
        <a:xfrm>
          <a:off x="0" y="0"/>
          <a:ext cx="0" cy="0"/>
          <a:chOff x="0" y="0"/>
          <a:chExt cx="0" cy="0"/>
        </a:xfrm>
      </p:grpSpPr>
      <p:sp>
        <p:nvSpPr>
          <p:cNvPr id="1336" name="Google Shape;1336;p21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How will you engage Jack’s parents in encouraging him to work?</a:t>
            </a:r>
            <a:endParaRPr sz="4000"/>
          </a:p>
          <a:p>
            <a:pPr indent="-742950" lvl="0" marL="742950" rtl="0" algn="l">
              <a:lnSpc>
                <a:spcPct val="90000"/>
              </a:lnSpc>
              <a:spcBef>
                <a:spcPts val="533"/>
              </a:spcBef>
              <a:spcAft>
                <a:spcPts val="0"/>
              </a:spcAft>
              <a:buClr>
                <a:schemeClr val="dk1"/>
              </a:buClr>
              <a:buSzPct val="100000"/>
              <a:buFont typeface="Calibri"/>
              <a:buAutoNum type="arabicPeriod"/>
            </a:pPr>
            <a:r>
              <a:rPr lang="en-US" sz="4000"/>
              <a:t>I will tell them how lazy and disobedient is their son and that they must do something with them.</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will explain them the problem and that their engagement would be very helpful. I would give them ideas of how could they encourage their child to work and show him the value of learning.</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will do nothing. Parents are not necessary in the process. </a:t>
            </a:r>
            <a:endParaRPr/>
          </a:p>
        </p:txBody>
      </p:sp>
    </p:spTree>
  </p:cSld>
  <p:clrMapOvr>
    <a:masterClrMapping/>
  </p:clrMapOvr>
</p:sld>
</file>

<file path=ppt/slides/slide2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1" name="Shape 1341"/>
        <p:cNvGrpSpPr/>
        <p:nvPr/>
      </p:nvGrpSpPr>
      <p:grpSpPr>
        <a:xfrm>
          <a:off x="0" y="0"/>
          <a:ext cx="0" cy="0"/>
          <a:chOff x="0" y="0"/>
          <a:chExt cx="0" cy="0"/>
        </a:xfrm>
      </p:grpSpPr>
      <p:sp>
        <p:nvSpPr>
          <p:cNvPr id="1342" name="Google Shape;1342;p21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If you tell only negative things about a child, parents will probably lose trust in you. You should show them that you see also good things in their child and that some problems can be solved.</a:t>
            </a:r>
            <a:endParaRPr sz="4000"/>
          </a:p>
        </p:txBody>
      </p:sp>
    </p:spTree>
  </p:cSld>
  <p:clrMapOvr>
    <a:masterClrMapping/>
  </p:clrMapOvr>
</p:sld>
</file>

<file path=ppt/slides/slide2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7" name="Shape 1347"/>
        <p:cNvGrpSpPr/>
        <p:nvPr/>
      </p:nvGrpSpPr>
      <p:grpSpPr>
        <a:xfrm>
          <a:off x="0" y="0"/>
          <a:ext cx="0" cy="0"/>
          <a:chOff x="0" y="0"/>
          <a:chExt cx="0" cy="0"/>
        </a:xfrm>
      </p:grpSpPr>
      <p:sp>
        <p:nvSpPr>
          <p:cNvPr id="1348" name="Google Shape;1348;p21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You kindly explain the problem and show particular actions they could do.</a:t>
            </a:r>
            <a:endParaRPr sz="4000"/>
          </a:p>
        </p:txBody>
      </p:sp>
    </p:spTree>
  </p:cSld>
  <p:clrMapOvr>
    <a:masterClrMapping/>
  </p:clrMapOvr>
</p:sld>
</file>

<file path=ppt/slides/slide2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3" name="Shape 1353"/>
        <p:cNvGrpSpPr/>
        <p:nvPr/>
      </p:nvGrpSpPr>
      <p:grpSpPr>
        <a:xfrm>
          <a:off x="0" y="0"/>
          <a:ext cx="0" cy="0"/>
          <a:chOff x="0" y="0"/>
          <a:chExt cx="0" cy="0"/>
        </a:xfrm>
      </p:grpSpPr>
      <p:sp>
        <p:nvSpPr>
          <p:cNvPr id="1354" name="Google Shape;1354;p21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Remember: parents are very important. Their attitude to school can by copied by a child. They spend with a child more time than you so their influence can bring quicker effects.</a:t>
            </a:r>
            <a:endParaRPr sz="4000"/>
          </a:p>
        </p:txBody>
      </p:sp>
    </p:spTree>
  </p:cSld>
  <p:clrMapOvr>
    <a:masterClrMapping/>
  </p:clrMapOvr>
</p:sld>
</file>

<file path=ppt/slides/slide2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9" name="Shape 1359"/>
        <p:cNvGrpSpPr/>
        <p:nvPr/>
      </p:nvGrpSpPr>
      <p:grpSpPr>
        <a:xfrm>
          <a:off x="0" y="0"/>
          <a:ext cx="0" cy="0"/>
          <a:chOff x="0" y="0"/>
          <a:chExt cx="0" cy="0"/>
        </a:xfrm>
      </p:grpSpPr>
      <p:sp>
        <p:nvSpPr>
          <p:cNvPr id="1360" name="Google Shape;1360;p21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As we set down, today we have an exam. Please close your notebooks and take pens</a:t>
            </a:r>
            <a:endParaRPr sz="4000"/>
          </a:p>
        </p:txBody>
      </p:sp>
    </p:spTree>
  </p:cSld>
  <p:clrMapOvr>
    <a:masterClrMapping/>
  </p:clrMapOvr>
</p:sld>
</file>

<file path=ppt/slides/slide2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5" name="Shape 1365"/>
        <p:cNvGrpSpPr/>
        <p:nvPr/>
      </p:nvGrpSpPr>
      <p:grpSpPr>
        <a:xfrm>
          <a:off x="0" y="0"/>
          <a:ext cx="0" cy="0"/>
          <a:chOff x="0" y="0"/>
          <a:chExt cx="0" cy="0"/>
        </a:xfrm>
      </p:grpSpPr>
      <p:sp>
        <p:nvSpPr>
          <p:cNvPr id="1366" name="Google Shape;1366;p21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couldn’t have learnt for exam. May I write it another day?</a:t>
            </a:r>
            <a:endParaRPr sz="4000"/>
          </a:p>
        </p:txBody>
      </p:sp>
    </p:spTree>
  </p:cSld>
  <p:clrMapOvr>
    <a:masterClrMapping/>
  </p:clrMapOvr>
</p:sld>
</file>

<file path=ppt/slides/slide2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1" name="Shape 1371"/>
        <p:cNvGrpSpPr/>
        <p:nvPr/>
      </p:nvGrpSpPr>
      <p:grpSpPr>
        <a:xfrm>
          <a:off x="0" y="0"/>
          <a:ext cx="0" cy="0"/>
          <a:chOff x="0" y="0"/>
          <a:chExt cx="0" cy="0"/>
        </a:xfrm>
      </p:grpSpPr>
      <p:sp>
        <p:nvSpPr>
          <p:cNvPr id="1372" name="Google Shape;1372;p21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u="sng">
                <a:latin typeface="Calibri"/>
                <a:ea typeface="Calibri"/>
                <a:cs typeface="Calibri"/>
                <a:sym typeface="Calibri"/>
              </a:rPr>
              <a:t>What you know about Anne:</a:t>
            </a:r>
            <a:endParaRPr/>
          </a:p>
          <a:p>
            <a:pPr indent="0" lvl="0" marL="0" rtl="0" algn="l">
              <a:lnSpc>
                <a:spcPct val="90000"/>
              </a:lnSpc>
              <a:spcBef>
                <a:spcPts val="533"/>
              </a:spcBef>
              <a:spcAft>
                <a:spcPts val="0"/>
              </a:spcAft>
              <a:buClr>
                <a:schemeClr val="dk1"/>
              </a:buClr>
              <a:buSzPts val="2800"/>
              <a:buNone/>
            </a:pPr>
            <a:r>
              <a:rPr lang="en-US" sz="2800"/>
              <a:t>You know from other teachers that Anne is a person who tries to manipulate teachers. She uses many methods to get others to do what she wants. She tries to force teachers to change their plans, she uses emotional blackmail, she tells threats, etc</a:t>
            </a:r>
            <a:endParaRPr sz="2800"/>
          </a:p>
        </p:txBody>
      </p:sp>
    </p:spTree>
  </p:cSld>
  <p:clrMapOvr>
    <a:masterClrMapping/>
  </p:clrMapOvr>
</p:sld>
</file>

<file path=ppt/slides/slide2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7" name="Shape 1377"/>
        <p:cNvGrpSpPr/>
        <p:nvPr/>
      </p:nvGrpSpPr>
      <p:grpSpPr>
        <a:xfrm>
          <a:off x="0" y="0"/>
          <a:ext cx="0" cy="0"/>
          <a:chOff x="0" y="0"/>
          <a:chExt cx="0" cy="0"/>
        </a:xfrm>
      </p:grpSpPr>
      <p:sp>
        <p:nvSpPr>
          <p:cNvPr id="1378" name="Google Shape;1378;p21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Why couldn’t you have learnt for the exam?</a:t>
            </a:r>
            <a:endParaRPr sz="40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2"/>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These kinds of issues can intimidate children/youths by causing them to withdraw. It is essential that they feel comfortable sharing what they have experienced or felt.</a:t>
            </a:r>
            <a:endParaRPr/>
          </a:p>
        </p:txBody>
      </p:sp>
    </p:spTree>
  </p:cSld>
  <p:clrMapOvr>
    <a:masterClrMapping/>
  </p:clrMapOvr>
</p:sld>
</file>

<file path=ppt/slides/slide2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3" name="Shape 1383"/>
        <p:cNvGrpSpPr/>
        <p:nvPr/>
      </p:nvGrpSpPr>
      <p:grpSpPr>
        <a:xfrm>
          <a:off x="0" y="0"/>
          <a:ext cx="0" cy="0"/>
          <a:chOff x="0" y="0"/>
          <a:chExt cx="0" cy="0"/>
        </a:xfrm>
      </p:grpSpPr>
      <p:sp>
        <p:nvSpPr>
          <p:cNvPr id="1384" name="Google Shape;1384;p22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had to look after my younger sister</a:t>
            </a:r>
            <a:endParaRPr sz="4000"/>
          </a:p>
        </p:txBody>
      </p:sp>
    </p:spTree>
  </p:cSld>
  <p:clrMapOvr>
    <a:masterClrMapping/>
  </p:clrMapOvr>
</p:sld>
</file>

<file path=ppt/slides/slide2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9" name="Shape 1389"/>
        <p:cNvGrpSpPr/>
        <p:nvPr/>
      </p:nvGrpSpPr>
      <p:grpSpPr>
        <a:xfrm>
          <a:off x="0" y="0"/>
          <a:ext cx="0" cy="0"/>
          <a:chOff x="0" y="0"/>
          <a:chExt cx="0" cy="0"/>
        </a:xfrm>
      </p:grpSpPr>
      <p:sp>
        <p:nvSpPr>
          <p:cNvPr id="1390" name="Google Shape;1390;p22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Anne have just told you that she couldn’t have prepared for the test. What will you do</a:t>
            </a:r>
            <a:endParaRPr sz="4000">
              <a:latin typeface="Calibri"/>
              <a:ea typeface="Calibri"/>
              <a:cs typeface="Calibri"/>
              <a:sym typeface="Calibri"/>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I will say: “I understand, Anne. Of course, you can write the test another time”.</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I will say: “No. Sit down and do the test”.</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will say: “Anne, I  will give the tests to students and we will talk”.</a:t>
            </a:r>
            <a:endParaRPr/>
          </a:p>
        </p:txBody>
      </p:sp>
    </p:spTree>
  </p:cSld>
  <p:clrMapOvr>
    <a:masterClrMapping/>
  </p:clrMapOvr>
</p:sld>
</file>

<file path=ppt/slides/slide2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5" name="Shape 1395"/>
        <p:cNvGrpSpPr/>
        <p:nvPr/>
      </p:nvGrpSpPr>
      <p:grpSpPr>
        <a:xfrm>
          <a:off x="0" y="0"/>
          <a:ext cx="0" cy="0"/>
          <a:chOff x="0" y="0"/>
          <a:chExt cx="0" cy="0"/>
        </a:xfrm>
      </p:grpSpPr>
      <p:sp>
        <p:nvSpPr>
          <p:cNvPr id="1396" name="Google Shape;1396;p22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You must check if Anne tells the truth. You cannot let every child postpone the test because of any excuse. </a:t>
            </a:r>
            <a:endParaRPr sz="4000"/>
          </a:p>
        </p:txBody>
      </p:sp>
    </p:spTree>
  </p:cSld>
  <p:clrMapOvr>
    <a:masterClrMapping/>
  </p:clrMapOvr>
</p:sld>
</file>

<file path=ppt/slides/slide2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1" name="Shape 1401"/>
        <p:cNvGrpSpPr/>
        <p:nvPr/>
      </p:nvGrpSpPr>
      <p:grpSpPr>
        <a:xfrm>
          <a:off x="0" y="0"/>
          <a:ext cx="0" cy="0"/>
          <a:chOff x="0" y="0"/>
          <a:chExt cx="0" cy="0"/>
        </a:xfrm>
      </p:grpSpPr>
      <p:sp>
        <p:nvSpPr>
          <p:cNvPr id="1402" name="Google Shape;1402;p22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Probably you are right that she should write the test but it is very important to show her your attention on her. Talk with her for a moment.</a:t>
            </a:r>
            <a:endParaRPr sz="4000"/>
          </a:p>
        </p:txBody>
      </p:sp>
    </p:spTree>
  </p:cSld>
  <p:clrMapOvr>
    <a:masterClrMapping/>
  </p:clrMapOvr>
</p:sld>
</file>

<file path=ppt/slides/slide2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7" name="Shape 1407"/>
        <p:cNvGrpSpPr/>
        <p:nvPr/>
      </p:nvGrpSpPr>
      <p:grpSpPr>
        <a:xfrm>
          <a:off x="0" y="0"/>
          <a:ext cx="0" cy="0"/>
          <a:chOff x="0" y="0"/>
          <a:chExt cx="0" cy="0"/>
        </a:xfrm>
      </p:grpSpPr>
      <p:sp>
        <p:nvSpPr>
          <p:cNvPr id="1408" name="Google Shape;1408;p22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You must investigate the situation. But you must also think about other students – they need time to do the test. You can talk with Anne after giving them the test sheets.</a:t>
            </a:r>
            <a:endParaRPr sz="4000"/>
          </a:p>
        </p:txBody>
      </p:sp>
    </p:spTree>
  </p:cSld>
  <p:clrMapOvr>
    <a:masterClrMapping/>
  </p:clrMapOvr>
</p:sld>
</file>

<file path=ppt/slides/slide2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3" name="Shape 1413"/>
        <p:cNvGrpSpPr/>
        <p:nvPr/>
      </p:nvGrpSpPr>
      <p:grpSpPr>
        <a:xfrm>
          <a:off x="0" y="0"/>
          <a:ext cx="0" cy="0"/>
          <a:chOff x="0" y="0"/>
          <a:chExt cx="0" cy="0"/>
        </a:xfrm>
      </p:grpSpPr>
      <p:sp>
        <p:nvSpPr>
          <p:cNvPr id="1414" name="Google Shape;1414;p22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62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After giving the tests to student you talk to Anne. She tells you that she couldn’t have prepared for the test because she had to take care of her sister. What will you do?</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I will say: “Anne, sometimes you tries to cheat me. So I must check if you are telling the truth now. My proposition is: you will take the test and after the lesson I will call your parents to ask about the situation. If they really gave you no time to learn, I will not evaluate your test”.</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will say: “You are a liar! Why should I believe you?”</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will say: “Anne, I do not know what to do with you. I do not know if you tells the truth. What should we do?”</a:t>
            </a:r>
            <a:endParaRPr/>
          </a:p>
        </p:txBody>
      </p:sp>
    </p:spTree>
  </p:cSld>
  <p:clrMapOvr>
    <a:masterClrMapping/>
  </p:clrMapOvr>
</p:sld>
</file>

<file path=ppt/slides/slide2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9" name="Shape 1419"/>
        <p:cNvGrpSpPr/>
        <p:nvPr/>
      </p:nvGrpSpPr>
      <p:grpSpPr>
        <a:xfrm>
          <a:off x="0" y="0"/>
          <a:ext cx="0" cy="0"/>
          <a:chOff x="0" y="0"/>
          <a:chExt cx="0" cy="0"/>
        </a:xfrm>
      </p:grpSpPr>
      <p:sp>
        <p:nvSpPr>
          <p:cNvPr id="1420" name="Google Shape;1420;p22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You give your time to Anne but you are not naïve. She will know that it is very difficult to manipulate you.</a:t>
            </a:r>
            <a:endParaRPr sz="4000"/>
          </a:p>
        </p:txBody>
      </p:sp>
    </p:spTree>
  </p:cSld>
  <p:clrMapOvr>
    <a:masterClrMapping/>
  </p:clrMapOvr>
</p:sld>
</file>

<file path=ppt/slides/slide2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5" name="Shape 1425"/>
        <p:cNvGrpSpPr/>
        <p:nvPr/>
      </p:nvGrpSpPr>
      <p:grpSpPr>
        <a:xfrm>
          <a:off x="0" y="0"/>
          <a:ext cx="0" cy="0"/>
          <a:chOff x="0" y="0"/>
          <a:chExt cx="0" cy="0"/>
        </a:xfrm>
      </p:grpSpPr>
      <p:sp>
        <p:nvSpPr>
          <p:cNvPr id="1426" name="Google Shape;1426;p22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Do not offend a student. It will not help but it can turn a student against you. It is better to check if a student tells the truth.</a:t>
            </a:r>
            <a:endParaRPr sz="4000"/>
          </a:p>
        </p:txBody>
      </p:sp>
    </p:spTree>
  </p:cSld>
  <p:clrMapOvr>
    <a:masterClrMapping/>
  </p:clrMapOvr>
</p:sld>
</file>

<file path=ppt/slides/slide2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1" name="Shape 1431"/>
        <p:cNvGrpSpPr/>
        <p:nvPr/>
      </p:nvGrpSpPr>
      <p:grpSpPr>
        <a:xfrm>
          <a:off x="0" y="0"/>
          <a:ext cx="0" cy="0"/>
          <a:chOff x="0" y="0"/>
          <a:chExt cx="0" cy="0"/>
        </a:xfrm>
      </p:grpSpPr>
      <p:sp>
        <p:nvSpPr>
          <p:cNvPr id="1432" name="Google Shape;1432;p22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Do not show a student that you do not know what to do. He/she could start convince you that he/she tells the truth. It will extend a manipulative behaviour.</a:t>
            </a:r>
            <a:endParaRPr sz="4000"/>
          </a:p>
        </p:txBody>
      </p:sp>
    </p:spTree>
  </p:cSld>
  <p:clrMapOvr>
    <a:masterClrMapping/>
  </p:clrMapOvr>
</p:sld>
</file>

<file path=ppt/slides/slide2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7" name="Shape 1437"/>
        <p:cNvGrpSpPr/>
        <p:nvPr/>
      </p:nvGrpSpPr>
      <p:grpSpPr>
        <a:xfrm>
          <a:off x="0" y="0"/>
          <a:ext cx="0" cy="0"/>
          <a:chOff x="0" y="0"/>
          <a:chExt cx="0" cy="0"/>
        </a:xfrm>
      </p:grpSpPr>
      <p:sp>
        <p:nvSpPr>
          <p:cNvPr id="1438" name="Google Shape;1438;p22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How to protect other students from a manipulative student? </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Tell them: “This student manipulates. Be careful” </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Tell the manipulative student that you look at him and if he manipulates, you will punish him.</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Talk with students about manipulation. Prepare a lesson about forms of manipulation and ways of dealing with it.</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23"/>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One should not accuse before understanding the context in which the situation occurred. What is more, one must understand the context of the child/young person as he/she may be talking to a child/young person with some kind of difficulty/problem.</a:t>
            </a:r>
            <a:endParaRPr/>
          </a:p>
        </p:txBody>
      </p:sp>
    </p:spTree>
  </p:cSld>
  <p:clrMapOvr>
    <a:masterClrMapping/>
  </p:clrMapOvr>
</p:sld>
</file>

<file path=ppt/slides/slide2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3" name="Shape 1443"/>
        <p:cNvGrpSpPr/>
        <p:nvPr/>
      </p:nvGrpSpPr>
      <p:grpSpPr>
        <a:xfrm>
          <a:off x="0" y="0"/>
          <a:ext cx="0" cy="0"/>
          <a:chOff x="0" y="0"/>
          <a:chExt cx="0" cy="0"/>
        </a:xfrm>
      </p:grpSpPr>
      <p:sp>
        <p:nvSpPr>
          <p:cNvPr id="1444" name="Google Shape;1444;p23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Do not stigmatize a student. It can lead to a situation when children will not want to spend time with a manipulative student. It is not the right way of solving this problem.</a:t>
            </a:r>
            <a:endParaRPr sz="4000"/>
          </a:p>
        </p:txBody>
      </p:sp>
    </p:spTree>
  </p:cSld>
  <p:clrMapOvr>
    <a:masterClrMapping/>
  </p:clrMapOvr>
</p:sld>
</file>

<file path=ppt/slides/slide2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9" name="Shape 1449"/>
        <p:cNvGrpSpPr/>
        <p:nvPr/>
      </p:nvGrpSpPr>
      <p:grpSpPr>
        <a:xfrm>
          <a:off x="0" y="0"/>
          <a:ext cx="0" cy="0"/>
          <a:chOff x="0" y="0"/>
          <a:chExt cx="0" cy="0"/>
        </a:xfrm>
      </p:grpSpPr>
      <p:sp>
        <p:nvSpPr>
          <p:cNvPr id="1450" name="Google Shape;1450;p23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Do not threaten a student – it will not give good results. Sometimes a student does not know that he manipulates.</a:t>
            </a:r>
            <a:endParaRPr sz="4000"/>
          </a:p>
        </p:txBody>
      </p:sp>
    </p:spTree>
  </p:cSld>
  <p:clrMapOvr>
    <a:masterClrMapping/>
  </p:clrMapOvr>
</p:sld>
</file>

<file path=ppt/slides/slide2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5" name="Shape 1455"/>
        <p:cNvGrpSpPr/>
        <p:nvPr/>
      </p:nvGrpSpPr>
      <p:grpSpPr>
        <a:xfrm>
          <a:off x="0" y="0"/>
          <a:ext cx="0" cy="0"/>
          <a:chOff x="0" y="0"/>
          <a:chExt cx="0" cy="0"/>
        </a:xfrm>
      </p:grpSpPr>
      <p:sp>
        <p:nvSpPr>
          <p:cNvPr id="1456" name="Google Shape;1456;p23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Making students aware of a problem and giving them tips for dealing with it  is always a good solution.</a:t>
            </a:r>
            <a:endParaRPr sz="4000"/>
          </a:p>
        </p:txBody>
      </p:sp>
    </p:spTree>
  </p:cSld>
  <p:clrMapOvr>
    <a:masterClrMapping/>
  </p:clrMapOvr>
</p:sld>
</file>

<file path=ppt/slides/slide2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1" name="Shape 1461"/>
        <p:cNvGrpSpPr/>
        <p:nvPr/>
      </p:nvGrpSpPr>
      <p:grpSpPr>
        <a:xfrm>
          <a:off x="0" y="0"/>
          <a:ext cx="0" cy="0"/>
          <a:chOff x="0" y="0"/>
          <a:chExt cx="0" cy="0"/>
        </a:xfrm>
      </p:grpSpPr>
      <p:sp>
        <p:nvSpPr>
          <p:cNvPr id="1462" name="Google Shape;1462;p23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What is the popular cause of children’s manipulation?</a:t>
            </a:r>
            <a:endParaRPr sz="4000"/>
          </a:p>
          <a:p>
            <a:pPr indent="-742950" lvl="0" marL="742950" rtl="0" algn="l">
              <a:lnSpc>
                <a:spcPct val="90000"/>
              </a:lnSpc>
              <a:spcBef>
                <a:spcPts val="533"/>
              </a:spcBef>
              <a:spcAft>
                <a:spcPts val="0"/>
              </a:spcAft>
              <a:buClr>
                <a:schemeClr val="dk1"/>
              </a:buClr>
              <a:buSzPct val="100000"/>
              <a:buFont typeface="Calibri"/>
              <a:buAutoNum type="arabicPeriod"/>
            </a:pPr>
            <a:r>
              <a:rPr lang="en-US" sz="4000"/>
              <a:t>They red a book about manipulation and they decided to use it.</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They took the model of behaviour from their families (someone uses manipulation towards them or someone cannot show them boundaries and their manipulation is efficient).</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Causes of manipulation are always different.</a:t>
            </a:r>
            <a:endParaRPr/>
          </a:p>
        </p:txBody>
      </p:sp>
    </p:spTree>
  </p:cSld>
  <p:clrMapOvr>
    <a:masterClrMapping/>
  </p:clrMapOvr>
</p:sld>
</file>

<file path=ppt/slides/slide2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7" name="Shape 1467"/>
        <p:cNvGrpSpPr/>
        <p:nvPr/>
      </p:nvGrpSpPr>
      <p:grpSpPr>
        <a:xfrm>
          <a:off x="0" y="0"/>
          <a:ext cx="0" cy="0"/>
          <a:chOff x="0" y="0"/>
          <a:chExt cx="0" cy="0"/>
        </a:xfrm>
      </p:grpSpPr>
      <p:sp>
        <p:nvSpPr>
          <p:cNvPr id="1468" name="Google Shape;1468;p23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Children are often unaware of their manipulative behaviour.</a:t>
            </a:r>
            <a:endParaRPr sz="4000"/>
          </a:p>
        </p:txBody>
      </p:sp>
    </p:spTree>
  </p:cSld>
  <p:clrMapOvr>
    <a:masterClrMapping/>
  </p:clrMapOvr>
</p:sld>
</file>

<file path=ppt/slides/slide2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3" name="Shape 1473"/>
        <p:cNvGrpSpPr/>
        <p:nvPr/>
      </p:nvGrpSpPr>
      <p:grpSpPr>
        <a:xfrm>
          <a:off x="0" y="0"/>
          <a:ext cx="0" cy="0"/>
          <a:chOff x="0" y="0"/>
          <a:chExt cx="0" cy="0"/>
        </a:xfrm>
      </p:grpSpPr>
      <p:sp>
        <p:nvSpPr>
          <p:cNvPr id="1474" name="Google Shape;1474;p23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Very often children just imitate behaviour of their parents or older siblings. Moreover, when parents do not know how to deal with manipulative behaviour in children, they strengthen this behaviour.</a:t>
            </a:r>
            <a:endParaRPr sz="4000"/>
          </a:p>
        </p:txBody>
      </p:sp>
    </p:spTree>
  </p:cSld>
  <p:clrMapOvr>
    <a:masterClrMapping/>
  </p:clrMapOvr>
</p:sld>
</file>

<file path=ppt/slides/slide2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9" name="Shape 1479"/>
        <p:cNvGrpSpPr/>
        <p:nvPr/>
      </p:nvGrpSpPr>
      <p:grpSpPr>
        <a:xfrm>
          <a:off x="0" y="0"/>
          <a:ext cx="0" cy="0"/>
          <a:chOff x="0" y="0"/>
          <a:chExt cx="0" cy="0"/>
        </a:xfrm>
      </p:grpSpPr>
      <p:sp>
        <p:nvSpPr>
          <p:cNvPr id="1480" name="Google Shape;1480;p23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Of course, there is a lot of causes and we should investigate each situation individually. But there is one cause that is treated as very popular.</a:t>
            </a:r>
            <a:endParaRPr sz="4000"/>
          </a:p>
        </p:txBody>
      </p:sp>
    </p:spTree>
  </p:cSld>
  <p:clrMapOvr>
    <a:masterClrMapping/>
  </p:clrMapOvr>
</p:sld>
</file>

<file path=ppt/slides/slide2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5" name="Shape 1485"/>
        <p:cNvGrpSpPr/>
        <p:nvPr/>
      </p:nvGrpSpPr>
      <p:grpSpPr>
        <a:xfrm>
          <a:off x="0" y="0"/>
          <a:ext cx="0" cy="0"/>
          <a:chOff x="0" y="0"/>
          <a:chExt cx="0" cy="0"/>
        </a:xfrm>
      </p:grpSpPr>
      <p:sp>
        <p:nvSpPr>
          <p:cNvPr id="1486" name="Google Shape;1486;p23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How to prevent student’s manipulative behaviour?</a:t>
            </a:r>
            <a:endParaRPr sz="4000"/>
          </a:p>
          <a:p>
            <a:pPr indent="-742950" lvl="0" marL="742950" rtl="0" algn="l">
              <a:lnSpc>
                <a:spcPct val="90000"/>
              </a:lnSpc>
              <a:spcBef>
                <a:spcPts val="533"/>
              </a:spcBef>
              <a:spcAft>
                <a:spcPts val="0"/>
              </a:spcAft>
              <a:buClr>
                <a:schemeClr val="dk1"/>
              </a:buClr>
              <a:buSzPct val="100000"/>
              <a:buFont typeface="Calibri"/>
              <a:buAutoNum type="arabicPeriod"/>
            </a:pPr>
            <a:r>
              <a:rPr lang="en-US" sz="4000"/>
              <a:t>Show your hesitation.</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Be consistent in setting and keeping the boundaries.</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Manipulate. It will show children that it is annoying.</a:t>
            </a:r>
            <a:endParaRPr/>
          </a:p>
        </p:txBody>
      </p:sp>
    </p:spTree>
  </p:cSld>
  <p:clrMapOvr>
    <a:masterClrMapping/>
  </p:clrMapOvr>
</p:sld>
</file>

<file path=ppt/slides/slide2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1" name="Shape 1491"/>
        <p:cNvGrpSpPr/>
        <p:nvPr/>
      </p:nvGrpSpPr>
      <p:grpSpPr>
        <a:xfrm>
          <a:off x="0" y="0"/>
          <a:ext cx="0" cy="0"/>
          <a:chOff x="0" y="0"/>
          <a:chExt cx="0" cy="0"/>
        </a:xfrm>
      </p:grpSpPr>
      <p:sp>
        <p:nvSpPr>
          <p:cNvPr id="1492" name="Google Shape;1492;p23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Your hesitation can encourage a student to continue manipulation because he is close to get what he wants.</a:t>
            </a:r>
            <a:endParaRPr sz="4000"/>
          </a:p>
        </p:txBody>
      </p:sp>
    </p:spTree>
  </p:cSld>
  <p:clrMapOvr>
    <a:masterClrMapping/>
  </p:clrMapOvr>
</p:sld>
</file>

<file path=ppt/slides/slide2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7" name="Shape 1497"/>
        <p:cNvGrpSpPr/>
        <p:nvPr/>
      </p:nvGrpSpPr>
      <p:grpSpPr>
        <a:xfrm>
          <a:off x="0" y="0"/>
          <a:ext cx="0" cy="0"/>
          <a:chOff x="0" y="0"/>
          <a:chExt cx="0" cy="0"/>
        </a:xfrm>
      </p:grpSpPr>
      <p:sp>
        <p:nvSpPr>
          <p:cNvPr id="1498" name="Google Shape;1498;p23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Consistency is very important in raising up children. Inconsistency in decisions make manipulation efficient.</a:t>
            </a:r>
            <a:endParaRPr sz="40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24"/>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Correct answer! It's important not to lose sight of it. It must be shown that this is unacceptable behaviour, but there is a way forward that can be followed in order to resolve the situation.</a:t>
            </a:r>
            <a:endParaRPr/>
          </a:p>
        </p:txBody>
      </p:sp>
    </p:spTree>
  </p:cSld>
  <p:clrMapOvr>
    <a:masterClrMapping/>
  </p:clrMapOvr>
</p:sld>
</file>

<file path=ppt/slides/slide2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3" name="Shape 1503"/>
        <p:cNvGrpSpPr/>
        <p:nvPr/>
      </p:nvGrpSpPr>
      <p:grpSpPr>
        <a:xfrm>
          <a:off x="0" y="0"/>
          <a:ext cx="0" cy="0"/>
          <a:chOff x="0" y="0"/>
          <a:chExt cx="0" cy="0"/>
        </a:xfrm>
      </p:grpSpPr>
      <p:sp>
        <p:nvSpPr>
          <p:cNvPr id="1504" name="Google Shape;1504;p24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Your manipulation can only strengthen children’s manipulation. You are a model that students will imitate.</a:t>
            </a:r>
            <a:endParaRPr sz="4000"/>
          </a:p>
        </p:txBody>
      </p:sp>
    </p:spTree>
  </p:cSld>
  <p:clrMapOvr>
    <a:masterClrMapping/>
  </p:clrMapOvr>
</p:sld>
</file>

<file path=ppt/slides/slide2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9" name="Shape 1509"/>
        <p:cNvGrpSpPr/>
        <p:nvPr/>
      </p:nvGrpSpPr>
      <p:grpSpPr>
        <a:xfrm>
          <a:off x="0" y="0"/>
          <a:ext cx="0" cy="0"/>
          <a:chOff x="0" y="0"/>
          <a:chExt cx="0" cy="0"/>
        </a:xfrm>
      </p:grpSpPr>
      <p:sp>
        <p:nvSpPr>
          <p:cNvPr id="1510" name="Google Shape;1510;p24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How to engage parents in the process of eliminating manipulation from their child’s behaviour?</a:t>
            </a:r>
            <a:endParaRPr sz="4000"/>
          </a:p>
          <a:p>
            <a:pPr indent="-742950" lvl="0" marL="742950" rtl="0" algn="l">
              <a:lnSpc>
                <a:spcPct val="90000"/>
              </a:lnSpc>
              <a:spcBef>
                <a:spcPts val="533"/>
              </a:spcBef>
              <a:spcAft>
                <a:spcPts val="0"/>
              </a:spcAft>
              <a:buClr>
                <a:schemeClr val="dk1"/>
              </a:buClr>
              <a:buSzPct val="100000"/>
              <a:buFont typeface="Calibri"/>
              <a:buAutoNum type="arabicPeriod"/>
            </a:pPr>
            <a:r>
              <a:rPr lang="en-US" sz="4000"/>
              <a:t>Show your angriness towards their child and their methods of bringing him/her up.</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Ask parents to punish their child for manipulation.</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Explain them causes and forms of manipulation. Give them advices how to react when a child uses manipulation.</a:t>
            </a:r>
            <a:endParaRPr/>
          </a:p>
        </p:txBody>
      </p:sp>
    </p:spTree>
  </p:cSld>
  <p:clrMapOvr>
    <a:masterClrMapping/>
  </p:clrMapOvr>
</p:sld>
</file>

<file path=ppt/slides/slide2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5" name="Shape 1515"/>
        <p:cNvGrpSpPr/>
        <p:nvPr/>
      </p:nvGrpSpPr>
      <p:grpSpPr>
        <a:xfrm>
          <a:off x="0" y="0"/>
          <a:ext cx="0" cy="0"/>
          <a:chOff x="0" y="0"/>
          <a:chExt cx="0" cy="0"/>
        </a:xfrm>
      </p:grpSpPr>
      <p:sp>
        <p:nvSpPr>
          <p:cNvPr id="1516" name="Google Shape;1516;p24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Never show angriness. Always be kind and understanding.</a:t>
            </a:r>
            <a:endParaRPr sz="4000"/>
          </a:p>
        </p:txBody>
      </p:sp>
    </p:spTree>
  </p:cSld>
  <p:clrMapOvr>
    <a:masterClrMapping/>
  </p:clrMapOvr>
</p:sld>
</file>

<file path=ppt/slides/slide2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1" name="Shape 1521"/>
        <p:cNvGrpSpPr/>
        <p:nvPr/>
      </p:nvGrpSpPr>
      <p:grpSpPr>
        <a:xfrm>
          <a:off x="0" y="0"/>
          <a:ext cx="0" cy="0"/>
          <a:chOff x="0" y="0"/>
          <a:chExt cx="0" cy="0"/>
        </a:xfrm>
      </p:grpSpPr>
      <p:sp>
        <p:nvSpPr>
          <p:cNvPr id="1522" name="Google Shape;1522;p24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Punishments should be the last option. Positive reinforcements are always more efficient.</a:t>
            </a:r>
            <a:endParaRPr sz="4000"/>
          </a:p>
        </p:txBody>
      </p:sp>
    </p:spTree>
  </p:cSld>
  <p:clrMapOvr>
    <a:masterClrMapping/>
  </p:clrMapOvr>
</p:sld>
</file>

<file path=ppt/slides/slide2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7" name="Shape 1527"/>
        <p:cNvGrpSpPr/>
        <p:nvPr/>
      </p:nvGrpSpPr>
      <p:grpSpPr>
        <a:xfrm>
          <a:off x="0" y="0"/>
          <a:ext cx="0" cy="0"/>
          <a:chOff x="0" y="0"/>
          <a:chExt cx="0" cy="0"/>
        </a:xfrm>
      </p:grpSpPr>
      <p:sp>
        <p:nvSpPr>
          <p:cNvPr id="1528" name="Google Shape;1528;p24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Making parents aware of the problem and giving advices can make them eager of helping you and give them appropriate tools.</a:t>
            </a:r>
            <a:endParaRPr sz="4000"/>
          </a:p>
        </p:txBody>
      </p:sp>
    </p:spTree>
  </p:cSld>
  <p:clrMapOvr>
    <a:masterClrMapping/>
  </p:clrMapOvr>
</p:sld>
</file>

<file path=ppt/slides/slide2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3" name="Shape 1533"/>
        <p:cNvGrpSpPr/>
        <p:nvPr/>
      </p:nvGrpSpPr>
      <p:grpSpPr>
        <a:xfrm>
          <a:off x="0" y="0"/>
          <a:ext cx="0" cy="0"/>
          <a:chOff x="0" y="0"/>
          <a:chExt cx="0" cy="0"/>
        </a:xfrm>
      </p:grpSpPr>
      <p:sp>
        <p:nvSpPr>
          <p:cNvPr id="1534" name="Google Shape;1534;p24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None/>
            </a:pPr>
            <a:r>
              <a:rPr lang="en-US" sz="2000">
                <a:latin typeface="Calibri"/>
                <a:ea typeface="Calibri"/>
                <a:cs typeface="Calibri"/>
                <a:sym typeface="Calibri"/>
              </a:rPr>
              <a:t>Which behaviour is NOT a manipulation? </a:t>
            </a:r>
            <a:endParaRPr sz="2000"/>
          </a:p>
          <a:p>
            <a:pPr indent="-742950" lvl="0" marL="742950" rtl="0" algn="l">
              <a:lnSpc>
                <a:spcPct val="90000"/>
              </a:lnSpc>
              <a:spcBef>
                <a:spcPts val="533"/>
              </a:spcBef>
              <a:spcAft>
                <a:spcPts val="0"/>
              </a:spcAft>
              <a:buClr>
                <a:schemeClr val="dk1"/>
              </a:buClr>
              <a:buSzPts val="2000"/>
              <a:buFont typeface="Calibri"/>
              <a:buAutoNum type="arabicPeriod"/>
            </a:pPr>
            <a:r>
              <a:rPr lang="en-US" sz="2000"/>
              <a:t>A student did not do the homework. You want to note it in a school register. A student tell you: “I am so sorry that I did not do the exam. I forgot. I know that I should have remember. But I always have the homework. It was just one time when I forgot. Please, do not note it in the register”. </a:t>
            </a:r>
            <a:endParaRPr/>
          </a:p>
          <a:p>
            <a:pPr indent="-742950" lvl="0" marL="742950" rtl="0" algn="l">
              <a:lnSpc>
                <a:spcPct val="90000"/>
              </a:lnSpc>
              <a:spcBef>
                <a:spcPts val="533"/>
              </a:spcBef>
              <a:spcAft>
                <a:spcPts val="0"/>
              </a:spcAft>
              <a:buClr>
                <a:schemeClr val="dk1"/>
              </a:buClr>
              <a:buSzPts val="2000"/>
              <a:buFont typeface="Calibri"/>
              <a:buAutoNum type="arabicPeriod"/>
            </a:pPr>
            <a:r>
              <a:rPr lang="en-US" sz="2000"/>
              <a:t>You told children to learn answers because during the next lesson you will ask them. When a student does not know answers for questions that you give him, he starts shouting that you are a bad teacher, that he do not like you and that you are always unfair.</a:t>
            </a:r>
            <a:endParaRPr/>
          </a:p>
          <a:p>
            <a:pPr indent="-742950" lvl="0" marL="742950" rtl="0" algn="l">
              <a:lnSpc>
                <a:spcPct val="90000"/>
              </a:lnSpc>
              <a:spcBef>
                <a:spcPts val="533"/>
              </a:spcBef>
              <a:spcAft>
                <a:spcPts val="0"/>
              </a:spcAft>
              <a:buClr>
                <a:schemeClr val="dk1"/>
              </a:buClr>
              <a:buSzPts val="2000"/>
              <a:buFont typeface="Calibri"/>
              <a:buAutoNum type="arabicPeriod"/>
            </a:pPr>
            <a:r>
              <a:rPr lang="en-US" sz="2000"/>
              <a:t>You give a task to a student but he tells you: “I am too stupid to do this. I will never do that. Please, give me something easier. You are such a good teacher, you understand my problems”.</a:t>
            </a:r>
            <a:endParaRPr/>
          </a:p>
        </p:txBody>
      </p:sp>
    </p:spTree>
  </p:cSld>
  <p:clrMapOvr>
    <a:masterClrMapping/>
  </p:clrMapOvr>
</p:sld>
</file>

<file path=ppt/slides/slide2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9" name="Shape 1539"/>
        <p:cNvGrpSpPr/>
        <p:nvPr/>
      </p:nvGrpSpPr>
      <p:grpSpPr>
        <a:xfrm>
          <a:off x="0" y="0"/>
          <a:ext cx="0" cy="0"/>
          <a:chOff x="0" y="0"/>
          <a:chExt cx="0" cy="0"/>
        </a:xfrm>
      </p:grpSpPr>
      <p:sp>
        <p:nvSpPr>
          <p:cNvPr id="1540" name="Google Shape;1540;p24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A student tries to explain the lack of homework and tries to gives rational arguments.</a:t>
            </a:r>
            <a:endParaRPr sz="4000"/>
          </a:p>
        </p:txBody>
      </p:sp>
    </p:spTree>
  </p:cSld>
  <p:clrMapOvr>
    <a:masterClrMapping/>
  </p:clrMapOvr>
</p:sld>
</file>

<file path=ppt/slides/slide2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5" name="Shape 1545"/>
        <p:cNvGrpSpPr/>
        <p:nvPr/>
      </p:nvGrpSpPr>
      <p:grpSpPr>
        <a:xfrm>
          <a:off x="0" y="0"/>
          <a:ext cx="0" cy="0"/>
          <a:chOff x="0" y="0"/>
          <a:chExt cx="0" cy="0"/>
        </a:xfrm>
      </p:grpSpPr>
      <p:sp>
        <p:nvSpPr>
          <p:cNvPr id="1546" name="Google Shape;1546;p24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Putting a teacher in a bad light is a typical form of manipulation. </a:t>
            </a:r>
            <a:endParaRPr sz="4000"/>
          </a:p>
        </p:txBody>
      </p:sp>
    </p:spTree>
  </p:cSld>
  <p:clrMapOvr>
    <a:masterClrMapping/>
  </p:clrMapOvr>
</p:sld>
</file>

<file path=ppt/slides/slide2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1" name="Shape 1551"/>
        <p:cNvGrpSpPr/>
        <p:nvPr/>
      </p:nvGrpSpPr>
      <p:grpSpPr>
        <a:xfrm>
          <a:off x="0" y="0"/>
          <a:ext cx="0" cy="0"/>
          <a:chOff x="0" y="0"/>
          <a:chExt cx="0" cy="0"/>
        </a:xfrm>
      </p:grpSpPr>
      <p:sp>
        <p:nvSpPr>
          <p:cNvPr id="1552" name="Google Shape;1552;p24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Here we can see two techniques of manipulation. Firstly, a student show that he does not believe in himself to gain lower requirements. Secondly, a student pays compliments to a teacher to dispose him to give him lower requirements.</a:t>
            </a:r>
            <a:endParaRPr sz="4000"/>
          </a:p>
        </p:txBody>
      </p:sp>
    </p:spTree>
  </p:cSld>
  <p:clrMapOvr>
    <a:masterClrMapping/>
  </p:clrMapOvr>
</p:sld>
</file>

<file path=ppt/slides/slide2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7" name="Shape 1557"/>
        <p:cNvGrpSpPr/>
        <p:nvPr/>
      </p:nvGrpSpPr>
      <p:grpSpPr>
        <a:xfrm>
          <a:off x="0" y="0"/>
          <a:ext cx="0" cy="0"/>
          <a:chOff x="0" y="0"/>
          <a:chExt cx="0" cy="0"/>
        </a:xfrm>
      </p:grpSpPr>
      <p:sp>
        <p:nvSpPr>
          <p:cNvPr id="1558" name="Google Shape;1558;p24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Hello, please sit down.</a:t>
            </a:r>
            <a:endParaRPr sz="40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25"/>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400"/>
              <a:buNone/>
            </a:pPr>
            <a:r>
              <a:rPr lang="en-US" sz="2400">
                <a:latin typeface="Calibri"/>
                <a:ea typeface="Calibri"/>
                <a:cs typeface="Calibri"/>
                <a:sym typeface="Calibri"/>
              </a:rPr>
              <a:t>How did you hold John accountable for his actions?</a:t>
            </a:r>
            <a:br>
              <a:rPr lang="en-US" sz="2400">
                <a:latin typeface="Calibri"/>
                <a:ea typeface="Calibri"/>
                <a:cs typeface="Calibri"/>
                <a:sym typeface="Calibri"/>
              </a:rPr>
            </a:br>
            <a:endParaRPr sz="2400">
              <a:latin typeface="Calibri"/>
              <a:ea typeface="Calibri"/>
              <a:cs typeface="Calibri"/>
              <a:sym typeface="Calibri"/>
            </a:endParaRPr>
          </a:p>
          <a:p>
            <a:pPr indent="-514350" lvl="0" marL="514350" rtl="0" algn="l">
              <a:lnSpc>
                <a:spcPct val="90000"/>
              </a:lnSpc>
              <a:spcBef>
                <a:spcPts val="533"/>
              </a:spcBef>
              <a:spcAft>
                <a:spcPts val="0"/>
              </a:spcAft>
              <a:buClr>
                <a:schemeClr val="dk1"/>
              </a:buClr>
              <a:buSzPts val="2400"/>
              <a:buFont typeface="Calibri"/>
              <a:buAutoNum type="arabicPeriod"/>
            </a:pPr>
            <a:r>
              <a:rPr lang="en-US" sz="2400">
                <a:latin typeface="Calibri"/>
                <a:ea typeface="Calibri"/>
                <a:cs typeface="Calibri"/>
                <a:sym typeface="Calibri"/>
              </a:rPr>
              <a:t>I would tell him he would be punished because such behaviour is unacceptable</a:t>
            </a:r>
            <a:endParaRPr/>
          </a:p>
          <a:p>
            <a:pPr indent="-514350" lvl="0" marL="514350" rtl="0" algn="l">
              <a:lnSpc>
                <a:spcPct val="90000"/>
              </a:lnSpc>
              <a:spcBef>
                <a:spcPts val="533"/>
              </a:spcBef>
              <a:spcAft>
                <a:spcPts val="0"/>
              </a:spcAft>
              <a:buClr>
                <a:schemeClr val="dk1"/>
              </a:buClr>
              <a:buSzPts val="2400"/>
              <a:buFont typeface="Calibri"/>
              <a:buAutoNum type="arabicPeriod"/>
            </a:pPr>
            <a:r>
              <a:rPr lang="en-US" sz="2400">
                <a:latin typeface="Calibri"/>
                <a:ea typeface="Calibri"/>
                <a:cs typeface="Calibri"/>
                <a:sym typeface="Calibri"/>
              </a:rPr>
              <a:t>I would explain him the rules of good behavior and let him walk away.</a:t>
            </a:r>
            <a:endParaRPr/>
          </a:p>
          <a:p>
            <a:pPr indent="-514350" lvl="0" marL="514350" rtl="0" algn="l">
              <a:lnSpc>
                <a:spcPct val="90000"/>
              </a:lnSpc>
              <a:spcBef>
                <a:spcPts val="533"/>
              </a:spcBef>
              <a:spcAft>
                <a:spcPts val="0"/>
              </a:spcAft>
              <a:buClr>
                <a:schemeClr val="dk1"/>
              </a:buClr>
              <a:buSzPts val="2400"/>
              <a:buFont typeface="Calibri"/>
              <a:buAutoNum type="arabicPeriod"/>
            </a:pPr>
            <a:r>
              <a:rPr lang="en-US" sz="2400">
                <a:latin typeface="Calibri"/>
                <a:ea typeface="Calibri"/>
                <a:cs typeface="Calibri"/>
                <a:sym typeface="Calibri"/>
              </a:rPr>
              <a:t>I would explain to him the importance of good relations between friend and that he cannot react impulsively to adversity. I would try to contextualize his behavior according to his life experience. I would tell him that he will have to explain what happened and apologize to Peter. </a:t>
            </a:r>
            <a:endParaRPr/>
          </a:p>
        </p:txBody>
      </p:sp>
    </p:spTree>
  </p:cSld>
  <p:clrMapOvr>
    <a:masterClrMapping/>
  </p:clrMapOvr>
</p:sld>
</file>

<file path=ppt/slides/slide2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3" name="Shape 1563"/>
        <p:cNvGrpSpPr/>
        <p:nvPr/>
      </p:nvGrpSpPr>
      <p:grpSpPr>
        <a:xfrm>
          <a:off x="0" y="0"/>
          <a:ext cx="0" cy="0"/>
          <a:chOff x="0" y="0"/>
          <a:chExt cx="0" cy="0"/>
        </a:xfrm>
      </p:grpSpPr>
      <p:sp>
        <p:nvSpPr>
          <p:cNvPr id="1564" name="Google Shape;1564;p25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8DA9DB"/>
              </a:buClr>
              <a:buSzPts val="4000"/>
              <a:buNone/>
            </a:pPr>
            <a:r>
              <a:rPr i="1" lang="en-US" sz="4000">
                <a:solidFill>
                  <a:srgbClr val="8DA9DB"/>
                </a:solidFill>
                <a:latin typeface="Calibri"/>
                <a:ea typeface="Calibri"/>
                <a:cs typeface="Calibri"/>
                <a:sym typeface="Calibri"/>
              </a:rPr>
              <a:t>…You notice Maria sitting alone in the corner. She does not speak to anyone..</a:t>
            </a:r>
            <a:endParaRPr i="1" sz="4000">
              <a:solidFill>
                <a:srgbClr val="8DA9DB"/>
              </a:solidFill>
            </a:endParaRPr>
          </a:p>
        </p:txBody>
      </p:sp>
    </p:spTree>
  </p:cSld>
  <p:clrMapOvr>
    <a:masterClrMapping/>
  </p:clrMapOvr>
</p:sld>
</file>

<file path=ppt/slides/slide2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9" name="Shape 1569"/>
        <p:cNvGrpSpPr/>
        <p:nvPr/>
      </p:nvGrpSpPr>
      <p:grpSpPr>
        <a:xfrm>
          <a:off x="0" y="0"/>
          <a:ext cx="0" cy="0"/>
          <a:chOff x="0" y="0"/>
          <a:chExt cx="0" cy="0"/>
        </a:xfrm>
      </p:grpSpPr>
      <p:sp>
        <p:nvSpPr>
          <p:cNvPr id="1570" name="Google Shape;1570;p25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Today we will work in groups. Please, create groups of four people and sit together</a:t>
            </a:r>
            <a:endParaRPr sz="4000"/>
          </a:p>
        </p:txBody>
      </p:sp>
    </p:spTree>
  </p:cSld>
  <p:clrMapOvr>
    <a:masterClrMapping/>
  </p:clrMapOvr>
</p:sld>
</file>

<file path=ppt/slides/slide2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5" name="Shape 1575"/>
        <p:cNvGrpSpPr/>
        <p:nvPr/>
      </p:nvGrpSpPr>
      <p:grpSpPr>
        <a:xfrm>
          <a:off x="0" y="0"/>
          <a:ext cx="0" cy="0"/>
          <a:chOff x="0" y="0"/>
          <a:chExt cx="0" cy="0"/>
        </a:xfrm>
      </p:grpSpPr>
      <p:sp>
        <p:nvSpPr>
          <p:cNvPr id="1576" name="Google Shape;1576;p25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8DA9DB"/>
              </a:buClr>
              <a:buSzPts val="4000"/>
              <a:buNone/>
            </a:pPr>
            <a:r>
              <a:rPr i="1" lang="en-US" sz="4000">
                <a:solidFill>
                  <a:srgbClr val="8DA9DB"/>
                </a:solidFill>
                <a:latin typeface="Calibri"/>
                <a:ea typeface="Calibri"/>
                <a:cs typeface="Calibri"/>
                <a:sym typeface="Calibri"/>
              </a:rPr>
              <a:t>…only Maria is sitting alone. Approach her to handle the situation.</a:t>
            </a:r>
            <a:endParaRPr i="1" sz="4000">
              <a:solidFill>
                <a:srgbClr val="8DA9DB"/>
              </a:solidFill>
            </a:endParaRPr>
          </a:p>
        </p:txBody>
      </p:sp>
    </p:spTree>
  </p:cSld>
  <p:clrMapOvr>
    <a:masterClrMapping/>
  </p:clrMapOvr>
</p:sld>
</file>

<file path=ppt/slides/slide2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1" name="Shape 1581"/>
        <p:cNvGrpSpPr/>
        <p:nvPr/>
      </p:nvGrpSpPr>
      <p:grpSpPr>
        <a:xfrm>
          <a:off x="0" y="0"/>
          <a:ext cx="0" cy="0"/>
          <a:chOff x="0" y="0"/>
          <a:chExt cx="0" cy="0"/>
        </a:xfrm>
      </p:grpSpPr>
      <p:sp>
        <p:nvSpPr>
          <p:cNvPr id="1582" name="Google Shape;1582;p25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sz="4000" u="sng">
                <a:latin typeface="Calibri"/>
                <a:ea typeface="Calibri"/>
                <a:cs typeface="Calibri"/>
                <a:sym typeface="Calibri"/>
              </a:rPr>
              <a:t>What you know about Maria:</a:t>
            </a:r>
            <a:endParaRPr/>
          </a:p>
          <a:p>
            <a:pPr indent="0" lvl="0" marL="0" rtl="0" algn="l">
              <a:lnSpc>
                <a:spcPct val="90000"/>
              </a:lnSpc>
              <a:spcBef>
                <a:spcPts val="533"/>
              </a:spcBef>
              <a:spcAft>
                <a:spcPts val="0"/>
              </a:spcAft>
              <a:buClr>
                <a:schemeClr val="dk1"/>
              </a:buClr>
              <a:buSzPct val="100000"/>
              <a:buNone/>
            </a:pPr>
            <a:r>
              <a:rPr lang="en-US" sz="2800"/>
              <a:t>You know from other teachers that Maria got use to isolating from other students. She does not have friends, she sits alone during the break. Teachers were talking with her and in their opinion Maria has too low sense of self-worth and she is ashamed of her family who is poor. Other children sometimes laugh of her clothes. You also know that Maria’s parents are unkind and think that all people are ill-intentioned. But Maria is very talented, she is good in writing poems and she knows a lot about history</a:t>
            </a:r>
            <a:endParaRPr/>
          </a:p>
        </p:txBody>
      </p:sp>
    </p:spTree>
  </p:cSld>
  <p:clrMapOvr>
    <a:masterClrMapping/>
  </p:clrMapOvr>
</p:sld>
</file>

<file path=ppt/slides/slide2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7" name="Shape 1587"/>
        <p:cNvGrpSpPr/>
        <p:nvPr/>
      </p:nvGrpSpPr>
      <p:grpSpPr>
        <a:xfrm>
          <a:off x="0" y="0"/>
          <a:ext cx="0" cy="0"/>
          <a:chOff x="0" y="0"/>
          <a:chExt cx="0" cy="0"/>
        </a:xfrm>
      </p:grpSpPr>
      <p:sp>
        <p:nvSpPr>
          <p:cNvPr id="1588" name="Google Shape;1588;p25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You see that Maria did not join any group. What do you do?</a:t>
            </a:r>
            <a:endParaRPr sz="4000">
              <a:latin typeface="Calibri"/>
              <a:ea typeface="Calibri"/>
              <a:cs typeface="Calibri"/>
              <a:sym typeface="Calibri"/>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I tell her to do the task alone.</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tell her to join particular group.</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say: “Maria, I see you haven’t joined any group. What is the reason for that?”</a:t>
            </a:r>
            <a:endParaRPr/>
          </a:p>
        </p:txBody>
      </p:sp>
    </p:spTree>
  </p:cSld>
  <p:clrMapOvr>
    <a:masterClrMapping/>
  </p:clrMapOvr>
</p:sld>
</file>

<file path=ppt/slides/slide2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3" name="Shape 1593"/>
        <p:cNvGrpSpPr/>
        <p:nvPr/>
      </p:nvGrpSpPr>
      <p:grpSpPr>
        <a:xfrm>
          <a:off x="0" y="0"/>
          <a:ext cx="0" cy="0"/>
          <a:chOff x="0" y="0"/>
          <a:chExt cx="0" cy="0"/>
        </a:xfrm>
      </p:grpSpPr>
      <p:sp>
        <p:nvSpPr>
          <p:cNvPr id="1594" name="Google Shape;1594;p25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This way you will not help her overstep her communication obstacles.</a:t>
            </a:r>
            <a:endParaRPr sz="4000"/>
          </a:p>
        </p:txBody>
      </p:sp>
    </p:spTree>
  </p:cSld>
  <p:clrMapOvr>
    <a:masterClrMapping/>
  </p:clrMapOvr>
</p:sld>
</file>

<file path=ppt/slides/slide2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9" name="Shape 1599"/>
        <p:cNvGrpSpPr/>
        <p:nvPr/>
      </p:nvGrpSpPr>
      <p:grpSpPr>
        <a:xfrm>
          <a:off x="0" y="0"/>
          <a:ext cx="0" cy="0"/>
          <a:chOff x="0" y="0"/>
          <a:chExt cx="0" cy="0"/>
        </a:xfrm>
      </p:grpSpPr>
      <p:sp>
        <p:nvSpPr>
          <p:cNvPr id="1600" name="Google Shape;1600;p25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Of course you can tell her to do something but it would be better to understand what the problem is and what are the causes of Maria’s behaviour.</a:t>
            </a:r>
            <a:endParaRPr sz="4000"/>
          </a:p>
        </p:txBody>
      </p:sp>
    </p:spTree>
  </p:cSld>
  <p:clrMapOvr>
    <a:masterClrMapping/>
  </p:clrMapOvr>
</p:sld>
</file>

<file path=ppt/slides/slide2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5" name="Shape 1605"/>
        <p:cNvGrpSpPr/>
        <p:nvPr/>
      </p:nvGrpSpPr>
      <p:grpSpPr>
        <a:xfrm>
          <a:off x="0" y="0"/>
          <a:ext cx="0" cy="0"/>
          <a:chOff x="0" y="0"/>
          <a:chExt cx="0" cy="0"/>
        </a:xfrm>
      </p:grpSpPr>
      <p:sp>
        <p:nvSpPr>
          <p:cNvPr id="1606" name="Google Shape;1606;p25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It is a good idea to kindly ask Maria about her behaviour. Maybe she will tell something that will help you identify the problem.</a:t>
            </a:r>
            <a:endParaRPr sz="4000"/>
          </a:p>
        </p:txBody>
      </p:sp>
    </p:spTree>
  </p:cSld>
  <p:clrMapOvr>
    <a:masterClrMapping/>
  </p:clrMapOvr>
</p:sld>
</file>

<file path=ppt/slides/slide2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1" name="Shape 1611"/>
        <p:cNvGrpSpPr/>
        <p:nvPr/>
      </p:nvGrpSpPr>
      <p:grpSpPr>
        <a:xfrm>
          <a:off x="0" y="0"/>
          <a:ext cx="0" cy="0"/>
          <a:chOff x="0" y="0"/>
          <a:chExt cx="0" cy="0"/>
        </a:xfrm>
      </p:grpSpPr>
      <p:sp>
        <p:nvSpPr>
          <p:cNvPr id="1612" name="Google Shape;1612;p25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Maria answers you that she does not know if other children need her in the exercise. Show what is the LESS possible reason for saying that? </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Maria has a low self-esteem. She does not believe in herself.</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It is probably Maria’s excuse. She does not want to work so she created a problem.</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Maria thinks that other students do not want her company. Maybe they do not like her or tease her.</a:t>
            </a:r>
            <a:endParaRPr/>
          </a:p>
        </p:txBody>
      </p:sp>
    </p:spTree>
  </p:cSld>
  <p:clrMapOvr>
    <a:masterClrMapping/>
  </p:clrMapOvr>
</p:sld>
</file>

<file path=ppt/slides/slide2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7" name="Shape 1617"/>
        <p:cNvGrpSpPr/>
        <p:nvPr/>
      </p:nvGrpSpPr>
      <p:grpSpPr>
        <a:xfrm>
          <a:off x="0" y="0"/>
          <a:ext cx="0" cy="0"/>
          <a:chOff x="0" y="0"/>
          <a:chExt cx="0" cy="0"/>
        </a:xfrm>
      </p:grpSpPr>
      <p:sp>
        <p:nvSpPr>
          <p:cNvPr id="1618" name="Google Shape;1618;p25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Low self-esteem is a popular cause of students’ isolation.</a:t>
            </a:r>
            <a:endParaRPr sz="40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26"/>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Punishing without first understanding the situation is not feasible.</a:t>
            </a:r>
            <a:endParaRPr/>
          </a:p>
        </p:txBody>
      </p:sp>
    </p:spTree>
  </p:cSld>
  <p:clrMapOvr>
    <a:masterClrMapping/>
  </p:clrMapOvr>
</p:sld>
</file>

<file path=ppt/slides/slide2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3" name="Shape 1623"/>
        <p:cNvGrpSpPr/>
        <p:nvPr/>
      </p:nvGrpSpPr>
      <p:grpSpPr>
        <a:xfrm>
          <a:off x="0" y="0"/>
          <a:ext cx="0" cy="0"/>
          <a:chOff x="0" y="0"/>
          <a:chExt cx="0" cy="0"/>
        </a:xfrm>
      </p:grpSpPr>
      <p:sp>
        <p:nvSpPr>
          <p:cNvPr id="1624" name="Google Shape;1624;p26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Never assume that a student has bad intentions. Assume that a child tells the truth and check it.</a:t>
            </a:r>
            <a:endParaRPr sz="4000"/>
          </a:p>
        </p:txBody>
      </p:sp>
    </p:spTree>
  </p:cSld>
  <p:clrMapOvr>
    <a:masterClrMapping/>
  </p:clrMapOvr>
</p:sld>
</file>

<file path=ppt/slides/slide2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9" name="Shape 1629"/>
        <p:cNvGrpSpPr/>
        <p:nvPr/>
      </p:nvGrpSpPr>
      <p:grpSpPr>
        <a:xfrm>
          <a:off x="0" y="0"/>
          <a:ext cx="0" cy="0"/>
          <a:chOff x="0" y="0"/>
          <a:chExt cx="0" cy="0"/>
        </a:xfrm>
      </p:grpSpPr>
      <p:sp>
        <p:nvSpPr>
          <p:cNvPr id="1630" name="Google Shape;1630;p26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Bad relations with peers are a popular reason for students’ isolation.</a:t>
            </a:r>
            <a:endParaRPr sz="4000"/>
          </a:p>
        </p:txBody>
      </p:sp>
    </p:spTree>
  </p:cSld>
  <p:clrMapOvr>
    <a:masterClrMapping/>
  </p:clrMapOvr>
</p:sld>
</file>

<file path=ppt/slides/slide2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5" name="Shape 1635"/>
        <p:cNvGrpSpPr/>
        <p:nvPr/>
      </p:nvGrpSpPr>
      <p:grpSpPr>
        <a:xfrm>
          <a:off x="0" y="0"/>
          <a:ext cx="0" cy="0"/>
          <a:chOff x="0" y="0"/>
          <a:chExt cx="0" cy="0"/>
        </a:xfrm>
      </p:grpSpPr>
      <p:sp>
        <p:nvSpPr>
          <p:cNvPr id="1636" name="Google Shape;1636;p26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What will you do to integrate Maria with her class?  </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I will talk to a few students privately and ask them to engage Maria in their class life and to take care of her.</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will talk with Maria and tell her that he must have relations because the lack of friends is very bad for her.</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will do nothing. Children should solve their problems themselves.</a:t>
            </a:r>
            <a:endParaRPr/>
          </a:p>
        </p:txBody>
      </p:sp>
    </p:spTree>
  </p:cSld>
  <p:clrMapOvr>
    <a:masterClrMapping/>
  </p:clrMapOvr>
</p:sld>
</file>

<file path=ppt/slides/slide2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1" name="Shape 1641"/>
        <p:cNvGrpSpPr/>
        <p:nvPr/>
      </p:nvGrpSpPr>
      <p:grpSpPr>
        <a:xfrm>
          <a:off x="0" y="0"/>
          <a:ext cx="0" cy="0"/>
          <a:chOff x="0" y="0"/>
          <a:chExt cx="0" cy="0"/>
        </a:xfrm>
      </p:grpSpPr>
      <p:sp>
        <p:nvSpPr>
          <p:cNvPr id="1642" name="Google Shape;1642;p26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Remember to find students which are trustworthy. Explain them the situation and ask them to be kind and understanding for Maria.</a:t>
            </a:r>
            <a:endParaRPr sz="4000"/>
          </a:p>
        </p:txBody>
      </p:sp>
    </p:spTree>
  </p:cSld>
  <p:clrMapOvr>
    <a:masterClrMapping/>
  </p:clrMapOvr>
</p:sld>
</file>

<file path=ppt/slides/slide2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7" name="Shape 1647"/>
        <p:cNvGrpSpPr/>
        <p:nvPr/>
      </p:nvGrpSpPr>
      <p:grpSpPr>
        <a:xfrm>
          <a:off x="0" y="0"/>
          <a:ext cx="0" cy="0"/>
          <a:chOff x="0" y="0"/>
          <a:chExt cx="0" cy="0"/>
        </a:xfrm>
      </p:grpSpPr>
      <p:sp>
        <p:nvSpPr>
          <p:cNvPr id="1648" name="Google Shape;1648;p26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Saying this you can make Maria scared and worried. She can know that life in isolation is not good but she still can have problems with communication which she cannot overstep herself. </a:t>
            </a:r>
            <a:endParaRPr sz="4000"/>
          </a:p>
        </p:txBody>
      </p:sp>
    </p:spTree>
  </p:cSld>
  <p:clrMapOvr>
    <a:masterClrMapping/>
  </p:clrMapOvr>
</p:sld>
</file>

<file path=ppt/slides/slide2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3" name="Shape 1653"/>
        <p:cNvGrpSpPr/>
        <p:nvPr/>
      </p:nvGrpSpPr>
      <p:grpSpPr>
        <a:xfrm>
          <a:off x="0" y="0"/>
          <a:ext cx="0" cy="0"/>
          <a:chOff x="0" y="0"/>
          <a:chExt cx="0" cy="0"/>
        </a:xfrm>
      </p:grpSpPr>
      <p:sp>
        <p:nvSpPr>
          <p:cNvPr id="1654" name="Google Shape;1654;p26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Sometimes your help is very important. Children not always know how to behave in difficult situations. You can show them the right way.</a:t>
            </a:r>
            <a:endParaRPr sz="4000"/>
          </a:p>
        </p:txBody>
      </p:sp>
    </p:spTree>
  </p:cSld>
  <p:clrMapOvr>
    <a:masterClrMapping/>
  </p:clrMapOvr>
</p:sld>
</file>

<file path=ppt/slides/slide2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9" name="Shape 1659"/>
        <p:cNvGrpSpPr/>
        <p:nvPr/>
      </p:nvGrpSpPr>
      <p:grpSpPr>
        <a:xfrm>
          <a:off x="0" y="0"/>
          <a:ext cx="0" cy="0"/>
          <a:chOff x="0" y="0"/>
          <a:chExt cx="0" cy="0"/>
        </a:xfrm>
      </p:grpSpPr>
      <p:sp>
        <p:nvSpPr>
          <p:cNvPr id="1660" name="Google Shape;1660;p26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During the lesson Maria does not answer your questions, she has also no courage to ask you if she does not understand something. What will you do?</a:t>
            </a:r>
            <a:endParaRPr sz="4000"/>
          </a:p>
          <a:p>
            <a:pPr indent="-742950" lvl="0" marL="742950" rtl="0" algn="l">
              <a:lnSpc>
                <a:spcPct val="90000"/>
              </a:lnSpc>
              <a:spcBef>
                <a:spcPts val="533"/>
              </a:spcBef>
              <a:spcAft>
                <a:spcPts val="0"/>
              </a:spcAft>
              <a:buClr>
                <a:schemeClr val="dk1"/>
              </a:buClr>
              <a:buSzPct val="100000"/>
              <a:buFont typeface="Calibri"/>
              <a:buAutoNum type="arabicPeriod"/>
            </a:pPr>
            <a:r>
              <a:rPr lang="en-US" sz="4000"/>
              <a:t>I will talk to her privately after the lesson. I will try to show her my eagerness to help her and that she can trust me. </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threat her that I will give her a bad mark.</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ask her question again and again until she answers. </a:t>
            </a:r>
            <a:endParaRPr/>
          </a:p>
        </p:txBody>
      </p:sp>
    </p:spTree>
  </p:cSld>
  <p:clrMapOvr>
    <a:masterClrMapping/>
  </p:clrMapOvr>
</p:sld>
</file>

<file path=ppt/slides/slide2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5" name="Shape 1665"/>
        <p:cNvGrpSpPr/>
        <p:nvPr/>
      </p:nvGrpSpPr>
      <p:grpSpPr>
        <a:xfrm>
          <a:off x="0" y="0"/>
          <a:ext cx="0" cy="0"/>
          <a:chOff x="0" y="0"/>
          <a:chExt cx="0" cy="0"/>
        </a:xfrm>
      </p:grpSpPr>
      <p:sp>
        <p:nvSpPr>
          <p:cNvPr id="1666" name="Google Shape;1666;p26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Maria has some problems with you or with all teachers. It is good to show her your interest and to ensure her about your will for helping her.</a:t>
            </a:r>
            <a:endParaRPr sz="4000"/>
          </a:p>
        </p:txBody>
      </p:sp>
    </p:spTree>
  </p:cSld>
  <p:clrMapOvr>
    <a:masterClrMapping/>
  </p:clrMapOvr>
</p:sld>
</file>

<file path=ppt/slides/slide2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1" name="Shape 1671"/>
        <p:cNvGrpSpPr/>
        <p:nvPr/>
      </p:nvGrpSpPr>
      <p:grpSpPr>
        <a:xfrm>
          <a:off x="0" y="0"/>
          <a:ext cx="0" cy="0"/>
          <a:chOff x="0" y="0"/>
          <a:chExt cx="0" cy="0"/>
        </a:xfrm>
      </p:grpSpPr>
      <p:sp>
        <p:nvSpPr>
          <p:cNvPr id="1672" name="Google Shape;1672;p26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Never threat students. You do not know what they feel or think. Try to understand them and find reasons for their behaviour.</a:t>
            </a:r>
            <a:endParaRPr sz="4000"/>
          </a:p>
        </p:txBody>
      </p:sp>
    </p:spTree>
  </p:cSld>
  <p:clrMapOvr>
    <a:masterClrMapping/>
  </p:clrMapOvr>
</p:sld>
</file>

<file path=ppt/slides/slide2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7" name="Shape 1677"/>
        <p:cNvGrpSpPr/>
        <p:nvPr/>
      </p:nvGrpSpPr>
      <p:grpSpPr>
        <a:xfrm>
          <a:off x="0" y="0"/>
          <a:ext cx="0" cy="0"/>
          <a:chOff x="0" y="0"/>
          <a:chExt cx="0" cy="0"/>
        </a:xfrm>
      </p:grpSpPr>
      <p:sp>
        <p:nvSpPr>
          <p:cNvPr id="1678" name="Google Shape;1678;p26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Such a behaviour can scary Maria and she can be very stressed during your lessons. </a:t>
            </a:r>
            <a:endParaRPr sz="40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27"/>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It is important that he understands the rules but that alone is not enough for him not to repeat this kind of behaviour again.</a:t>
            </a:r>
            <a:endParaRPr/>
          </a:p>
        </p:txBody>
      </p:sp>
    </p:spTree>
  </p:cSld>
  <p:clrMapOvr>
    <a:masterClrMapping/>
  </p:clrMapOvr>
</p:sld>
</file>

<file path=ppt/slides/slide2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3" name="Shape 1683"/>
        <p:cNvGrpSpPr/>
        <p:nvPr/>
      </p:nvGrpSpPr>
      <p:grpSpPr>
        <a:xfrm>
          <a:off x="0" y="0"/>
          <a:ext cx="0" cy="0"/>
          <a:chOff x="0" y="0"/>
          <a:chExt cx="0" cy="0"/>
        </a:xfrm>
      </p:grpSpPr>
      <p:sp>
        <p:nvSpPr>
          <p:cNvPr id="1684" name="Google Shape;1684;p27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Maria does not know how to make relationships. How can you help her in this case?</a:t>
            </a:r>
            <a:endParaRPr sz="4000"/>
          </a:p>
          <a:p>
            <a:pPr indent="-742950" lvl="0" marL="742950" rtl="0" algn="l">
              <a:lnSpc>
                <a:spcPct val="90000"/>
              </a:lnSpc>
              <a:spcBef>
                <a:spcPts val="533"/>
              </a:spcBef>
              <a:spcAft>
                <a:spcPts val="0"/>
              </a:spcAft>
              <a:buClr>
                <a:schemeClr val="dk1"/>
              </a:buClr>
              <a:buSzPct val="100000"/>
              <a:buFont typeface="Calibri"/>
              <a:buAutoNum type="arabicPeriod"/>
            </a:pPr>
            <a:r>
              <a:rPr lang="en-US" sz="4000"/>
              <a:t>Take maria and show her a particular person. Say to this person that he/she has to spend time with Maria.</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Give Maria a lot of theoretical information about communication.</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Prepare a lesson about communication. Prepare exercises for students to practice communication skills. Engage Maria in doing these exercises.</a:t>
            </a:r>
            <a:endParaRPr/>
          </a:p>
        </p:txBody>
      </p:sp>
    </p:spTree>
  </p:cSld>
  <p:clrMapOvr>
    <a:masterClrMapping/>
  </p:clrMapOvr>
</p:sld>
</file>

<file path=ppt/slides/slide2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9" name="Shape 1689"/>
        <p:cNvGrpSpPr/>
        <p:nvPr/>
      </p:nvGrpSpPr>
      <p:grpSpPr>
        <a:xfrm>
          <a:off x="0" y="0"/>
          <a:ext cx="0" cy="0"/>
          <a:chOff x="0" y="0"/>
          <a:chExt cx="0" cy="0"/>
        </a:xfrm>
      </p:grpSpPr>
      <p:sp>
        <p:nvSpPr>
          <p:cNvPr id="1690" name="Google Shape;1690;p27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Do not force students to do anything. It is better to develop their competences in communication. They must learn how to deal with making relationships themselves.</a:t>
            </a:r>
            <a:endParaRPr sz="4000"/>
          </a:p>
        </p:txBody>
      </p:sp>
    </p:spTree>
  </p:cSld>
  <p:clrMapOvr>
    <a:masterClrMapping/>
  </p:clrMapOvr>
</p:sld>
</file>

<file path=ppt/slides/slide2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5" name="Shape 1695"/>
        <p:cNvGrpSpPr/>
        <p:nvPr/>
      </p:nvGrpSpPr>
      <p:grpSpPr>
        <a:xfrm>
          <a:off x="0" y="0"/>
          <a:ext cx="0" cy="0"/>
          <a:chOff x="0" y="0"/>
          <a:chExt cx="0" cy="0"/>
        </a:xfrm>
      </p:grpSpPr>
      <p:sp>
        <p:nvSpPr>
          <p:cNvPr id="1696" name="Google Shape;1696;p27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Remember that Maria is a child – it is better to show practical examples for children to let them understand what are the helpful actions. Give them practical advices that they could use.</a:t>
            </a:r>
            <a:endParaRPr sz="4000"/>
          </a:p>
        </p:txBody>
      </p:sp>
    </p:spTree>
  </p:cSld>
  <p:clrMapOvr>
    <a:masterClrMapping/>
  </p:clrMapOvr>
</p:sld>
</file>

<file path=ppt/slides/slide2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1" name="Shape 1701"/>
        <p:cNvGrpSpPr/>
        <p:nvPr/>
      </p:nvGrpSpPr>
      <p:grpSpPr>
        <a:xfrm>
          <a:off x="0" y="0"/>
          <a:ext cx="0" cy="0"/>
          <a:chOff x="0" y="0"/>
          <a:chExt cx="0" cy="0"/>
        </a:xfrm>
      </p:grpSpPr>
      <p:sp>
        <p:nvSpPr>
          <p:cNvPr id="1702" name="Google Shape;1702;p27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It is very important to develop children’ skills in communication to help them build relationships themselves.</a:t>
            </a:r>
            <a:endParaRPr sz="4000"/>
          </a:p>
        </p:txBody>
      </p:sp>
    </p:spTree>
  </p:cSld>
  <p:clrMapOvr>
    <a:masterClrMapping/>
  </p:clrMapOvr>
</p:sld>
</file>

<file path=ppt/slides/slide2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7" name="Shape 1707"/>
        <p:cNvGrpSpPr/>
        <p:nvPr/>
      </p:nvGrpSpPr>
      <p:grpSpPr>
        <a:xfrm>
          <a:off x="0" y="0"/>
          <a:ext cx="0" cy="0"/>
          <a:chOff x="0" y="0"/>
          <a:chExt cx="0" cy="0"/>
        </a:xfrm>
      </p:grpSpPr>
      <p:sp>
        <p:nvSpPr>
          <p:cNvPr id="1708" name="Google Shape;1708;p27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62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How to engage Maria’s parents in helping Maria to overstep isolation?</a:t>
            </a:r>
            <a:endParaRPr sz="4000"/>
          </a:p>
          <a:p>
            <a:pPr indent="-742950" lvl="0" marL="742950" rtl="0" algn="l">
              <a:lnSpc>
                <a:spcPct val="90000"/>
              </a:lnSpc>
              <a:spcBef>
                <a:spcPts val="533"/>
              </a:spcBef>
              <a:spcAft>
                <a:spcPts val="0"/>
              </a:spcAft>
              <a:buClr>
                <a:schemeClr val="dk1"/>
              </a:buClr>
              <a:buSzPct val="100000"/>
              <a:buFont typeface="Calibri"/>
              <a:buAutoNum type="arabicPeriod"/>
            </a:pPr>
            <a:r>
              <a:rPr lang="en-US" sz="4000"/>
              <a:t>Tell them that they must do something with Maria’s behaviour because she does not want to collaborate with other people and talk to teachers.</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Write an e-mail to them. Describe the problem and say that probably their attitude to school and people is the cause of Maria’s isolation. </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Prepare a meeting with them. Try to explain them how important are the relations with people. Ask them to show a school to Maria as friendly and teachers as kind an helpful. Explain them that their attitude towards people is a model for maria’s attitude.</a:t>
            </a:r>
            <a:endParaRPr/>
          </a:p>
        </p:txBody>
      </p:sp>
    </p:spTree>
  </p:cSld>
  <p:clrMapOvr>
    <a:masterClrMapping/>
  </p:clrMapOvr>
</p:sld>
</file>

<file path=ppt/slides/slide2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3" name="Shape 1713"/>
        <p:cNvGrpSpPr/>
        <p:nvPr/>
      </p:nvGrpSpPr>
      <p:grpSpPr>
        <a:xfrm>
          <a:off x="0" y="0"/>
          <a:ext cx="0" cy="0"/>
          <a:chOff x="0" y="0"/>
          <a:chExt cx="0" cy="0"/>
        </a:xfrm>
      </p:grpSpPr>
      <p:sp>
        <p:nvSpPr>
          <p:cNvPr id="1714" name="Google Shape;1714;p27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Incorrect answer. You must be careful in formulating sentences. In this case parent can misunderstand you and, for example, be angry with Maria because they will not understand that she just does not know how to behave. It is better to suggest parents how could they help and what they shouldn’t do.</a:t>
            </a:r>
            <a:endParaRPr sz="4000"/>
          </a:p>
        </p:txBody>
      </p:sp>
    </p:spTree>
  </p:cSld>
  <p:clrMapOvr>
    <a:masterClrMapping/>
  </p:clrMapOvr>
</p:sld>
</file>

<file path=ppt/slides/slide2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9" name="Shape 1719"/>
        <p:cNvGrpSpPr/>
        <p:nvPr/>
      </p:nvGrpSpPr>
      <p:grpSpPr>
        <a:xfrm>
          <a:off x="0" y="0"/>
          <a:ext cx="0" cy="0"/>
          <a:chOff x="0" y="0"/>
          <a:chExt cx="0" cy="0"/>
        </a:xfrm>
      </p:grpSpPr>
      <p:sp>
        <p:nvSpPr>
          <p:cNvPr id="1720" name="Google Shape;1720;p27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Incorrect answer. It is always better to talk about problems during the meeting instead of writing e-mails. E-mails can be easily ignored. And also suggesting that parents are a cause of the problem can be perceived by them as offensive – and they can become close for collaboration with you.</a:t>
            </a:r>
            <a:endParaRPr sz="4000"/>
          </a:p>
        </p:txBody>
      </p:sp>
    </p:spTree>
  </p:cSld>
  <p:clrMapOvr>
    <a:masterClrMapping/>
  </p:clrMapOvr>
</p:sld>
</file>

<file path=ppt/slides/slide2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5" name="Shape 1725"/>
        <p:cNvGrpSpPr/>
        <p:nvPr/>
      </p:nvGrpSpPr>
      <p:grpSpPr>
        <a:xfrm>
          <a:off x="0" y="0"/>
          <a:ext cx="0" cy="0"/>
          <a:chOff x="0" y="0"/>
          <a:chExt cx="0" cy="0"/>
        </a:xfrm>
      </p:grpSpPr>
      <p:sp>
        <p:nvSpPr>
          <p:cNvPr id="1726" name="Google Shape;1726;p27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Meeting with parents is very helpful – you have a possibility to explain them everything and set some ideas. Making parents aware of a problem and giving them tips for resolving a situation can be very helpful.</a:t>
            </a:r>
            <a:endParaRPr sz="4000"/>
          </a:p>
        </p:txBody>
      </p:sp>
    </p:spTree>
  </p:cSld>
  <p:clrMapOvr>
    <a:masterClrMapping/>
  </p:clrMapOvr>
</p:sld>
</file>

<file path=ppt/slides/slide2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1" name="Shape 1731"/>
        <p:cNvGrpSpPr/>
        <p:nvPr/>
      </p:nvGrpSpPr>
      <p:grpSpPr>
        <a:xfrm>
          <a:off x="0" y="0"/>
          <a:ext cx="0" cy="0"/>
          <a:chOff x="0" y="0"/>
          <a:chExt cx="0" cy="0"/>
        </a:xfrm>
      </p:grpSpPr>
      <p:sp>
        <p:nvSpPr>
          <p:cNvPr id="1732" name="Google Shape;1732;p27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None/>
            </a:pPr>
            <a:r>
              <a:rPr lang="en-US" sz="2000">
                <a:latin typeface="Calibri"/>
                <a:ea typeface="Calibri"/>
                <a:cs typeface="Calibri"/>
                <a:sym typeface="Calibri"/>
              </a:rPr>
              <a:t>Anne is very shy and has low self-esteem. How to work on changing it? </a:t>
            </a:r>
            <a:endParaRPr sz="2000"/>
          </a:p>
          <a:p>
            <a:pPr indent="-742950" lvl="0" marL="742950" rtl="0" algn="l">
              <a:lnSpc>
                <a:spcPct val="90000"/>
              </a:lnSpc>
              <a:spcBef>
                <a:spcPts val="533"/>
              </a:spcBef>
              <a:spcAft>
                <a:spcPts val="0"/>
              </a:spcAft>
              <a:buClr>
                <a:schemeClr val="dk1"/>
              </a:buClr>
              <a:buSzPts val="2000"/>
              <a:buFont typeface="Calibri"/>
              <a:buAutoNum type="arabicPeriod"/>
            </a:pPr>
            <a:r>
              <a:rPr lang="en-US" sz="2000"/>
              <a:t>Talk with her; tell that every person has virtues and defects; that failures are a part of a development process. Praise her attempts to communicate with others and show her that you appreciate her. </a:t>
            </a:r>
            <a:endParaRPr/>
          </a:p>
          <a:p>
            <a:pPr indent="-742950" lvl="0" marL="742950" rtl="0" algn="l">
              <a:lnSpc>
                <a:spcPct val="90000"/>
              </a:lnSpc>
              <a:spcBef>
                <a:spcPts val="533"/>
              </a:spcBef>
              <a:spcAft>
                <a:spcPts val="0"/>
              </a:spcAft>
              <a:buClr>
                <a:schemeClr val="dk1"/>
              </a:buClr>
              <a:buSzPts val="2000"/>
              <a:buFont typeface="Calibri"/>
              <a:buAutoNum type="arabicPeriod"/>
            </a:pPr>
            <a:r>
              <a:rPr lang="en-US" sz="2000"/>
              <a:t>Always praise Maria. Never criticize her.</a:t>
            </a:r>
            <a:endParaRPr/>
          </a:p>
          <a:p>
            <a:pPr indent="-742950" lvl="0" marL="742950" rtl="0" algn="l">
              <a:lnSpc>
                <a:spcPct val="90000"/>
              </a:lnSpc>
              <a:spcBef>
                <a:spcPts val="533"/>
              </a:spcBef>
              <a:spcAft>
                <a:spcPts val="0"/>
              </a:spcAft>
              <a:buClr>
                <a:schemeClr val="dk1"/>
              </a:buClr>
              <a:buSzPts val="2000"/>
              <a:buFont typeface="Calibri"/>
              <a:buAutoNum type="arabicPeriod"/>
            </a:pPr>
            <a:r>
              <a:rPr lang="en-US" sz="2000"/>
              <a:t>Tell her that she is an amazing person and that other students do not understand her value because they are not as intelligent as her. </a:t>
            </a:r>
            <a:endParaRPr/>
          </a:p>
        </p:txBody>
      </p:sp>
    </p:spTree>
  </p:cSld>
  <p:clrMapOvr>
    <a:masterClrMapping/>
  </p:clrMapOvr>
</p:sld>
</file>

<file path=ppt/slides/slide2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7" name="Shape 1737"/>
        <p:cNvGrpSpPr/>
        <p:nvPr/>
      </p:nvGrpSpPr>
      <p:grpSpPr>
        <a:xfrm>
          <a:off x="0" y="0"/>
          <a:ext cx="0" cy="0"/>
          <a:chOff x="0" y="0"/>
          <a:chExt cx="0" cy="0"/>
        </a:xfrm>
      </p:grpSpPr>
      <p:sp>
        <p:nvSpPr>
          <p:cNvPr id="1738" name="Google Shape;1738;p27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Your positive attitude towards Maria can help her believe in her value. When you talk with her, you can give her advices how to work with her shyness.</a:t>
            </a:r>
            <a:endParaRPr sz="40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28"/>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3200">
                <a:latin typeface="Calibri"/>
                <a:ea typeface="Calibri"/>
                <a:cs typeface="Calibri"/>
                <a:sym typeface="Calibri"/>
              </a:rPr>
              <a:t>Correct answer! It is very important to understand the causes behind behaviour, but that alone is not enough. Sometimes children/young people have to expose their feelings to their peers and talk about what happened. However, it is important to consider whether this is a repeated behaviour or only occasional.  If it is usual, the measures will have to be tougher and then more sanctions should be applied. </a:t>
            </a:r>
            <a:endParaRPr/>
          </a:p>
        </p:txBody>
      </p:sp>
    </p:spTree>
  </p:cSld>
  <p:clrMapOvr>
    <a:masterClrMapping/>
  </p:clrMapOvr>
</p:sld>
</file>

<file path=ppt/slides/slide2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3" name="Shape 1743"/>
        <p:cNvGrpSpPr/>
        <p:nvPr/>
      </p:nvGrpSpPr>
      <p:grpSpPr>
        <a:xfrm>
          <a:off x="0" y="0"/>
          <a:ext cx="0" cy="0"/>
          <a:chOff x="0" y="0"/>
          <a:chExt cx="0" cy="0"/>
        </a:xfrm>
      </p:grpSpPr>
      <p:sp>
        <p:nvSpPr>
          <p:cNvPr id="1744" name="Google Shape;1744;p28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When you only praise Maria she can have incorrect, unhealthy view on herself. She must know that every person makes mistakes and it is normal. Criticizing – when it is tactful – can help in creating a proper image of ourselves.</a:t>
            </a:r>
            <a:endParaRPr sz="4000"/>
          </a:p>
        </p:txBody>
      </p:sp>
    </p:spTree>
  </p:cSld>
  <p:clrMapOvr>
    <a:masterClrMapping/>
  </p:clrMapOvr>
</p:sld>
</file>

<file path=ppt/slides/slide2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9" name="Shape 1749"/>
        <p:cNvGrpSpPr/>
        <p:nvPr/>
      </p:nvGrpSpPr>
      <p:grpSpPr>
        <a:xfrm>
          <a:off x="0" y="0"/>
          <a:ext cx="0" cy="0"/>
          <a:chOff x="0" y="0"/>
          <a:chExt cx="0" cy="0"/>
        </a:xfrm>
      </p:grpSpPr>
      <p:sp>
        <p:nvSpPr>
          <p:cNvPr id="1750" name="Google Shape;1750;p28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Do not show Maria that only she is unique and that other people are worse than her. If you want her to build healthy relations, you must show her the world as good, friendly and worth meeting.</a:t>
            </a:r>
            <a:endParaRPr sz="4000"/>
          </a:p>
        </p:txBody>
      </p:sp>
    </p:spTree>
  </p:cSld>
  <p:clrMapOvr>
    <a:masterClrMapping/>
  </p:clrMapOvr>
</p:sld>
</file>

<file path=ppt/slides/slide2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5" name="Shape 1755"/>
        <p:cNvGrpSpPr/>
        <p:nvPr/>
      </p:nvGrpSpPr>
      <p:grpSpPr>
        <a:xfrm>
          <a:off x="0" y="0"/>
          <a:ext cx="0" cy="0"/>
          <a:chOff x="0" y="0"/>
          <a:chExt cx="0" cy="0"/>
        </a:xfrm>
      </p:grpSpPr>
      <p:sp>
        <p:nvSpPr>
          <p:cNvPr id="1756" name="Google Shape;1756;p28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8DA9DB"/>
              </a:buClr>
              <a:buSzPts val="4000"/>
              <a:buNone/>
            </a:pPr>
            <a:r>
              <a:rPr i="1" lang="en-US" sz="4000">
                <a:solidFill>
                  <a:srgbClr val="8DA9DB"/>
                </a:solidFill>
                <a:latin typeface="Calibri"/>
                <a:ea typeface="Calibri"/>
                <a:cs typeface="Calibri"/>
                <a:sym typeface="Calibri"/>
              </a:rPr>
              <a:t>…You start the lesson and one student – Simon, is not present.</a:t>
            </a:r>
            <a:endParaRPr i="1" sz="4000">
              <a:solidFill>
                <a:srgbClr val="8DA9DB"/>
              </a:solidFill>
            </a:endParaRPr>
          </a:p>
        </p:txBody>
      </p:sp>
    </p:spTree>
  </p:cSld>
  <p:clrMapOvr>
    <a:masterClrMapping/>
  </p:clrMapOvr>
</p:sld>
</file>

<file path=ppt/slides/slide2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1" name="Shape 1761"/>
        <p:cNvGrpSpPr/>
        <p:nvPr/>
      </p:nvGrpSpPr>
      <p:grpSpPr>
        <a:xfrm>
          <a:off x="0" y="0"/>
          <a:ext cx="0" cy="0"/>
          <a:chOff x="0" y="0"/>
          <a:chExt cx="0" cy="0"/>
        </a:xfrm>
      </p:grpSpPr>
      <p:sp>
        <p:nvSpPr>
          <p:cNvPr id="1762" name="Google Shape;1762;p28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8DA9DB"/>
              </a:buClr>
              <a:buSzPts val="4000"/>
              <a:buNone/>
            </a:pPr>
            <a:r>
              <a:rPr i="1" lang="en-US" sz="4000">
                <a:solidFill>
                  <a:srgbClr val="8DA9DB"/>
                </a:solidFill>
                <a:latin typeface="Calibri"/>
                <a:ea typeface="Calibri"/>
                <a:cs typeface="Calibri"/>
                <a:sym typeface="Calibri"/>
              </a:rPr>
              <a:t>…Simon finally arrives. You approach him and try to handle the situation..</a:t>
            </a:r>
            <a:endParaRPr i="1" sz="4000">
              <a:solidFill>
                <a:srgbClr val="8DA9DB"/>
              </a:solidFill>
            </a:endParaRPr>
          </a:p>
        </p:txBody>
      </p:sp>
    </p:spTree>
  </p:cSld>
  <p:clrMapOvr>
    <a:masterClrMapping/>
  </p:clrMapOvr>
</p:sld>
</file>

<file path=ppt/slides/slide2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7" name="Shape 1767"/>
        <p:cNvGrpSpPr/>
        <p:nvPr/>
      </p:nvGrpSpPr>
      <p:grpSpPr>
        <a:xfrm>
          <a:off x="0" y="0"/>
          <a:ext cx="0" cy="0"/>
          <a:chOff x="0" y="0"/>
          <a:chExt cx="0" cy="0"/>
        </a:xfrm>
      </p:grpSpPr>
      <p:sp>
        <p:nvSpPr>
          <p:cNvPr id="1768" name="Google Shape;1768;p28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u="sng">
                <a:latin typeface="Calibri"/>
                <a:ea typeface="Calibri"/>
                <a:cs typeface="Calibri"/>
                <a:sym typeface="Calibri"/>
              </a:rPr>
              <a:t>What you know about Simon:</a:t>
            </a:r>
            <a:endParaRPr/>
          </a:p>
          <a:p>
            <a:pPr indent="0" lvl="0" marL="0" rtl="0" algn="l">
              <a:lnSpc>
                <a:spcPct val="90000"/>
              </a:lnSpc>
              <a:spcBef>
                <a:spcPts val="533"/>
              </a:spcBef>
              <a:spcAft>
                <a:spcPts val="0"/>
              </a:spcAft>
              <a:buClr>
                <a:schemeClr val="dk1"/>
              </a:buClr>
              <a:buSzPts val="2800"/>
              <a:buNone/>
            </a:pPr>
            <a:r>
              <a:rPr lang="en-US" sz="2800"/>
              <a:t>You know that Simon is a child who tries to focus other people’s attention on him. He often comes late to school, he interrupts lessons, he shows off. You also know that he has a difficult family situation – parents are divorced, he lives with mother who works hard to earn money so she does not have enough time to spend time with Simon.</a:t>
            </a:r>
            <a:endParaRPr/>
          </a:p>
        </p:txBody>
      </p:sp>
    </p:spTree>
  </p:cSld>
  <p:clrMapOvr>
    <a:masterClrMapping/>
  </p:clrMapOvr>
</p:sld>
</file>

<file path=ppt/slides/slide2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3" name="Shape 1773"/>
        <p:cNvGrpSpPr/>
        <p:nvPr/>
      </p:nvGrpSpPr>
      <p:grpSpPr>
        <a:xfrm>
          <a:off x="0" y="0"/>
          <a:ext cx="0" cy="0"/>
          <a:chOff x="0" y="0"/>
          <a:chExt cx="0" cy="0"/>
        </a:xfrm>
      </p:grpSpPr>
      <p:sp>
        <p:nvSpPr>
          <p:cNvPr id="1774" name="Google Shape;1774;p28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Simon comes late. What do you do?</a:t>
            </a:r>
            <a:endParaRPr sz="4000">
              <a:latin typeface="Calibri"/>
              <a:ea typeface="Calibri"/>
              <a:cs typeface="Calibri"/>
              <a:sym typeface="Calibri"/>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stop the lesson and ask him why he is late and tell him that he must control the time.</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stop a lesson for a while and say: Sit down quietly and join the lesson</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ignore him. </a:t>
            </a:r>
            <a:endParaRPr/>
          </a:p>
          <a:p>
            <a:pPr indent="-508000" lvl="0" marL="742950" rtl="0" algn="l">
              <a:lnSpc>
                <a:spcPct val="90000"/>
              </a:lnSpc>
              <a:spcBef>
                <a:spcPts val="533"/>
              </a:spcBef>
              <a:spcAft>
                <a:spcPts val="0"/>
              </a:spcAft>
              <a:buClr>
                <a:schemeClr val="dk1"/>
              </a:buClr>
              <a:buSzPct val="100000"/>
              <a:buFont typeface="Calibri"/>
              <a:buNone/>
            </a:pPr>
            <a:r>
              <a:t/>
            </a:r>
            <a:endParaRPr sz="4000"/>
          </a:p>
        </p:txBody>
      </p:sp>
    </p:spTree>
  </p:cSld>
  <p:clrMapOvr>
    <a:masterClrMapping/>
  </p:clrMapOvr>
</p:sld>
</file>

<file path=ppt/slides/slide2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9" name="Shape 1779"/>
        <p:cNvGrpSpPr/>
        <p:nvPr/>
      </p:nvGrpSpPr>
      <p:grpSpPr>
        <a:xfrm>
          <a:off x="0" y="0"/>
          <a:ext cx="0" cy="0"/>
          <a:chOff x="0" y="0"/>
          <a:chExt cx="0" cy="0"/>
        </a:xfrm>
      </p:grpSpPr>
      <p:sp>
        <p:nvSpPr>
          <p:cNvPr id="1780" name="Google Shape;1780;p28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Do not stop the lesson. You can talk about the problem after the lesson. Simon tries to draw your attention but in a wrong way. </a:t>
            </a:r>
            <a:endParaRPr sz="4000"/>
          </a:p>
        </p:txBody>
      </p:sp>
    </p:spTree>
  </p:cSld>
  <p:clrMapOvr>
    <a:masterClrMapping/>
  </p:clrMapOvr>
</p:sld>
</file>

<file path=ppt/slides/slide2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5" name="Shape 1785"/>
        <p:cNvGrpSpPr/>
        <p:nvPr/>
      </p:nvGrpSpPr>
      <p:grpSpPr>
        <a:xfrm>
          <a:off x="0" y="0"/>
          <a:ext cx="0" cy="0"/>
          <a:chOff x="0" y="0"/>
          <a:chExt cx="0" cy="0"/>
        </a:xfrm>
      </p:grpSpPr>
      <p:sp>
        <p:nvSpPr>
          <p:cNvPr id="1786" name="Google Shape;1786;p28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You give just a little attention to Simon and continue the lesson. You can talk to him later.</a:t>
            </a:r>
            <a:endParaRPr sz="4000"/>
          </a:p>
        </p:txBody>
      </p:sp>
    </p:spTree>
  </p:cSld>
  <p:clrMapOvr>
    <a:masterClrMapping/>
  </p:clrMapOvr>
</p:sld>
</file>

<file path=ppt/slides/slide2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1" name="Shape 1791"/>
        <p:cNvGrpSpPr/>
        <p:nvPr/>
      </p:nvGrpSpPr>
      <p:grpSpPr>
        <a:xfrm>
          <a:off x="0" y="0"/>
          <a:ext cx="0" cy="0"/>
          <a:chOff x="0" y="0"/>
          <a:chExt cx="0" cy="0"/>
        </a:xfrm>
      </p:grpSpPr>
      <p:sp>
        <p:nvSpPr>
          <p:cNvPr id="1792" name="Google Shape;1792;p28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When you totally ignore Simon, he will probably try to draw your attention in another way. You should show him that you noticed his coming but you shouldn’t give him too much time – you will talk to him after the lesson.</a:t>
            </a:r>
            <a:endParaRPr sz="4000"/>
          </a:p>
        </p:txBody>
      </p:sp>
    </p:spTree>
  </p:cSld>
  <p:clrMapOvr>
    <a:masterClrMapping/>
  </p:clrMapOvr>
</p:sld>
</file>

<file path=ppt/slides/slide2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7" name="Shape 1797"/>
        <p:cNvGrpSpPr/>
        <p:nvPr/>
      </p:nvGrpSpPr>
      <p:grpSpPr>
        <a:xfrm>
          <a:off x="0" y="0"/>
          <a:ext cx="0" cy="0"/>
          <a:chOff x="0" y="0"/>
          <a:chExt cx="0" cy="0"/>
        </a:xfrm>
      </p:grpSpPr>
      <p:sp>
        <p:nvSpPr>
          <p:cNvPr id="1798" name="Google Shape;1798;p28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When you ask questions, Simon interrupts other children in answering. What do you do?</a:t>
            </a:r>
            <a:endParaRPr sz="4000"/>
          </a:p>
          <a:p>
            <a:pPr indent="-742950" lvl="0" marL="742950" rtl="0" algn="l">
              <a:lnSpc>
                <a:spcPct val="90000"/>
              </a:lnSpc>
              <a:spcBef>
                <a:spcPts val="533"/>
              </a:spcBef>
              <a:spcAft>
                <a:spcPts val="0"/>
              </a:spcAft>
              <a:buClr>
                <a:schemeClr val="dk1"/>
              </a:buClr>
              <a:buSzPct val="100000"/>
              <a:buFont typeface="Calibri"/>
              <a:buAutoNum type="arabicPeriod"/>
            </a:pPr>
            <a:r>
              <a:rPr lang="en-US" sz="4000"/>
              <a:t>I ask him to wait for his turn. After a particular student ends, I will ask Simon to say what he wanted to say.</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let him say what he wants. He needs it.</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tell Simon to be quiet and do not interrupt. I am angry.</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29"/>
          <p:cNvSpPr txBox="1"/>
          <p:nvPr>
            <p:ph idx="1" type="body"/>
          </p:nvPr>
        </p:nvSpPr>
        <p:spPr>
          <a:xfrm>
            <a:off x="701676" y="467874"/>
            <a:ext cx="9569448" cy="270563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600"/>
              <a:buNone/>
            </a:pPr>
            <a:r>
              <a:rPr lang="en-US" sz="3600">
                <a:latin typeface="Calibri"/>
                <a:ea typeface="Calibri"/>
                <a:cs typeface="Calibri"/>
                <a:sym typeface="Calibri"/>
              </a:rPr>
              <a:t>Congratulations! You passed the first quiz!</a:t>
            </a:r>
            <a:endParaRPr/>
          </a:p>
          <a:p>
            <a:pPr indent="0" lvl="0" marL="0" rtl="0" algn="l">
              <a:lnSpc>
                <a:spcPct val="90000"/>
              </a:lnSpc>
              <a:spcBef>
                <a:spcPts val="533"/>
              </a:spcBef>
              <a:spcAft>
                <a:spcPts val="0"/>
              </a:spcAft>
              <a:buClr>
                <a:schemeClr val="dk1"/>
              </a:buClr>
              <a:buSzPts val="3600"/>
              <a:buNone/>
            </a:pPr>
            <a:r>
              <a:t/>
            </a:r>
            <a:endParaRPr sz="3600">
              <a:latin typeface="Calibri"/>
              <a:ea typeface="Calibri"/>
              <a:cs typeface="Calibri"/>
              <a:sym typeface="Calibri"/>
            </a:endParaRPr>
          </a:p>
          <a:p>
            <a:pPr indent="0" lvl="0" marL="0" rtl="0" algn="l">
              <a:lnSpc>
                <a:spcPct val="90000"/>
              </a:lnSpc>
              <a:spcBef>
                <a:spcPts val="533"/>
              </a:spcBef>
              <a:spcAft>
                <a:spcPts val="0"/>
              </a:spcAft>
              <a:buClr>
                <a:schemeClr val="dk1"/>
              </a:buClr>
              <a:buSzPts val="3600"/>
              <a:buNone/>
            </a:pPr>
            <a:r>
              <a:rPr lang="en-US" sz="3600">
                <a:latin typeface="Calibri"/>
                <a:ea typeface="Calibri"/>
                <a:cs typeface="Calibri"/>
                <a:sym typeface="Calibri"/>
              </a:rPr>
              <a:t>Now, you may approach Peter. </a:t>
            </a:r>
            <a:endParaRPr/>
          </a:p>
        </p:txBody>
      </p:sp>
    </p:spTree>
  </p:cSld>
  <p:clrMapOvr>
    <a:masterClrMapping/>
  </p:clrMapOvr>
</p:sld>
</file>

<file path=ppt/slides/slide2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3" name="Shape 1803"/>
        <p:cNvGrpSpPr/>
        <p:nvPr/>
      </p:nvGrpSpPr>
      <p:grpSpPr>
        <a:xfrm>
          <a:off x="0" y="0"/>
          <a:ext cx="0" cy="0"/>
          <a:chOff x="0" y="0"/>
          <a:chExt cx="0" cy="0"/>
        </a:xfrm>
      </p:grpSpPr>
      <p:sp>
        <p:nvSpPr>
          <p:cNvPr id="1804" name="Google Shape;1804;p29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Students must follow the rules. You should keep order. But it is also important not to ignore any student.</a:t>
            </a:r>
            <a:endParaRPr sz="4000"/>
          </a:p>
        </p:txBody>
      </p:sp>
    </p:spTree>
  </p:cSld>
  <p:clrMapOvr>
    <a:masterClrMapping/>
  </p:clrMapOvr>
</p:sld>
</file>

<file path=ppt/slides/slide2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9" name="Shape 1809"/>
        <p:cNvGrpSpPr/>
        <p:nvPr/>
      </p:nvGrpSpPr>
      <p:grpSpPr>
        <a:xfrm>
          <a:off x="0" y="0"/>
          <a:ext cx="0" cy="0"/>
          <a:chOff x="0" y="0"/>
          <a:chExt cx="0" cy="0"/>
        </a:xfrm>
      </p:grpSpPr>
      <p:sp>
        <p:nvSpPr>
          <p:cNvPr id="1810" name="Google Shape;1810;p29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It is not a good idea to let students for ill-mannered behaviour. Explain them the rules of conversations.</a:t>
            </a:r>
            <a:endParaRPr sz="4000"/>
          </a:p>
        </p:txBody>
      </p:sp>
    </p:spTree>
  </p:cSld>
  <p:clrMapOvr>
    <a:masterClrMapping/>
  </p:clrMapOvr>
</p:sld>
</file>

<file path=ppt/slides/slide2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5" name="Shape 1815"/>
        <p:cNvGrpSpPr/>
        <p:nvPr/>
      </p:nvGrpSpPr>
      <p:grpSpPr>
        <a:xfrm>
          <a:off x="0" y="0"/>
          <a:ext cx="0" cy="0"/>
          <a:chOff x="0" y="0"/>
          <a:chExt cx="0" cy="0"/>
        </a:xfrm>
      </p:grpSpPr>
      <p:sp>
        <p:nvSpPr>
          <p:cNvPr id="1816" name="Google Shape;1816;p29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Do not show anger. Be kind. </a:t>
            </a:r>
            <a:endParaRPr sz="4000"/>
          </a:p>
        </p:txBody>
      </p:sp>
    </p:spTree>
  </p:cSld>
  <p:clrMapOvr>
    <a:masterClrMapping/>
  </p:clrMapOvr>
</p:sld>
</file>

<file path=ppt/slides/slide2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1" name="Shape 1821"/>
        <p:cNvGrpSpPr/>
        <p:nvPr/>
      </p:nvGrpSpPr>
      <p:grpSpPr>
        <a:xfrm>
          <a:off x="0" y="0"/>
          <a:ext cx="0" cy="0"/>
          <a:chOff x="0" y="0"/>
          <a:chExt cx="0" cy="0"/>
        </a:xfrm>
      </p:grpSpPr>
      <p:sp>
        <p:nvSpPr>
          <p:cNvPr id="1822" name="Google Shape;1822;p29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What will you tell Simon during the talk after the lesson?  </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I will suggest him alternative behaviours and set rules which he will follow.</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will give him a small punishment because of his behaviour.</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will tell him that his behaviour comes from his unreliability and malice. And that he must change his attitude immediately.</a:t>
            </a:r>
            <a:endParaRPr/>
          </a:p>
        </p:txBody>
      </p:sp>
    </p:spTree>
  </p:cSld>
  <p:clrMapOvr>
    <a:masterClrMapping/>
  </p:clrMapOvr>
</p:sld>
</file>

<file path=ppt/slides/slide2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7" name="Shape 1827"/>
        <p:cNvGrpSpPr/>
        <p:nvPr/>
      </p:nvGrpSpPr>
      <p:grpSpPr>
        <a:xfrm>
          <a:off x="0" y="0"/>
          <a:ext cx="0" cy="0"/>
          <a:chOff x="0" y="0"/>
          <a:chExt cx="0" cy="0"/>
        </a:xfrm>
      </p:grpSpPr>
      <p:sp>
        <p:nvSpPr>
          <p:cNvPr id="1828" name="Google Shape;1828;p29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Setting rules is very important. Students need to know what behaviour is accepted.</a:t>
            </a:r>
            <a:endParaRPr sz="4000"/>
          </a:p>
        </p:txBody>
      </p:sp>
    </p:spTree>
  </p:cSld>
  <p:clrMapOvr>
    <a:masterClrMapping/>
  </p:clrMapOvr>
</p:sld>
</file>

<file path=ppt/slides/slide2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3" name="Shape 1833"/>
        <p:cNvGrpSpPr/>
        <p:nvPr/>
      </p:nvGrpSpPr>
      <p:grpSpPr>
        <a:xfrm>
          <a:off x="0" y="0"/>
          <a:ext cx="0" cy="0"/>
          <a:chOff x="0" y="0"/>
          <a:chExt cx="0" cy="0"/>
        </a:xfrm>
      </p:grpSpPr>
      <p:sp>
        <p:nvSpPr>
          <p:cNvPr id="1834" name="Google Shape;1834;p29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Punishment closes the door of communication. It should be the last possibility to choose.</a:t>
            </a:r>
            <a:endParaRPr sz="4000"/>
          </a:p>
        </p:txBody>
      </p:sp>
    </p:spTree>
  </p:cSld>
  <p:clrMapOvr>
    <a:masterClrMapping/>
  </p:clrMapOvr>
</p:sld>
</file>

<file path=ppt/slides/slide2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9" name="Shape 1839"/>
        <p:cNvGrpSpPr/>
        <p:nvPr/>
      </p:nvGrpSpPr>
      <p:grpSpPr>
        <a:xfrm>
          <a:off x="0" y="0"/>
          <a:ext cx="0" cy="0"/>
          <a:chOff x="0" y="0"/>
          <a:chExt cx="0" cy="0"/>
        </a:xfrm>
      </p:grpSpPr>
      <p:sp>
        <p:nvSpPr>
          <p:cNvPr id="1840" name="Google Shape;1840;p29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Do not judge a student. You do not know what is the source of his behaviour. You can talk with him about it but do not assume that he is malice.</a:t>
            </a:r>
            <a:endParaRPr sz="4000"/>
          </a:p>
        </p:txBody>
      </p:sp>
    </p:spTree>
  </p:cSld>
  <p:clrMapOvr>
    <a:masterClrMapping/>
  </p:clrMapOvr>
</p:sld>
</file>

<file path=ppt/slides/slide2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5" name="Shape 1845"/>
        <p:cNvGrpSpPr/>
        <p:nvPr/>
      </p:nvGrpSpPr>
      <p:grpSpPr>
        <a:xfrm>
          <a:off x="0" y="0"/>
          <a:ext cx="0" cy="0"/>
          <a:chOff x="0" y="0"/>
          <a:chExt cx="0" cy="0"/>
        </a:xfrm>
      </p:grpSpPr>
      <p:sp>
        <p:nvSpPr>
          <p:cNvPr id="1846" name="Google Shape;1846;p29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What can you do to show a student that he is needed in a class?</a:t>
            </a:r>
            <a:endParaRPr sz="4000"/>
          </a:p>
          <a:p>
            <a:pPr indent="-742950" lvl="0" marL="742950" rtl="0" algn="l">
              <a:lnSpc>
                <a:spcPct val="90000"/>
              </a:lnSpc>
              <a:spcBef>
                <a:spcPts val="533"/>
              </a:spcBef>
              <a:spcAft>
                <a:spcPts val="0"/>
              </a:spcAft>
              <a:buClr>
                <a:schemeClr val="dk1"/>
              </a:buClr>
              <a:buSzPct val="100000"/>
              <a:buFont typeface="Calibri"/>
              <a:buAutoNum type="arabicPeriod"/>
            </a:pPr>
            <a:r>
              <a:rPr lang="en-US" sz="4000"/>
              <a:t>Always when he reports himself, let him talk.</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Just tell him that he is needed.</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can give him small tasks to do, I can engage him in organizing class events.</a:t>
            </a:r>
            <a:endParaRPr/>
          </a:p>
        </p:txBody>
      </p:sp>
    </p:spTree>
  </p:cSld>
  <p:clrMapOvr>
    <a:masterClrMapping/>
  </p:clrMapOvr>
</p:sld>
</file>

<file path=ppt/slides/slide2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1" name="Shape 1851"/>
        <p:cNvGrpSpPr/>
        <p:nvPr/>
      </p:nvGrpSpPr>
      <p:grpSpPr>
        <a:xfrm>
          <a:off x="0" y="0"/>
          <a:ext cx="0" cy="0"/>
          <a:chOff x="0" y="0"/>
          <a:chExt cx="0" cy="0"/>
        </a:xfrm>
      </p:grpSpPr>
      <p:sp>
        <p:nvSpPr>
          <p:cNvPr id="1852" name="Google Shape;1852;p29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You are responsible for the whole class, not only for one person. Be just – let all the children say their opinions. Do not let talk only one person.</a:t>
            </a:r>
            <a:endParaRPr sz="4000"/>
          </a:p>
        </p:txBody>
      </p:sp>
    </p:spTree>
  </p:cSld>
  <p:clrMapOvr>
    <a:masterClrMapping/>
  </p:clrMapOvr>
</p:sld>
</file>

<file path=ppt/slides/slide2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7" name="Shape 1857"/>
        <p:cNvGrpSpPr/>
        <p:nvPr/>
      </p:nvGrpSpPr>
      <p:grpSpPr>
        <a:xfrm>
          <a:off x="0" y="0"/>
          <a:ext cx="0" cy="0"/>
          <a:chOff x="0" y="0"/>
          <a:chExt cx="0" cy="0"/>
        </a:xfrm>
      </p:grpSpPr>
      <p:sp>
        <p:nvSpPr>
          <p:cNvPr id="1858" name="Google Shape;1858;p29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Words are not enough. Children need to see and feel that they are accepted.</a:t>
            </a:r>
            <a:endParaRPr sz="40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3"/>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t/>
            </a:r>
            <a:endParaRPr sz="3600">
              <a:latin typeface="Calibri"/>
              <a:ea typeface="Calibri"/>
              <a:cs typeface="Calibri"/>
              <a:sym typeface="Calibri"/>
            </a:endParaRPr>
          </a:p>
          <a:p>
            <a:pPr indent="0" lvl="0" marL="0" rtl="0" algn="l">
              <a:lnSpc>
                <a:spcPct val="90000"/>
              </a:lnSpc>
              <a:spcBef>
                <a:spcPts val="533"/>
              </a:spcBef>
              <a:spcAft>
                <a:spcPts val="0"/>
              </a:spcAft>
              <a:buClr>
                <a:schemeClr val="dk1"/>
              </a:buClr>
              <a:buSzPts val="3600"/>
              <a:buNone/>
            </a:pPr>
            <a:r>
              <a:t/>
            </a:r>
            <a:endParaRPr sz="36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After you have read the theory, you may now approach Sarah and John.</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30"/>
          <p:cNvSpPr txBox="1"/>
          <p:nvPr>
            <p:ph idx="1" type="body"/>
          </p:nvPr>
        </p:nvSpPr>
        <p:spPr>
          <a:xfrm>
            <a:off x="701676" y="724755"/>
            <a:ext cx="9569448" cy="220809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latin typeface="Calibri"/>
                <a:ea typeface="Calibri"/>
                <a:cs typeface="Calibri"/>
                <a:sym typeface="Calibri"/>
              </a:rPr>
              <a:t>Unfortunately, you did not pass the first quiz.</a:t>
            </a:r>
            <a:endParaRPr/>
          </a:p>
          <a:p>
            <a:pPr indent="0" lvl="0" marL="0" rtl="0" algn="l">
              <a:lnSpc>
                <a:spcPct val="90000"/>
              </a:lnSpc>
              <a:spcBef>
                <a:spcPts val="533"/>
              </a:spcBef>
              <a:spcAft>
                <a:spcPts val="0"/>
              </a:spcAft>
              <a:buClr>
                <a:schemeClr val="dk1"/>
              </a:buClr>
              <a:buSzPts val="3600"/>
              <a:buNone/>
            </a:pPr>
            <a:r>
              <a:t/>
            </a:r>
            <a:endParaRPr sz="3600">
              <a:latin typeface="Calibri"/>
              <a:ea typeface="Calibri"/>
              <a:cs typeface="Calibri"/>
              <a:sym typeface="Calibri"/>
            </a:endParaRPr>
          </a:p>
          <a:p>
            <a:pPr indent="0" lvl="0" marL="0" rtl="0" algn="l">
              <a:lnSpc>
                <a:spcPct val="90000"/>
              </a:lnSpc>
              <a:spcBef>
                <a:spcPts val="533"/>
              </a:spcBef>
              <a:spcAft>
                <a:spcPts val="0"/>
              </a:spcAft>
              <a:buClr>
                <a:schemeClr val="dk1"/>
              </a:buClr>
              <a:buSzPts val="3600"/>
              <a:buNone/>
            </a:pPr>
            <a:r>
              <a:rPr lang="en-US" sz="3600">
                <a:latin typeface="Calibri"/>
                <a:ea typeface="Calibri"/>
                <a:cs typeface="Calibri"/>
                <a:sym typeface="Calibri"/>
              </a:rPr>
              <a:t>Read the Theory again and try another time to solve the issue!</a:t>
            </a:r>
            <a:endParaRPr/>
          </a:p>
        </p:txBody>
      </p:sp>
    </p:spTree>
  </p:cSld>
  <p:clrMapOvr>
    <a:masterClrMapping/>
  </p:clrMapOvr>
</p:sld>
</file>

<file path=ppt/slides/slide3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3" name="Shape 1863"/>
        <p:cNvGrpSpPr/>
        <p:nvPr/>
      </p:nvGrpSpPr>
      <p:grpSpPr>
        <a:xfrm>
          <a:off x="0" y="0"/>
          <a:ext cx="0" cy="0"/>
          <a:chOff x="0" y="0"/>
          <a:chExt cx="0" cy="0"/>
        </a:xfrm>
      </p:grpSpPr>
      <p:sp>
        <p:nvSpPr>
          <p:cNvPr id="1864" name="Google Shape;1864;p30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Helping in organization can give a student the sense of acceptance. Do not forget to praise him for doing the task!</a:t>
            </a:r>
            <a:endParaRPr sz="4000"/>
          </a:p>
        </p:txBody>
      </p:sp>
    </p:spTree>
  </p:cSld>
  <p:clrMapOvr>
    <a:masterClrMapping/>
  </p:clrMapOvr>
</p:sld>
</file>

<file path=ppt/slides/slide3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9" name="Shape 1869"/>
        <p:cNvGrpSpPr/>
        <p:nvPr/>
      </p:nvGrpSpPr>
      <p:grpSpPr>
        <a:xfrm>
          <a:off x="0" y="0"/>
          <a:ext cx="0" cy="0"/>
          <a:chOff x="0" y="0"/>
          <a:chExt cx="0" cy="0"/>
        </a:xfrm>
      </p:grpSpPr>
      <p:sp>
        <p:nvSpPr>
          <p:cNvPr id="1870" name="Google Shape;1870;p30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Which sentence is CORRECT?</a:t>
            </a:r>
            <a:endParaRPr sz="4000"/>
          </a:p>
          <a:p>
            <a:pPr indent="-742950" lvl="0" marL="742950" rtl="0" algn="l">
              <a:lnSpc>
                <a:spcPct val="90000"/>
              </a:lnSpc>
              <a:spcBef>
                <a:spcPts val="533"/>
              </a:spcBef>
              <a:spcAft>
                <a:spcPts val="0"/>
              </a:spcAft>
              <a:buClr>
                <a:schemeClr val="dk1"/>
              </a:buClr>
              <a:buSzPct val="100000"/>
              <a:buFont typeface="Calibri"/>
              <a:buAutoNum type="arabicPeriod"/>
            </a:pPr>
            <a:r>
              <a:rPr lang="en-US" sz="4000"/>
              <a:t>A child can try to draw people’s attention when he feels the lack of acceptance from parents.</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Family situation cannot affect students’ behaviour.</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When a student hurt himself or other children it always means that he needs teacher’s attention.</a:t>
            </a:r>
            <a:endParaRPr/>
          </a:p>
        </p:txBody>
      </p:sp>
    </p:spTree>
  </p:cSld>
  <p:clrMapOvr>
    <a:masterClrMapping/>
  </p:clrMapOvr>
</p:sld>
</file>

<file path=ppt/slides/slide3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5" name="Shape 1875"/>
        <p:cNvGrpSpPr/>
        <p:nvPr/>
      </p:nvGrpSpPr>
      <p:grpSpPr>
        <a:xfrm>
          <a:off x="0" y="0"/>
          <a:ext cx="0" cy="0"/>
          <a:chOff x="0" y="0"/>
          <a:chExt cx="0" cy="0"/>
        </a:xfrm>
      </p:grpSpPr>
      <p:sp>
        <p:nvSpPr>
          <p:cNvPr id="1876" name="Google Shape;1876;p30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It can be the cause of student’s behaviour. </a:t>
            </a:r>
            <a:endParaRPr sz="4000"/>
          </a:p>
        </p:txBody>
      </p:sp>
    </p:spTree>
  </p:cSld>
  <p:clrMapOvr>
    <a:masterClrMapping/>
  </p:clrMapOvr>
</p:sld>
</file>

<file path=ppt/slides/slide3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1" name="Shape 1881"/>
        <p:cNvGrpSpPr/>
        <p:nvPr/>
      </p:nvGrpSpPr>
      <p:grpSpPr>
        <a:xfrm>
          <a:off x="0" y="0"/>
          <a:ext cx="0" cy="0"/>
          <a:chOff x="0" y="0"/>
          <a:chExt cx="0" cy="0"/>
        </a:xfrm>
      </p:grpSpPr>
      <p:sp>
        <p:nvSpPr>
          <p:cNvPr id="1882" name="Google Shape;1882;p30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Family situation creates personality very much. </a:t>
            </a:r>
            <a:endParaRPr sz="4000"/>
          </a:p>
        </p:txBody>
      </p:sp>
    </p:spTree>
  </p:cSld>
  <p:clrMapOvr>
    <a:masterClrMapping/>
  </p:clrMapOvr>
</p:sld>
</file>

<file path=ppt/slides/slide3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7" name="Shape 1887"/>
        <p:cNvGrpSpPr/>
        <p:nvPr/>
      </p:nvGrpSpPr>
      <p:grpSpPr>
        <a:xfrm>
          <a:off x="0" y="0"/>
          <a:ext cx="0" cy="0"/>
          <a:chOff x="0" y="0"/>
          <a:chExt cx="0" cy="0"/>
        </a:xfrm>
      </p:grpSpPr>
      <p:sp>
        <p:nvSpPr>
          <p:cNvPr id="1888" name="Google Shape;1888;p30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There can be many reasons for such a behaviour. It is good to examine the situation (maybe a psychologist help will be needed).</a:t>
            </a:r>
            <a:endParaRPr sz="4000"/>
          </a:p>
        </p:txBody>
      </p:sp>
    </p:spTree>
  </p:cSld>
  <p:clrMapOvr>
    <a:masterClrMapping/>
  </p:clrMapOvr>
</p:sld>
</file>

<file path=ppt/slides/slide3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3" name="Shape 1893"/>
        <p:cNvGrpSpPr/>
        <p:nvPr/>
      </p:nvGrpSpPr>
      <p:grpSpPr>
        <a:xfrm>
          <a:off x="0" y="0"/>
          <a:ext cx="0" cy="0"/>
          <a:chOff x="0" y="0"/>
          <a:chExt cx="0" cy="0"/>
        </a:xfrm>
      </p:grpSpPr>
      <p:sp>
        <p:nvSpPr>
          <p:cNvPr id="1894" name="Google Shape;1894;p30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What would you tell mother of Simon during the talk with her?</a:t>
            </a:r>
            <a:endParaRPr sz="4000"/>
          </a:p>
          <a:p>
            <a:pPr indent="-742950" lvl="0" marL="742950" rtl="0" algn="l">
              <a:lnSpc>
                <a:spcPct val="90000"/>
              </a:lnSpc>
              <a:spcBef>
                <a:spcPts val="533"/>
              </a:spcBef>
              <a:spcAft>
                <a:spcPts val="0"/>
              </a:spcAft>
              <a:buClr>
                <a:schemeClr val="dk1"/>
              </a:buClr>
              <a:buSzPct val="100000"/>
              <a:buFont typeface="Calibri"/>
              <a:buAutoNum type="arabicPeriod"/>
            </a:pPr>
            <a:r>
              <a:rPr lang="en-US" sz="4000"/>
              <a:t>I would tell her that her son’s behaviour is unacceptable and she is responsible for that.</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would tell her that her son, who is a good child and an active student, has some problems with the sense of acceptance. And that he can help in changing this situation.</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I would ask her about her divorce and tell that this led to the changes in Simon’s behaviour.</a:t>
            </a:r>
            <a:endParaRPr/>
          </a:p>
        </p:txBody>
      </p:sp>
    </p:spTree>
  </p:cSld>
  <p:clrMapOvr>
    <a:masterClrMapping/>
  </p:clrMapOvr>
</p:sld>
</file>

<file path=ppt/slides/slide3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9" name="Shape 1899"/>
        <p:cNvGrpSpPr/>
        <p:nvPr/>
      </p:nvGrpSpPr>
      <p:grpSpPr>
        <a:xfrm>
          <a:off x="0" y="0"/>
          <a:ext cx="0" cy="0"/>
          <a:chOff x="0" y="0"/>
          <a:chExt cx="0" cy="0"/>
        </a:xfrm>
      </p:grpSpPr>
      <p:sp>
        <p:nvSpPr>
          <p:cNvPr id="1900" name="Google Shape;1900;p30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Do not judge people. Be kind and try to understand another person. Do not be too strict – show parents that their son is a good child but has some problems which can be fixed.</a:t>
            </a:r>
            <a:endParaRPr sz="4000"/>
          </a:p>
        </p:txBody>
      </p:sp>
    </p:spTree>
  </p:cSld>
  <p:clrMapOvr>
    <a:masterClrMapping/>
  </p:clrMapOvr>
</p:sld>
</file>

<file path=ppt/slides/slide3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5" name="Shape 1905"/>
        <p:cNvGrpSpPr/>
        <p:nvPr/>
      </p:nvGrpSpPr>
      <p:grpSpPr>
        <a:xfrm>
          <a:off x="0" y="0"/>
          <a:ext cx="0" cy="0"/>
          <a:chOff x="0" y="0"/>
          <a:chExt cx="0" cy="0"/>
        </a:xfrm>
      </p:grpSpPr>
      <p:sp>
        <p:nvSpPr>
          <p:cNvPr id="1906" name="Google Shape;1906;p30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You are kind and reliable. You show the problem but you also show that it can be resolved. Such an attitude encourage people to cooperation.</a:t>
            </a:r>
            <a:endParaRPr sz="4000"/>
          </a:p>
        </p:txBody>
      </p:sp>
    </p:spTree>
  </p:cSld>
  <p:clrMapOvr>
    <a:masterClrMapping/>
  </p:clrMapOvr>
</p:sld>
</file>

<file path=ppt/slides/slide3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1" name="Shape 1911"/>
        <p:cNvGrpSpPr/>
        <p:nvPr/>
      </p:nvGrpSpPr>
      <p:grpSpPr>
        <a:xfrm>
          <a:off x="0" y="0"/>
          <a:ext cx="0" cy="0"/>
          <a:chOff x="0" y="0"/>
          <a:chExt cx="0" cy="0"/>
        </a:xfrm>
      </p:grpSpPr>
      <p:sp>
        <p:nvSpPr>
          <p:cNvPr id="1912" name="Google Shape;1912;p30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Do not ask about private life of Simon’s mother. It can be too difficult for her. Do not judge the situation. Just encourage her to show attention to Simon.</a:t>
            </a:r>
            <a:endParaRPr sz="4000"/>
          </a:p>
        </p:txBody>
      </p:sp>
    </p:spTree>
  </p:cSld>
  <p:clrMapOvr>
    <a:masterClrMapping/>
  </p:clrMapOvr>
</p:sld>
</file>

<file path=ppt/slides/slide3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7" name="Shape 1917"/>
        <p:cNvGrpSpPr/>
        <p:nvPr/>
      </p:nvGrpSpPr>
      <p:grpSpPr>
        <a:xfrm>
          <a:off x="0" y="0"/>
          <a:ext cx="0" cy="0"/>
          <a:chOff x="0" y="0"/>
          <a:chExt cx="0" cy="0"/>
        </a:xfrm>
      </p:grpSpPr>
      <p:sp>
        <p:nvSpPr>
          <p:cNvPr id="1918" name="Google Shape;1918;p30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sz="2800">
                <a:latin typeface="Calibri"/>
                <a:ea typeface="Calibri"/>
                <a:cs typeface="Calibri"/>
                <a:sym typeface="Calibri"/>
              </a:rPr>
              <a:t>Which sentence is INCORRECT? </a:t>
            </a:r>
            <a:endParaRPr sz="2800"/>
          </a:p>
          <a:p>
            <a:pPr indent="-742950" lvl="0" marL="742950" rtl="0" algn="l">
              <a:lnSpc>
                <a:spcPct val="90000"/>
              </a:lnSpc>
              <a:spcBef>
                <a:spcPts val="533"/>
              </a:spcBef>
              <a:spcAft>
                <a:spcPts val="0"/>
              </a:spcAft>
              <a:buClr>
                <a:schemeClr val="dk1"/>
              </a:buClr>
              <a:buSzPts val="2800"/>
              <a:buFont typeface="Calibri"/>
              <a:buAutoNum type="arabicPeriod"/>
            </a:pPr>
            <a:r>
              <a:rPr lang="en-US" sz="2800"/>
              <a:t>When a child feels unaccepted he can pretend that he cannot do the task to get teacher’s attention</a:t>
            </a:r>
            <a:endParaRPr/>
          </a:p>
          <a:p>
            <a:pPr indent="-742950" lvl="0" marL="742950" rtl="0" algn="l">
              <a:lnSpc>
                <a:spcPct val="90000"/>
              </a:lnSpc>
              <a:spcBef>
                <a:spcPts val="533"/>
              </a:spcBef>
              <a:spcAft>
                <a:spcPts val="0"/>
              </a:spcAft>
              <a:buClr>
                <a:schemeClr val="dk1"/>
              </a:buClr>
              <a:buSzPts val="2800"/>
              <a:buFont typeface="Calibri"/>
              <a:buAutoNum type="arabicPeriod"/>
            </a:pPr>
            <a:r>
              <a:rPr lang="en-US" sz="2800"/>
              <a:t>A teacher should give his attention to a child not only when a student is disobedient</a:t>
            </a:r>
            <a:endParaRPr/>
          </a:p>
          <a:p>
            <a:pPr indent="-742950" lvl="0" marL="742950" rtl="0" algn="l">
              <a:lnSpc>
                <a:spcPct val="90000"/>
              </a:lnSpc>
              <a:spcBef>
                <a:spcPts val="533"/>
              </a:spcBef>
              <a:spcAft>
                <a:spcPts val="0"/>
              </a:spcAft>
              <a:buClr>
                <a:schemeClr val="dk1"/>
              </a:buClr>
              <a:buSzPts val="2800"/>
              <a:buFont typeface="Calibri"/>
              <a:buAutoNum type="arabicPeriod"/>
            </a:pPr>
            <a:r>
              <a:rPr lang="en-US" sz="2800"/>
              <a:t>Student’s attempts to draw people’s attention on him will not have effects for his life as an adult</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31"/>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400"/>
              <a:buNone/>
            </a:pPr>
            <a:r>
              <a:rPr lang="en-US" sz="2400">
                <a:latin typeface="Calibri"/>
                <a:ea typeface="Calibri"/>
                <a:cs typeface="Calibri"/>
                <a:sym typeface="Calibri"/>
              </a:rPr>
              <a:t>After you know what happened, how would you approach Peter?</a:t>
            </a:r>
            <a:endParaRPr/>
          </a:p>
          <a:p>
            <a:pPr indent="0" lvl="0" marL="0" rtl="0" algn="l">
              <a:lnSpc>
                <a:spcPct val="90000"/>
              </a:lnSpc>
              <a:spcBef>
                <a:spcPts val="533"/>
              </a:spcBef>
              <a:spcAft>
                <a:spcPts val="0"/>
              </a:spcAft>
              <a:buClr>
                <a:schemeClr val="dk1"/>
              </a:buClr>
              <a:buSzPts val="2000"/>
              <a:buNone/>
            </a:pPr>
            <a:r>
              <a:t/>
            </a:r>
            <a:endParaRPr sz="2000">
              <a:latin typeface="Calibri"/>
              <a:ea typeface="Calibri"/>
              <a:cs typeface="Calibri"/>
              <a:sym typeface="Calibri"/>
            </a:endParaRPr>
          </a:p>
          <a:p>
            <a:pPr indent="-514350" lvl="0" marL="514350" rtl="0" algn="l">
              <a:lnSpc>
                <a:spcPct val="90000"/>
              </a:lnSpc>
              <a:spcBef>
                <a:spcPts val="533"/>
              </a:spcBef>
              <a:spcAft>
                <a:spcPts val="0"/>
              </a:spcAft>
              <a:buClr>
                <a:schemeClr val="dk1"/>
              </a:buClr>
              <a:buSzPts val="2400"/>
              <a:buFont typeface="Calibri"/>
              <a:buAutoNum type="arabicPeriod"/>
            </a:pPr>
            <a:r>
              <a:rPr lang="en-US" sz="2400">
                <a:latin typeface="Calibri"/>
                <a:ea typeface="Calibri"/>
                <a:cs typeface="Calibri"/>
                <a:sym typeface="Calibri"/>
              </a:rPr>
              <a:t>I would say: “So Peter I already know what happened, but please tell me what had happened and tell me what we should do about it”.</a:t>
            </a:r>
            <a:endParaRPr/>
          </a:p>
          <a:p>
            <a:pPr indent="-514350" lvl="0" marL="514350" rtl="0" algn="l">
              <a:lnSpc>
                <a:spcPct val="90000"/>
              </a:lnSpc>
              <a:spcBef>
                <a:spcPts val="533"/>
              </a:spcBef>
              <a:spcAft>
                <a:spcPts val="0"/>
              </a:spcAft>
              <a:buClr>
                <a:schemeClr val="dk1"/>
              </a:buClr>
              <a:buSzPts val="2400"/>
              <a:buFont typeface="Calibri"/>
              <a:buAutoNum type="arabicPeriod"/>
            </a:pPr>
            <a:r>
              <a:rPr lang="en-US" sz="2400">
                <a:latin typeface="Calibri"/>
                <a:ea typeface="Calibri"/>
                <a:cs typeface="Calibri"/>
                <a:sym typeface="Calibri"/>
              </a:rPr>
              <a:t>I would say: “So Peter I already know what happened, here is what you are going to do”..</a:t>
            </a:r>
            <a:endParaRPr/>
          </a:p>
          <a:p>
            <a:pPr indent="-514350" lvl="0" marL="514350" rtl="0" algn="l">
              <a:lnSpc>
                <a:spcPct val="90000"/>
              </a:lnSpc>
              <a:spcBef>
                <a:spcPts val="533"/>
              </a:spcBef>
              <a:spcAft>
                <a:spcPts val="0"/>
              </a:spcAft>
              <a:buClr>
                <a:schemeClr val="dk1"/>
              </a:buClr>
              <a:buSzPts val="2400"/>
              <a:buFont typeface="Calibri"/>
              <a:buAutoNum type="arabicPeriod"/>
            </a:pPr>
            <a:r>
              <a:rPr lang="en-US" sz="2400">
                <a:latin typeface="Calibri"/>
                <a:ea typeface="Calibri"/>
                <a:cs typeface="Calibri"/>
                <a:sym typeface="Calibri"/>
              </a:rPr>
              <a:t>I would say: “So Peter I don’t know what had happened, but that isn’t important for the moment. John’s behavior was unacceptable and so was yours”.</a:t>
            </a:r>
            <a:endParaRPr/>
          </a:p>
        </p:txBody>
      </p:sp>
    </p:spTree>
  </p:cSld>
  <p:clrMapOvr>
    <a:masterClrMapping/>
  </p:clrMapOvr>
</p:sld>
</file>

<file path=ppt/slides/slide3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3" name="Shape 1923"/>
        <p:cNvGrpSpPr/>
        <p:nvPr/>
      </p:nvGrpSpPr>
      <p:grpSpPr>
        <a:xfrm>
          <a:off x="0" y="0"/>
          <a:ext cx="0" cy="0"/>
          <a:chOff x="0" y="0"/>
          <a:chExt cx="0" cy="0"/>
        </a:xfrm>
      </p:grpSpPr>
      <p:sp>
        <p:nvSpPr>
          <p:cNvPr id="1924" name="Google Shape;1924;p31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Children can pretend that they cannot do exercises to be noticed by a teacher.</a:t>
            </a:r>
            <a:endParaRPr sz="4000"/>
          </a:p>
        </p:txBody>
      </p:sp>
    </p:spTree>
  </p:cSld>
  <p:clrMapOvr>
    <a:masterClrMapping/>
  </p:clrMapOvr>
</p:sld>
</file>

<file path=ppt/slides/slide3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9" name="Shape 1929"/>
        <p:cNvGrpSpPr/>
        <p:nvPr/>
      </p:nvGrpSpPr>
      <p:grpSpPr>
        <a:xfrm>
          <a:off x="0" y="0"/>
          <a:ext cx="0" cy="0"/>
          <a:chOff x="0" y="0"/>
          <a:chExt cx="0" cy="0"/>
        </a:xfrm>
      </p:grpSpPr>
      <p:sp>
        <p:nvSpPr>
          <p:cNvPr id="1930" name="Google Shape;1930;p31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A teacher should show his attention to students as often as possible. If he show he is interested in children, they will not have a need to catch his attention by negative behaviours.</a:t>
            </a:r>
            <a:endParaRPr sz="4000"/>
          </a:p>
        </p:txBody>
      </p:sp>
    </p:spTree>
  </p:cSld>
  <p:clrMapOvr>
    <a:masterClrMapping/>
  </p:clrMapOvr>
</p:sld>
</file>

<file path=ppt/slides/slide3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5" name="Shape 1935"/>
        <p:cNvGrpSpPr/>
        <p:nvPr/>
      </p:nvGrpSpPr>
      <p:grpSpPr>
        <a:xfrm>
          <a:off x="0" y="0"/>
          <a:ext cx="0" cy="0"/>
          <a:chOff x="0" y="0"/>
          <a:chExt cx="0" cy="0"/>
        </a:xfrm>
      </p:grpSpPr>
      <p:sp>
        <p:nvSpPr>
          <p:cNvPr id="1936" name="Google Shape;1936;p31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Correct answer. Students problem with sense of acceptance can have a big influence on his future life.</a:t>
            </a:r>
            <a:endParaRPr sz="4000"/>
          </a:p>
        </p:txBody>
      </p:sp>
    </p:spTree>
  </p:cSld>
  <p:clrMapOvr>
    <a:masterClrMapping/>
  </p:clrMapOvr>
</p:sld>
</file>

<file path=ppt/slides/slide3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0" name="Shape 1940"/>
        <p:cNvGrpSpPr/>
        <p:nvPr/>
      </p:nvGrpSpPr>
      <p:grpSpPr>
        <a:xfrm>
          <a:off x="0" y="0"/>
          <a:ext cx="0" cy="0"/>
          <a:chOff x="0" y="0"/>
          <a:chExt cx="0" cy="0"/>
        </a:xfrm>
      </p:grpSpPr>
      <p:sp>
        <p:nvSpPr>
          <p:cNvPr id="1941" name="Google Shape;1941;p313"/>
          <p:cNvSpPr txBox="1"/>
          <p:nvPr>
            <p:ph idx="1" type="body"/>
          </p:nvPr>
        </p:nvSpPr>
        <p:spPr>
          <a:xfrm>
            <a:off x="176645" y="145472"/>
            <a:ext cx="10671464" cy="337704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rPr b="1" lang="en-US" sz="3200">
                <a:latin typeface="Calibri"/>
                <a:ea typeface="Calibri"/>
                <a:cs typeface="Calibri"/>
                <a:sym typeface="Calibri"/>
              </a:rPr>
              <a:t>Welcome! </a:t>
            </a:r>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This project tackles Early school leaving and reducing behavioural difficulties among pupils.</a:t>
            </a:r>
            <a:endParaRPr/>
          </a:p>
          <a:p>
            <a:pPr indent="0" lvl="0" marL="0" rtl="0" algn="l">
              <a:lnSpc>
                <a:spcPct val="90000"/>
              </a:lnSpc>
              <a:spcBef>
                <a:spcPts val="533"/>
              </a:spcBef>
              <a:spcAft>
                <a:spcPts val="0"/>
              </a:spcAft>
              <a:buClr>
                <a:schemeClr val="dk1"/>
              </a:buClr>
              <a:buSzPts val="3200"/>
              <a:buNone/>
            </a:pPr>
            <a:r>
              <a:rPr lang="en-US" sz="3200"/>
              <a:t>Here you will find some introduction about the Problem of Behavioral Disorders, before proceeding to the more specialized courses.</a:t>
            </a:r>
            <a:endParaRPr/>
          </a:p>
        </p:txBody>
      </p:sp>
    </p:spTree>
  </p:cSld>
  <p:clrMapOvr>
    <a:masterClrMapping/>
  </p:clrMapOvr>
</p:sld>
</file>

<file path=ppt/slides/slide3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5" name="Shape 1945"/>
        <p:cNvGrpSpPr/>
        <p:nvPr/>
      </p:nvGrpSpPr>
      <p:grpSpPr>
        <a:xfrm>
          <a:off x="0" y="0"/>
          <a:ext cx="0" cy="0"/>
          <a:chOff x="0" y="0"/>
          <a:chExt cx="0" cy="0"/>
        </a:xfrm>
      </p:grpSpPr>
      <p:sp>
        <p:nvSpPr>
          <p:cNvPr id="1946" name="Google Shape;1946;p314"/>
          <p:cNvSpPr txBox="1"/>
          <p:nvPr>
            <p:ph idx="1" type="body"/>
          </p:nvPr>
        </p:nvSpPr>
        <p:spPr>
          <a:xfrm>
            <a:off x="207817" y="218209"/>
            <a:ext cx="10484427" cy="324196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 general, the term "difficult student" refers to the didactic and educational difficulties of students. </a:t>
            </a:r>
            <a:endParaRPr sz="4000"/>
          </a:p>
        </p:txBody>
      </p:sp>
    </p:spTree>
  </p:cSld>
  <p:clrMapOvr>
    <a:masterClrMapping/>
  </p:clrMapOvr>
</p:sld>
</file>

<file path=ppt/slides/slide3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0" name="Shape 1950"/>
        <p:cNvGrpSpPr/>
        <p:nvPr/>
      </p:nvGrpSpPr>
      <p:grpSpPr>
        <a:xfrm>
          <a:off x="0" y="0"/>
          <a:ext cx="0" cy="0"/>
          <a:chOff x="0" y="0"/>
          <a:chExt cx="0" cy="0"/>
        </a:xfrm>
      </p:grpSpPr>
      <p:sp>
        <p:nvSpPr>
          <p:cNvPr id="1951" name="Google Shape;1951;p315"/>
          <p:cNvSpPr txBox="1"/>
          <p:nvPr>
            <p:ph idx="1" type="body"/>
          </p:nvPr>
        </p:nvSpPr>
        <p:spPr>
          <a:xfrm>
            <a:off x="123437" y="73019"/>
            <a:ext cx="10651936" cy="345989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We consider behaviors as disorders in the strict sense when they are of a chronic nature and are met with disapproval from the social environment. </a:t>
            </a:r>
            <a:endParaRPr/>
          </a:p>
        </p:txBody>
      </p:sp>
    </p:spTree>
  </p:cSld>
  <p:clrMapOvr>
    <a:masterClrMapping/>
  </p:clrMapOvr>
</p:sld>
</file>

<file path=ppt/slides/slide3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6" name="Shape 1956"/>
        <p:cNvGrpSpPr/>
        <p:nvPr/>
      </p:nvGrpSpPr>
      <p:grpSpPr>
        <a:xfrm>
          <a:off x="0" y="0"/>
          <a:ext cx="0" cy="0"/>
          <a:chOff x="0" y="0"/>
          <a:chExt cx="0" cy="0"/>
        </a:xfrm>
      </p:grpSpPr>
      <p:sp>
        <p:nvSpPr>
          <p:cNvPr id="1957" name="Google Shape;1957;p316"/>
          <p:cNvSpPr txBox="1"/>
          <p:nvPr>
            <p:ph idx="1" type="body"/>
          </p:nvPr>
        </p:nvSpPr>
        <p:spPr>
          <a:xfrm>
            <a:off x="207818" y="249382"/>
            <a:ext cx="10494818" cy="32419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There are many classifications that attempt to characterize the symptoms of behavioral disorders in children and adolescents.</a:t>
            </a:r>
            <a:endParaRPr sz="4000">
              <a:latin typeface="Calibri"/>
              <a:ea typeface="Calibri"/>
              <a:cs typeface="Calibri"/>
              <a:sym typeface="Calibri"/>
            </a:endParaRPr>
          </a:p>
        </p:txBody>
      </p:sp>
    </p:spTree>
  </p:cSld>
  <p:clrMapOvr>
    <a:masterClrMapping/>
  </p:clrMapOvr>
</p:sld>
</file>

<file path=ppt/slides/slide3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2" name="Shape 1962"/>
        <p:cNvGrpSpPr/>
        <p:nvPr/>
      </p:nvGrpSpPr>
      <p:grpSpPr>
        <a:xfrm>
          <a:off x="0" y="0"/>
          <a:ext cx="0" cy="0"/>
          <a:chOff x="0" y="0"/>
          <a:chExt cx="0" cy="0"/>
        </a:xfrm>
      </p:grpSpPr>
      <p:sp>
        <p:nvSpPr>
          <p:cNvPr id="1963" name="Google Shape;1963;p317"/>
          <p:cNvSpPr txBox="1"/>
          <p:nvPr>
            <p:ph idx="1" type="body"/>
          </p:nvPr>
        </p:nvSpPr>
        <p:spPr>
          <a:xfrm>
            <a:off x="187035" y="218209"/>
            <a:ext cx="10619509" cy="323768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Practitioners most often list four areas of manifestation: </a:t>
            </a:r>
            <a:endParaRPr/>
          </a:p>
          <a:p>
            <a:pPr indent="-228600" lvl="0" marL="121912" rtl="0" algn="l">
              <a:lnSpc>
                <a:spcPct val="90000"/>
              </a:lnSpc>
              <a:spcBef>
                <a:spcPts val="533"/>
              </a:spcBef>
              <a:spcAft>
                <a:spcPts val="0"/>
              </a:spcAft>
              <a:buClr>
                <a:schemeClr val="dk1"/>
              </a:buClr>
              <a:buSzPts val="3600"/>
              <a:buChar char="•"/>
            </a:pPr>
            <a:r>
              <a:rPr lang="en-US" sz="3600"/>
              <a:t>Disorders in relationships with adults</a:t>
            </a:r>
            <a:endParaRPr/>
          </a:p>
          <a:p>
            <a:pPr indent="-228600" lvl="0" marL="121912" rtl="0" algn="l">
              <a:lnSpc>
                <a:spcPct val="90000"/>
              </a:lnSpc>
              <a:spcBef>
                <a:spcPts val="533"/>
              </a:spcBef>
              <a:spcAft>
                <a:spcPts val="0"/>
              </a:spcAft>
              <a:buClr>
                <a:schemeClr val="dk1"/>
              </a:buClr>
              <a:buSzPts val="3600"/>
              <a:buChar char="•"/>
            </a:pPr>
            <a:r>
              <a:rPr lang="en-US" sz="3600"/>
              <a:t>Disorders in peer relationships </a:t>
            </a:r>
            <a:endParaRPr/>
          </a:p>
          <a:p>
            <a:pPr indent="-228600" lvl="0" marL="121912" rtl="0" algn="l">
              <a:lnSpc>
                <a:spcPct val="90000"/>
              </a:lnSpc>
              <a:spcBef>
                <a:spcPts val="533"/>
              </a:spcBef>
              <a:spcAft>
                <a:spcPts val="0"/>
              </a:spcAft>
              <a:buClr>
                <a:schemeClr val="dk1"/>
              </a:buClr>
              <a:buSzPts val="3600"/>
              <a:buChar char="•"/>
            </a:pPr>
            <a:r>
              <a:rPr lang="en-US" sz="3600"/>
              <a:t>Disorders of self-perception</a:t>
            </a:r>
            <a:endParaRPr/>
          </a:p>
          <a:p>
            <a:pPr indent="-228600" lvl="0" marL="121912" rtl="0" algn="l">
              <a:lnSpc>
                <a:spcPct val="90000"/>
              </a:lnSpc>
              <a:spcBef>
                <a:spcPts val="533"/>
              </a:spcBef>
              <a:spcAft>
                <a:spcPts val="0"/>
              </a:spcAft>
              <a:buClr>
                <a:schemeClr val="dk1"/>
              </a:buClr>
              <a:buSzPts val="3600"/>
              <a:buChar char="•"/>
            </a:pPr>
            <a:r>
              <a:rPr lang="en-US" sz="3600"/>
              <a:t>Disorders in task situations</a:t>
            </a:r>
            <a:endParaRPr/>
          </a:p>
        </p:txBody>
      </p:sp>
    </p:spTree>
  </p:cSld>
  <p:clrMapOvr>
    <a:masterClrMapping/>
  </p:clrMapOvr>
</p:sld>
</file>

<file path=ppt/slides/slide3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8" name="Shape 1968"/>
        <p:cNvGrpSpPr/>
        <p:nvPr/>
      </p:nvGrpSpPr>
      <p:grpSpPr>
        <a:xfrm>
          <a:off x="0" y="0"/>
          <a:ext cx="0" cy="0"/>
          <a:chOff x="0" y="0"/>
          <a:chExt cx="0" cy="0"/>
        </a:xfrm>
      </p:grpSpPr>
      <p:sp>
        <p:nvSpPr>
          <p:cNvPr id="1969" name="Google Shape;1969;p318"/>
          <p:cNvSpPr txBox="1"/>
          <p:nvPr>
            <p:ph idx="1" type="body"/>
          </p:nvPr>
        </p:nvSpPr>
        <p:spPr>
          <a:xfrm>
            <a:off x="145473" y="166256"/>
            <a:ext cx="10671463" cy="330430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Behavioral disorders can be caused by: </a:t>
            </a:r>
            <a:endParaRPr/>
          </a:p>
          <a:p>
            <a:pPr indent="0" lvl="0" marL="0" rtl="0" algn="l">
              <a:lnSpc>
                <a:spcPct val="90000"/>
              </a:lnSpc>
              <a:spcBef>
                <a:spcPts val="533"/>
              </a:spcBef>
              <a:spcAft>
                <a:spcPts val="0"/>
              </a:spcAft>
              <a:buClr>
                <a:schemeClr val="dk1"/>
              </a:buClr>
              <a:buSzPts val="4000"/>
              <a:buNone/>
            </a:pPr>
            <a:r>
              <a:rPr lang="en-US" sz="4000"/>
              <a:t>biological factors,  social and environmental factors,  and psychological factors.</a:t>
            </a:r>
            <a:endParaRPr sz="4000">
              <a:latin typeface="Calibri"/>
              <a:ea typeface="Calibri"/>
              <a:cs typeface="Calibri"/>
              <a:sym typeface="Calibri"/>
            </a:endParaRPr>
          </a:p>
        </p:txBody>
      </p:sp>
    </p:spTree>
  </p:cSld>
  <p:clrMapOvr>
    <a:masterClrMapping/>
  </p:clrMapOvr>
</p:sld>
</file>

<file path=ppt/slides/slide3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4" name="Shape 1974"/>
        <p:cNvGrpSpPr/>
        <p:nvPr/>
      </p:nvGrpSpPr>
      <p:grpSpPr>
        <a:xfrm>
          <a:off x="0" y="0"/>
          <a:ext cx="0" cy="0"/>
          <a:chOff x="0" y="0"/>
          <a:chExt cx="0" cy="0"/>
        </a:xfrm>
      </p:grpSpPr>
      <p:sp>
        <p:nvSpPr>
          <p:cNvPr id="1975" name="Google Shape;1975;p319"/>
          <p:cNvSpPr txBox="1"/>
          <p:nvPr>
            <p:ph idx="1" type="body"/>
          </p:nvPr>
        </p:nvSpPr>
        <p:spPr>
          <a:xfrm>
            <a:off x="103909" y="176645"/>
            <a:ext cx="10681855" cy="335626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The long-term effects of untreated and undiagnosed disruptive behavioral disorders can be very severe. </a:t>
            </a:r>
            <a:endParaRPr sz="4000">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32"/>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600"/>
              <a:buNone/>
            </a:pPr>
            <a:r>
              <a:t/>
            </a:r>
            <a:endParaRPr sz="26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Correct answer. Although we already know what happened we should let the children/young people share their side of the story and the associated feelings. It is important to make them feel heard and understood, but we must hold them accountable in finding a solution.</a:t>
            </a:r>
            <a:endParaRPr/>
          </a:p>
        </p:txBody>
      </p:sp>
    </p:spTree>
  </p:cSld>
  <p:clrMapOvr>
    <a:masterClrMapping/>
  </p:clrMapOvr>
</p:sld>
</file>

<file path=ppt/slides/slide3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0" name="Shape 1980"/>
        <p:cNvGrpSpPr/>
        <p:nvPr/>
      </p:nvGrpSpPr>
      <p:grpSpPr>
        <a:xfrm>
          <a:off x="0" y="0"/>
          <a:ext cx="0" cy="0"/>
          <a:chOff x="0" y="0"/>
          <a:chExt cx="0" cy="0"/>
        </a:xfrm>
      </p:grpSpPr>
      <p:sp>
        <p:nvSpPr>
          <p:cNvPr id="1981" name="Google Shape;1981;p320"/>
          <p:cNvSpPr txBox="1"/>
          <p:nvPr>
            <p:ph idx="1" type="body"/>
          </p:nvPr>
        </p:nvSpPr>
        <p:spPr>
          <a:xfrm>
            <a:off x="207818" y="176646"/>
            <a:ext cx="10629900" cy="3345872"/>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The main treatments for oppositional defiant disorder and conduct disorder are: counselling, skills training, changes at home, changes at school and treatment for other mental health conditions.</a:t>
            </a:r>
            <a:endParaRPr/>
          </a:p>
        </p:txBody>
      </p:sp>
    </p:spTree>
  </p:cSld>
  <p:clrMapOvr>
    <a:masterClrMapping/>
  </p:clrMapOvr>
</p:sld>
</file>

<file path=ppt/slides/slide3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6" name="Shape 1986"/>
        <p:cNvGrpSpPr/>
        <p:nvPr/>
      </p:nvGrpSpPr>
      <p:grpSpPr>
        <a:xfrm>
          <a:off x="0" y="0"/>
          <a:ext cx="0" cy="0"/>
          <a:chOff x="0" y="0"/>
          <a:chExt cx="0" cy="0"/>
        </a:xfrm>
      </p:grpSpPr>
      <p:sp>
        <p:nvSpPr>
          <p:cNvPr id="1987" name="Google Shape;1987;p321"/>
          <p:cNvSpPr txBox="1"/>
          <p:nvPr>
            <p:ph idx="1" type="body"/>
          </p:nvPr>
        </p:nvSpPr>
        <p:spPr>
          <a:xfrm>
            <a:off x="145473" y="103909"/>
            <a:ext cx="10723418" cy="3470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800"/>
              <a:buNone/>
            </a:pPr>
            <a:r>
              <a:rPr lang="en-US" sz="4800"/>
              <a:t>You can read the presentation panels for more details and complete the accompanying activities.</a:t>
            </a:r>
            <a:endParaRPr/>
          </a:p>
        </p:txBody>
      </p:sp>
    </p:spTree>
  </p:cSld>
  <p:clrMapOvr>
    <a:masterClrMapping/>
  </p:clrMapOvr>
</p:sld>
</file>

<file path=ppt/slides/slide3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2" name="Shape 1992"/>
        <p:cNvGrpSpPr/>
        <p:nvPr/>
      </p:nvGrpSpPr>
      <p:grpSpPr>
        <a:xfrm>
          <a:off x="0" y="0"/>
          <a:ext cx="0" cy="0"/>
          <a:chOff x="0" y="0"/>
          <a:chExt cx="0" cy="0"/>
        </a:xfrm>
      </p:grpSpPr>
      <p:sp>
        <p:nvSpPr>
          <p:cNvPr id="1993" name="Google Shape;1993;p322"/>
          <p:cNvSpPr txBox="1"/>
          <p:nvPr>
            <p:ph idx="1" type="body"/>
          </p:nvPr>
        </p:nvSpPr>
        <p:spPr>
          <a:xfrm>
            <a:off x="145473" y="103909"/>
            <a:ext cx="10723418" cy="3470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6000"/>
              <a:buNone/>
            </a:pPr>
            <a:r>
              <a:rPr lang="en-US" sz="6000"/>
              <a:t>Match the Areas of Manifestation (Titles) with the Definition Text!</a:t>
            </a:r>
            <a:endParaRPr/>
          </a:p>
        </p:txBody>
      </p:sp>
    </p:spTree>
  </p:cSld>
  <p:clrMapOvr>
    <a:masterClrMapping/>
  </p:clrMapOvr>
</p:sld>
</file>

<file path=ppt/slides/slide3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8" name="Shape 1998"/>
        <p:cNvGrpSpPr/>
        <p:nvPr/>
      </p:nvGrpSpPr>
      <p:grpSpPr>
        <a:xfrm>
          <a:off x="0" y="0"/>
          <a:ext cx="0" cy="0"/>
          <a:chOff x="0" y="0"/>
          <a:chExt cx="0" cy="0"/>
        </a:xfrm>
      </p:grpSpPr>
      <p:sp>
        <p:nvSpPr>
          <p:cNvPr id="1999" name="Google Shape;1999;p323"/>
          <p:cNvSpPr txBox="1"/>
          <p:nvPr>
            <p:ph idx="1" type="body"/>
          </p:nvPr>
        </p:nvSpPr>
        <p:spPr>
          <a:xfrm>
            <a:off x="145473" y="103909"/>
            <a:ext cx="10723418" cy="3470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6000"/>
              <a:buNone/>
            </a:pPr>
            <a:r>
              <a:rPr lang="en-US" sz="6000"/>
              <a:t>Place each envelop about causes, to the correct category box. </a:t>
            </a:r>
            <a:endParaRPr/>
          </a:p>
        </p:txBody>
      </p:sp>
    </p:spTree>
  </p:cSld>
  <p:clrMapOvr>
    <a:masterClrMapping/>
  </p:clrMapOvr>
</p:sld>
</file>

<file path=ppt/slides/slide3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4" name="Shape 2004"/>
        <p:cNvGrpSpPr/>
        <p:nvPr/>
      </p:nvGrpSpPr>
      <p:grpSpPr>
        <a:xfrm>
          <a:off x="0" y="0"/>
          <a:ext cx="0" cy="0"/>
          <a:chOff x="0" y="0"/>
          <a:chExt cx="0" cy="0"/>
        </a:xfrm>
      </p:grpSpPr>
      <p:sp>
        <p:nvSpPr>
          <p:cNvPr id="2005" name="Google Shape;2005;p324"/>
          <p:cNvSpPr txBox="1"/>
          <p:nvPr>
            <p:ph idx="1" type="body"/>
          </p:nvPr>
        </p:nvSpPr>
        <p:spPr>
          <a:xfrm>
            <a:off x="145473" y="103909"/>
            <a:ext cx="10723418" cy="3470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6000"/>
              <a:buNone/>
            </a:pPr>
            <a:r>
              <a:rPr lang="en-US" sz="6000"/>
              <a:t>Correct!</a:t>
            </a:r>
            <a:endParaRPr/>
          </a:p>
        </p:txBody>
      </p:sp>
    </p:spTree>
  </p:cSld>
  <p:clrMapOvr>
    <a:masterClrMapping/>
  </p:clrMapOvr>
</p:sld>
</file>

<file path=ppt/slides/slide3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0" name="Shape 2010"/>
        <p:cNvGrpSpPr/>
        <p:nvPr/>
      </p:nvGrpSpPr>
      <p:grpSpPr>
        <a:xfrm>
          <a:off x="0" y="0"/>
          <a:ext cx="0" cy="0"/>
          <a:chOff x="0" y="0"/>
          <a:chExt cx="0" cy="0"/>
        </a:xfrm>
      </p:grpSpPr>
      <p:sp>
        <p:nvSpPr>
          <p:cNvPr id="2011" name="Google Shape;2011;p325"/>
          <p:cNvSpPr txBox="1"/>
          <p:nvPr>
            <p:ph idx="1" type="body"/>
          </p:nvPr>
        </p:nvSpPr>
        <p:spPr>
          <a:xfrm>
            <a:off x="145473" y="103909"/>
            <a:ext cx="10723418" cy="3470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6000"/>
              <a:buNone/>
            </a:pPr>
            <a:r>
              <a:rPr lang="en-US" sz="6000"/>
              <a:t>Wrong, please try again.</a:t>
            </a:r>
            <a:endParaRPr/>
          </a:p>
        </p:txBody>
      </p:sp>
    </p:spTree>
  </p:cSld>
  <p:clrMapOvr>
    <a:masterClrMapping/>
  </p:clrMapOvr>
</p:sld>
</file>

<file path=ppt/slides/slide3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6" name="Shape 2016"/>
        <p:cNvGrpSpPr/>
        <p:nvPr/>
      </p:nvGrpSpPr>
      <p:grpSpPr>
        <a:xfrm>
          <a:off x="0" y="0"/>
          <a:ext cx="0" cy="0"/>
          <a:chOff x="0" y="0"/>
          <a:chExt cx="0" cy="0"/>
        </a:xfrm>
      </p:grpSpPr>
      <p:sp>
        <p:nvSpPr>
          <p:cNvPr id="2017" name="Google Shape;2017;p326"/>
          <p:cNvSpPr txBox="1"/>
          <p:nvPr>
            <p:ph idx="1" type="body"/>
          </p:nvPr>
        </p:nvSpPr>
        <p:spPr>
          <a:xfrm>
            <a:off x="145473" y="103909"/>
            <a:ext cx="10723418" cy="3470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6000"/>
              <a:buNone/>
            </a:pPr>
            <a:r>
              <a:rPr lang="en-US" sz="6000"/>
              <a:t>Congratulations, you have assigned all causes to the correct categories.</a:t>
            </a:r>
            <a:endParaRPr/>
          </a:p>
        </p:txBody>
      </p:sp>
    </p:spTree>
  </p:cSld>
  <p:clrMapOvr>
    <a:masterClrMapping/>
  </p:clrMapOvr>
</p:sld>
</file>

<file path=ppt/slides/slide3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2" name="Shape 2022"/>
        <p:cNvGrpSpPr/>
        <p:nvPr/>
      </p:nvGrpSpPr>
      <p:grpSpPr>
        <a:xfrm>
          <a:off x="0" y="0"/>
          <a:ext cx="0" cy="0"/>
          <a:chOff x="0" y="0"/>
          <a:chExt cx="0" cy="0"/>
        </a:xfrm>
      </p:grpSpPr>
      <p:sp>
        <p:nvSpPr>
          <p:cNvPr id="2023" name="Google Shape;2023;p327"/>
          <p:cNvSpPr txBox="1"/>
          <p:nvPr>
            <p:ph idx="1" type="body"/>
          </p:nvPr>
        </p:nvSpPr>
        <p:spPr>
          <a:xfrm>
            <a:off x="145473" y="103909"/>
            <a:ext cx="10723418" cy="3470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6000"/>
              <a:buNone/>
            </a:pPr>
            <a:r>
              <a:rPr lang="en-US" sz="6000"/>
              <a:t>Select each piece and place it on the correct place in the puzzle.</a:t>
            </a:r>
            <a:endParaRPr/>
          </a:p>
        </p:txBody>
      </p:sp>
    </p:spTree>
  </p:cSld>
  <p:clrMapOvr>
    <a:masterClrMapping/>
  </p:clrMapOvr>
</p:sld>
</file>

<file path=ppt/slides/slide3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8" name="Shape 2028"/>
        <p:cNvGrpSpPr/>
        <p:nvPr/>
      </p:nvGrpSpPr>
      <p:grpSpPr>
        <a:xfrm>
          <a:off x="0" y="0"/>
          <a:ext cx="0" cy="0"/>
          <a:chOff x="0" y="0"/>
          <a:chExt cx="0" cy="0"/>
        </a:xfrm>
      </p:grpSpPr>
      <p:sp>
        <p:nvSpPr>
          <p:cNvPr id="2029" name="Google Shape;2029;p328"/>
          <p:cNvSpPr txBox="1"/>
          <p:nvPr>
            <p:ph idx="1" type="body"/>
          </p:nvPr>
        </p:nvSpPr>
        <p:spPr>
          <a:xfrm>
            <a:off x="145473" y="103909"/>
            <a:ext cx="10723418" cy="3470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6000"/>
              <a:buNone/>
            </a:pPr>
            <a:r>
              <a:rPr lang="en-US" sz="6000"/>
              <a:t>Wrong, this puzzle piece does not fit there.</a:t>
            </a:r>
            <a:endParaRPr/>
          </a:p>
        </p:txBody>
      </p:sp>
    </p:spTree>
  </p:cSld>
  <p:clrMapOvr>
    <a:masterClrMapping/>
  </p:clrMapOvr>
</p:sld>
</file>

<file path=ppt/slides/slide3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4" name="Shape 2034"/>
        <p:cNvGrpSpPr/>
        <p:nvPr/>
      </p:nvGrpSpPr>
      <p:grpSpPr>
        <a:xfrm>
          <a:off x="0" y="0"/>
          <a:ext cx="0" cy="0"/>
          <a:chOff x="0" y="0"/>
          <a:chExt cx="0" cy="0"/>
        </a:xfrm>
      </p:grpSpPr>
      <p:sp>
        <p:nvSpPr>
          <p:cNvPr id="2035" name="Google Shape;2035;p329"/>
          <p:cNvSpPr txBox="1"/>
          <p:nvPr>
            <p:ph idx="1" type="body"/>
          </p:nvPr>
        </p:nvSpPr>
        <p:spPr>
          <a:xfrm>
            <a:off x="145473" y="103909"/>
            <a:ext cx="10723418" cy="3470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6000"/>
              <a:buNone/>
            </a:pPr>
            <a:r>
              <a:rPr lang="en-US" sz="6000"/>
              <a:t>Congratulations, you have completed the puzzle.</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33"/>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600"/>
              <a:buNone/>
            </a:pPr>
            <a:r>
              <a:t/>
            </a:r>
            <a:endParaRPr sz="26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It is important that we hold children/young people responsible for their actions. They have to be involved in solving their problems. We should not tell them what to do, but we should guide them to the right actions.</a:t>
            </a:r>
            <a:endParaRPr/>
          </a:p>
        </p:txBody>
      </p:sp>
    </p:spTree>
  </p:cSld>
  <p:clrMapOvr>
    <a:masterClrMapping/>
  </p:clrMapOvr>
</p:sld>
</file>

<file path=ppt/slides/slide3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0" name="Shape 2040"/>
        <p:cNvGrpSpPr/>
        <p:nvPr/>
      </p:nvGrpSpPr>
      <p:grpSpPr>
        <a:xfrm>
          <a:off x="0" y="0"/>
          <a:ext cx="0" cy="0"/>
          <a:chOff x="0" y="0"/>
          <a:chExt cx="0" cy="0"/>
        </a:xfrm>
      </p:grpSpPr>
      <p:sp>
        <p:nvSpPr>
          <p:cNvPr id="2041" name="Google Shape;2041;p330"/>
          <p:cNvSpPr txBox="1"/>
          <p:nvPr>
            <p:ph idx="1" type="body"/>
          </p:nvPr>
        </p:nvSpPr>
        <p:spPr>
          <a:xfrm>
            <a:off x="145473" y="103909"/>
            <a:ext cx="10723418" cy="34705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6000"/>
              <a:buNone/>
            </a:pPr>
            <a:r>
              <a:rPr lang="en-US" sz="6000"/>
              <a:t>Congratulations, you have completed the quiz.</a:t>
            </a:r>
            <a:endParaRPr/>
          </a:p>
        </p:txBody>
      </p:sp>
    </p:spTree>
  </p:cSld>
  <p:clrMapOvr>
    <a:masterClrMapping/>
  </p:clrMapOvr>
</p:sld>
</file>

<file path=ppt/slides/slide3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6" name="Shape 2046"/>
        <p:cNvGrpSpPr/>
        <p:nvPr/>
      </p:nvGrpSpPr>
      <p:grpSpPr>
        <a:xfrm>
          <a:off x="0" y="0"/>
          <a:ext cx="0" cy="0"/>
          <a:chOff x="0" y="0"/>
          <a:chExt cx="0" cy="0"/>
        </a:xfrm>
      </p:grpSpPr>
      <p:sp>
        <p:nvSpPr>
          <p:cNvPr id="2047" name="Google Shape;2047;p33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Read the situation description on the panel and then enter the classroom to handle the situation.</a:t>
            </a:r>
            <a:endParaRPr sz="4000"/>
          </a:p>
        </p:txBody>
      </p:sp>
    </p:spTree>
  </p:cSld>
  <p:clrMapOvr>
    <a:masterClrMapping/>
  </p:clrMapOvr>
</p:sld>
</file>

<file path=ppt/slides/slide3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2" name="Shape 2052"/>
        <p:cNvGrpSpPr/>
        <p:nvPr/>
      </p:nvGrpSpPr>
      <p:grpSpPr>
        <a:xfrm>
          <a:off x="0" y="0"/>
          <a:ext cx="0" cy="0"/>
          <a:chOff x="0" y="0"/>
          <a:chExt cx="0" cy="0"/>
        </a:xfrm>
      </p:grpSpPr>
      <p:sp>
        <p:nvSpPr>
          <p:cNvPr id="2053" name="Google Shape;2053;p33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Read the theory behind the situation before interacting with the students.</a:t>
            </a:r>
            <a:endParaRPr sz="4000"/>
          </a:p>
        </p:txBody>
      </p:sp>
    </p:spTree>
  </p:cSld>
  <p:clrMapOvr>
    <a:masterClrMapping/>
  </p:clrMapOvr>
</p:sld>
</file>

<file path=ppt/slides/slide3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8" name="Shape 2058"/>
        <p:cNvGrpSpPr/>
        <p:nvPr/>
      </p:nvGrpSpPr>
      <p:grpSpPr>
        <a:xfrm>
          <a:off x="0" y="0"/>
          <a:ext cx="0" cy="0"/>
          <a:chOff x="0" y="0"/>
          <a:chExt cx="0" cy="0"/>
        </a:xfrm>
      </p:grpSpPr>
      <p:sp>
        <p:nvSpPr>
          <p:cNvPr id="2059" name="Google Shape;2059;p33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The situation has not been resolved. Check the theory and try again.</a:t>
            </a:r>
            <a:endParaRPr sz="4000"/>
          </a:p>
        </p:txBody>
      </p:sp>
    </p:spTree>
  </p:cSld>
  <p:clrMapOvr>
    <a:masterClrMapping/>
  </p:clrMapOvr>
</p:sld>
</file>

<file path=ppt/slides/slide3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4" name="Shape 2064"/>
        <p:cNvGrpSpPr/>
        <p:nvPr/>
      </p:nvGrpSpPr>
      <p:grpSpPr>
        <a:xfrm>
          <a:off x="0" y="0"/>
          <a:ext cx="0" cy="0"/>
          <a:chOff x="0" y="0"/>
          <a:chExt cx="0" cy="0"/>
        </a:xfrm>
      </p:grpSpPr>
      <p:sp>
        <p:nvSpPr>
          <p:cNvPr id="2065" name="Google Shape;2065;p33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The situation has been resolved!</a:t>
            </a:r>
            <a:endParaRPr sz="4000"/>
          </a:p>
        </p:txBody>
      </p:sp>
    </p:spTree>
  </p:cSld>
  <p:clrMapOvr>
    <a:masterClrMapping/>
  </p:clrMapOvr>
</p:sld>
</file>

<file path=ppt/slides/slide3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0" name="Shape 2070"/>
        <p:cNvGrpSpPr/>
        <p:nvPr/>
      </p:nvGrpSpPr>
      <p:grpSpPr>
        <a:xfrm>
          <a:off x="0" y="0"/>
          <a:ext cx="0" cy="0"/>
          <a:chOff x="0" y="0"/>
          <a:chExt cx="0" cy="0"/>
        </a:xfrm>
      </p:grpSpPr>
      <p:sp>
        <p:nvSpPr>
          <p:cNvPr id="2071" name="Google Shape;2071;p33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Class, look at this equation and think about it, try to find the result on your own. You have 10 minutes, then we will check it together.</a:t>
            </a:r>
            <a:endParaRPr sz="4000"/>
          </a:p>
        </p:txBody>
      </p:sp>
    </p:spTree>
  </p:cSld>
  <p:clrMapOvr>
    <a:masterClrMapping/>
  </p:clrMapOvr>
</p:sld>
</file>

<file path=ppt/slides/slide3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6" name="Shape 2076"/>
        <p:cNvGrpSpPr/>
        <p:nvPr/>
      </p:nvGrpSpPr>
      <p:grpSpPr>
        <a:xfrm>
          <a:off x="0" y="0"/>
          <a:ext cx="0" cy="0"/>
          <a:chOff x="0" y="0"/>
          <a:chExt cx="0" cy="0"/>
        </a:xfrm>
      </p:grpSpPr>
      <p:sp>
        <p:nvSpPr>
          <p:cNvPr id="2077" name="Google Shape;2077;p33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you notice that Max is not working on the task, but he is drawing. </a:t>
            </a:r>
            <a:endParaRPr i="1" sz="4000">
              <a:solidFill>
                <a:srgbClr val="0070C0"/>
              </a:solidFill>
            </a:endParaRPr>
          </a:p>
        </p:txBody>
      </p:sp>
    </p:spTree>
  </p:cSld>
  <p:clrMapOvr>
    <a:masterClrMapping/>
  </p:clrMapOvr>
</p:sld>
</file>

<file path=ppt/slides/slide3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2" name="Shape 2082"/>
        <p:cNvGrpSpPr/>
        <p:nvPr/>
      </p:nvGrpSpPr>
      <p:grpSpPr>
        <a:xfrm>
          <a:off x="0" y="0"/>
          <a:ext cx="0" cy="0"/>
          <a:chOff x="0" y="0"/>
          <a:chExt cx="0" cy="0"/>
        </a:xfrm>
      </p:grpSpPr>
      <p:sp>
        <p:nvSpPr>
          <p:cNvPr id="2083" name="Google Shape;2083;p33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Max, you were given different task to do than drawing. This is math class.</a:t>
            </a:r>
            <a:endParaRPr sz="4000"/>
          </a:p>
        </p:txBody>
      </p:sp>
    </p:spTree>
  </p:cSld>
  <p:clrMapOvr>
    <a:masterClrMapping/>
  </p:clrMapOvr>
</p:sld>
</file>

<file path=ppt/slides/slide3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8" name="Shape 2088"/>
        <p:cNvGrpSpPr/>
        <p:nvPr/>
      </p:nvGrpSpPr>
      <p:grpSpPr>
        <a:xfrm>
          <a:off x="0" y="0"/>
          <a:ext cx="0" cy="0"/>
          <a:chOff x="0" y="0"/>
          <a:chExt cx="0" cy="0"/>
        </a:xfrm>
      </p:grpSpPr>
      <p:sp>
        <p:nvSpPr>
          <p:cNvPr id="2089" name="Google Shape;2089;p33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Max doesn’t say anything. He keeps drawing and ignoring you</a:t>
            </a:r>
            <a:endParaRPr i="1" sz="4000">
              <a:solidFill>
                <a:srgbClr val="0070C0"/>
              </a:solidFill>
            </a:endParaRPr>
          </a:p>
        </p:txBody>
      </p:sp>
    </p:spTree>
  </p:cSld>
  <p:clrMapOvr>
    <a:masterClrMapping/>
  </p:clrMapOvr>
</p:sld>
</file>

<file path=ppt/slides/slide3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4" name="Shape 2094"/>
        <p:cNvGrpSpPr/>
        <p:nvPr/>
      </p:nvGrpSpPr>
      <p:grpSpPr>
        <a:xfrm>
          <a:off x="0" y="0"/>
          <a:ext cx="0" cy="0"/>
          <a:chOff x="0" y="0"/>
          <a:chExt cx="0" cy="0"/>
        </a:xfrm>
      </p:grpSpPr>
      <p:sp>
        <p:nvSpPr>
          <p:cNvPr id="2095" name="Google Shape;2095;p33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Do you understand, what you are supposed to do?</a:t>
            </a:r>
            <a:endParaRPr sz="400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34"/>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600"/>
              <a:buNone/>
            </a:pPr>
            <a:r>
              <a:t/>
            </a:r>
            <a:endParaRPr sz="26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It is important in all moments to hear the child/youth. If we don't, they'll doubt our performance. They won't be comfortable and they'll withdraw. It is important that they feel comfortable sharing their feelings, events whether they are positive or negative.</a:t>
            </a:r>
            <a:endParaRPr/>
          </a:p>
        </p:txBody>
      </p:sp>
    </p:spTree>
  </p:cSld>
  <p:clrMapOvr>
    <a:masterClrMapping/>
  </p:clrMapOvr>
</p:sld>
</file>

<file path=ppt/slides/slide3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0" name="Shape 2100"/>
        <p:cNvGrpSpPr/>
        <p:nvPr/>
      </p:nvGrpSpPr>
      <p:grpSpPr>
        <a:xfrm>
          <a:off x="0" y="0"/>
          <a:ext cx="0" cy="0"/>
          <a:chOff x="0" y="0"/>
          <a:chExt cx="0" cy="0"/>
        </a:xfrm>
      </p:grpSpPr>
      <p:sp>
        <p:nvSpPr>
          <p:cNvPr id="2101" name="Google Shape;2101;p34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Max is quiet and doesn’t respond.</a:t>
            </a:r>
            <a:endParaRPr i="1" sz="4000">
              <a:solidFill>
                <a:srgbClr val="0070C0"/>
              </a:solidFill>
            </a:endParaRPr>
          </a:p>
        </p:txBody>
      </p:sp>
    </p:spTree>
  </p:cSld>
  <p:clrMapOvr>
    <a:masterClrMapping/>
  </p:clrMapOvr>
</p:sld>
</file>

<file path=ppt/slides/slide3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6" name="Shape 2106"/>
        <p:cNvGrpSpPr/>
        <p:nvPr/>
      </p:nvGrpSpPr>
      <p:grpSpPr>
        <a:xfrm>
          <a:off x="0" y="0"/>
          <a:ext cx="0" cy="0"/>
          <a:chOff x="0" y="0"/>
          <a:chExt cx="0" cy="0"/>
        </a:xfrm>
      </p:grpSpPr>
      <p:sp>
        <p:nvSpPr>
          <p:cNvPr id="2107" name="Google Shape;2107;p34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If you will start now, you can still make it on time</a:t>
            </a:r>
            <a:endParaRPr sz="4000"/>
          </a:p>
        </p:txBody>
      </p:sp>
    </p:spTree>
  </p:cSld>
  <p:clrMapOvr>
    <a:masterClrMapping/>
  </p:clrMapOvr>
</p:sld>
</file>

<file path=ppt/slides/slide3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2" name="Shape 2112"/>
        <p:cNvGrpSpPr/>
        <p:nvPr/>
      </p:nvGrpSpPr>
      <p:grpSpPr>
        <a:xfrm>
          <a:off x="0" y="0"/>
          <a:ext cx="0" cy="0"/>
          <a:chOff x="0" y="0"/>
          <a:chExt cx="0" cy="0"/>
        </a:xfrm>
      </p:grpSpPr>
      <p:sp>
        <p:nvSpPr>
          <p:cNvPr id="2113" name="Google Shape;2113;p34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won’t do it! I don’t want to do it</a:t>
            </a:r>
            <a:endParaRPr sz="4000"/>
          </a:p>
        </p:txBody>
      </p:sp>
    </p:spTree>
  </p:cSld>
  <p:clrMapOvr>
    <a:masterClrMapping/>
  </p:clrMapOvr>
</p:sld>
</file>

<file path=ppt/slides/slide3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8" name="Shape 2118"/>
        <p:cNvGrpSpPr/>
        <p:nvPr/>
      </p:nvGrpSpPr>
      <p:grpSpPr>
        <a:xfrm>
          <a:off x="0" y="0"/>
          <a:ext cx="0" cy="0"/>
          <a:chOff x="0" y="0"/>
          <a:chExt cx="0" cy="0"/>
        </a:xfrm>
      </p:grpSpPr>
      <p:sp>
        <p:nvSpPr>
          <p:cNvPr id="2119" name="Google Shape;2119;p34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you give him some time to calm down</a:t>
            </a:r>
            <a:endParaRPr i="1" sz="4000">
              <a:solidFill>
                <a:srgbClr val="0070C0"/>
              </a:solidFill>
            </a:endParaRPr>
          </a:p>
        </p:txBody>
      </p:sp>
    </p:spTree>
  </p:cSld>
  <p:clrMapOvr>
    <a:masterClrMapping/>
  </p:clrMapOvr>
</p:sld>
</file>

<file path=ppt/slides/slide3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4" name="Shape 2124"/>
        <p:cNvGrpSpPr/>
        <p:nvPr/>
      </p:nvGrpSpPr>
      <p:grpSpPr>
        <a:xfrm>
          <a:off x="0" y="0"/>
          <a:ext cx="0" cy="0"/>
          <a:chOff x="0" y="0"/>
          <a:chExt cx="0" cy="0"/>
        </a:xfrm>
      </p:grpSpPr>
      <p:sp>
        <p:nvSpPr>
          <p:cNvPr id="2125" name="Google Shape;2125;p34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You leave him and you are working with other kids on the task. </a:t>
            </a:r>
            <a:endParaRPr i="1" sz="4000">
              <a:solidFill>
                <a:srgbClr val="0070C0"/>
              </a:solidFill>
            </a:endParaRPr>
          </a:p>
        </p:txBody>
      </p:sp>
    </p:spTree>
  </p:cSld>
  <p:clrMapOvr>
    <a:masterClrMapping/>
  </p:clrMapOvr>
</p:sld>
</file>

<file path=ppt/slides/slide3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0" name="Shape 2130"/>
        <p:cNvGrpSpPr/>
        <p:nvPr/>
      </p:nvGrpSpPr>
      <p:grpSpPr>
        <a:xfrm>
          <a:off x="0" y="0"/>
          <a:ext cx="0" cy="0"/>
          <a:chOff x="0" y="0"/>
          <a:chExt cx="0" cy="0"/>
        </a:xfrm>
      </p:grpSpPr>
      <p:sp>
        <p:nvSpPr>
          <p:cNvPr id="2131" name="Google Shape;2131;p34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Okay class, now we can check you calculations together. If yours won’t be correct, try to find where you made mistake and correct yourselves. If you will need help with correction, you can call me. And Max, we will talk about your behavior after this class is done. You will wait for me here</a:t>
            </a:r>
            <a:endParaRPr sz="4000"/>
          </a:p>
        </p:txBody>
      </p:sp>
    </p:spTree>
  </p:cSld>
  <p:clrMapOvr>
    <a:masterClrMapping/>
  </p:clrMapOvr>
</p:sld>
</file>

<file path=ppt/slides/slide3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6" name="Shape 2136"/>
        <p:cNvGrpSpPr/>
        <p:nvPr/>
      </p:nvGrpSpPr>
      <p:grpSpPr>
        <a:xfrm>
          <a:off x="0" y="0"/>
          <a:ext cx="0" cy="0"/>
          <a:chOff x="0" y="0"/>
          <a:chExt cx="0" cy="0"/>
        </a:xfrm>
      </p:grpSpPr>
      <p:sp>
        <p:nvSpPr>
          <p:cNvPr id="2137" name="Google Shape;2137;p34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a:t>
            </a:r>
            <a:endParaRPr sz="4000"/>
          </a:p>
        </p:txBody>
      </p:sp>
    </p:spTree>
  </p:cSld>
  <p:clrMapOvr>
    <a:masterClrMapping/>
  </p:clrMapOvr>
</p:sld>
</file>

<file path=ppt/slides/slide3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2" name="Shape 2142"/>
        <p:cNvGrpSpPr/>
        <p:nvPr/>
      </p:nvGrpSpPr>
      <p:grpSpPr>
        <a:xfrm>
          <a:off x="0" y="0"/>
          <a:ext cx="0" cy="0"/>
          <a:chOff x="0" y="0"/>
          <a:chExt cx="0" cy="0"/>
        </a:xfrm>
      </p:grpSpPr>
      <p:sp>
        <p:nvSpPr>
          <p:cNvPr id="2143" name="Google Shape;2143;p34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Max, what is going on? You can tell me. Do you have trouble to understand what are we doing in class?“</a:t>
            </a:r>
            <a:endParaRPr sz="4000"/>
          </a:p>
        </p:txBody>
      </p:sp>
    </p:spTree>
  </p:cSld>
  <p:clrMapOvr>
    <a:masterClrMapping/>
  </p:clrMapOvr>
</p:sld>
</file>

<file path=ppt/slides/slide3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8" name="Shape 2148"/>
        <p:cNvGrpSpPr/>
        <p:nvPr/>
      </p:nvGrpSpPr>
      <p:grpSpPr>
        <a:xfrm>
          <a:off x="0" y="0"/>
          <a:ext cx="0" cy="0"/>
          <a:chOff x="0" y="0"/>
          <a:chExt cx="0" cy="0"/>
        </a:xfrm>
      </p:grpSpPr>
      <p:sp>
        <p:nvSpPr>
          <p:cNvPr id="2149" name="Google Shape;2149;p34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he stays quiet</a:t>
            </a:r>
            <a:endParaRPr i="1" sz="4000">
              <a:solidFill>
                <a:srgbClr val="0070C0"/>
              </a:solidFill>
            </a:endParaRPr>
          </a:p>
        </p:txBody>
      </p:sp>
    </p:spTree>
  </p:cSld>
  <p:clrMapOvr>
    <a:masterClrMapping/>
  </p:clrMapOvr>
</p:sld>
</file>

<file path=ppt/slides/slide3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4" name="Shape 2154"/>
        <p:cNvGrpSpPr/>
        <p:nvPr/>
      </p:nvGrpSpPr>
      <p:grpSpPr>
        <a:xfrm>
          <a:off x="0" y="0"/>
          <a:ext cx="0" cy="0"/>
          <a:chOff x="0" y="0"/>
          <a:chExt cx="0" cy="0"/>
        </a:xfrm>
      </p:grpSpPr>
      <p:sp>
        <p:nvSpPr>
          <p:cNvPr id="2155" name="Google Shape;2155;p349"/>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You can tell me. Do you have trouble to understand what we are doing in class?</a:t>
            </a:r>
            <a:endParaRPr sz="400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35"/>
          <p:cNvSpPr txBox="1"/>
          <p:nvPr>
            <p:ph idx="1" type="body"/>
          </p:nvPr>
        </p:nvSpPr>
        <p:spPr>
          <a:xfrm>
            <a:off x="663764" y="239274"/>
            <a:ext cx="9999754"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400"/>
              <a:buNone/>
            </a:pPr>
            <a:r>
              <a:rPr lang="en-US" sz="2400">
                <a:latin typeface="Calibri"/>
                <a:ea typeface="Calibri"/>
                <a:cs typeface="Calibri"/>
                <a:sym typeface="Calibri"/>
              </a:rPr>
              <a:t>In this incident Peter also acted inappropriately (he left the game and his colleagues alone not trying to clarify the situation), what would you say as a way of resolving this problem?</a:t>
            </a:r>
            <a:endParaRPr sz="2000">
              <a:latin typeface="Calibri"/>
              <a:ea typeface="Calibri"/>
              <a:cs typeface="Calibri"/>
              <a:sym typeface="Calibri"/>
            </a:endParaRPr>
          </a:p>
          <a:p>
            <a:pPr indent="-514350" lvl="0" marL="514350" rtl="0" algn="l">
              <a:lnSpc>
                <a:spcPct val="90000"/>
              </a:lnSpc>
              <a:spcBef>
                <a:spcPts val="533"/>
              </a:spcBef>
              <a:spcAft>
                <a:spcPts val="0"/>
              </a:spcAft>
              <a:buClr>
                <a:schemeClr val="dk1"/>
              </a:buClr>
              <a:buSzPts val="2400"/>
              <a:buFont typeface="Calibri"/>
              <a:buAutoNum type="arabicPeriod"/>
            </a:pPr>
            <a:r>
              <a:rPr lang="en-US" sz="2400">
                <a:latin typeface="Calibri"/>
                <a:ea typeface="Calibri"/>
                <a:cs typeface="Calibri"/>
                <a:sym typeface="Calibri"/>
              </a:rPr>
              <a:t>You will say: “Peter, you were right to stay away from John.  We should always turn our backs on problems”.</a:t>
            </a:r>
            <a:endParaRPr/>
          </a:p>
          <a:p>
            <a:pPr indent="-514350" lvl="0" marL="514350" rtl="0" algn="l">
              <a:lnSpc>
                <a:spcPct val="90000"/>
              </a:lnSpc>
              <a:spcBef>
                <a:spcPts val="533"/>
              </a:spcBef>
              <a:spcAft>
                <a:spcPts val="0"/>
              </a:spcAft>
              <a:buClr>
                <a:schemeClr val="dk1"/>
              </a:buClr>
              <a:buSzPts val="2400"/>
              <a:buFont typeface="Calibri"/>
              <a:buAutoNum type="arabicPeriod"/>
            </a:pPr>
            <a:r>
              <a:rPr lang="en-US" sz="2400">
                <a:latin typeface="Calibri"/>
                <a:ea typeface="Calibri"/>
                <a:cs typeface="Calibri"/>
                <a:sym typeface="Calibri"/>
              </a:rPr>
              <a:t>You will say: “Peter, you should have stayed to solve the problem.  Maybe you should've hit him, too, so he'd know what happened to you”.</a:t>
            </a:r>
            <a:endParaRPr/>
          </a:p>
          <a:p>
            <a:pPr indent="-514350" lvl="0" marL="514350" rtl="0" algn="l">
              <a:lnSpc>
                <a:spcPct val="90000"/>
              </a:lnSpc>
              <a:spcBef>
                <a:spcPts val="533"/>
              </a:spcBef>
              <a:spcAft>
                <a:spcPts val="0"/>
              </a:spcAft>
              <a:buClr>
                <a:schemeClr val="dk1"/>
              </a:buClr>
              <a:buSzPts val="2400"/>
              <a:buFont typeface="Calibri"/>
              <a:buAutoNum type="arabicPeriod"/>
            </a:pPr>
            <a:r>
              <a:rPr lang="en-US" sz="2400">
                <a:latin typeface="Calibri"/>
                <a:ea typeface="Calibri"/>
                <a:cs typeface="Calibri"/>
                <a:sym typeface="Calibri"/>
              </a:rPr>
              <a:t>You will say: “Peter, in order to solve your problems you have to communicate so you shouldn't have left.”</a:t>
            </a:r>
            <a:endParaRPr/>
          </a:p>
        </p:txBody>
      </p:sp>
    </p:spTree>
  </p:cSld>
  <p:clrMapOvr>
    <a:masterClrMapping/>
  </p:clrMapOvr>
</p:sld>
</file>

<file path=ppt/slides/slide3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0" name="Shape 2160"/>
        <p:cNvGrpSpPr/>
        <p:nvPr/>
      </p:nvGrpSpPr>
      <p:grpSpPr>
        <a:xfrm>
          <a:off x="0" y="0"/>
          <a:ext cx="0" cy="0"/>
          <a:chOff x="0" y="0"/>
          <a:chExt cx="0" cy="0"/>
        </a:xfrm>
      </p:grpSpPr>
      <p:sp>
        <p:nvSpPr>
          <p:cNvPr id="2161" name="Google Shape;2161;p350"/>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don’t want to talk about it</a:t>
            </a:r>
            <a:endParaRPr sz="4000"/>
          </a:p>
        </p:txBody>
      </p:sp>
    </p:spTree>
  </p:cSld>
  <p:clrMapOvr>
    <a:masterClrMapping/>
  </p:clrMapOvr>
</p:sld>
</file>

<file path=ppt/slides/slide3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6" name="Shape 2166"/>
        <p:cNvGrpSpPr/>
        <p:nvPr/>
      </p:nvGrpSpPr>
      <p:grpSpPr>
        <a:xfrm>
          <a:off x="0" y="0"/>
          <a:ext cx="0" cy="0"/>
          <a:chOff x="0" y="0"/>
          <a:chExt cx="0" cy="0"/>
        </a:xfrm>
      </p:grpSpPr>
      <p:sp>
        <p:nvSpPr>
          <p:cNvPr id="2167" name="Google Shape;2167;p351"/>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We can figure it out together, but you have to tell me what is the problem</a:t>
            </a:r>
            <a:endParaRPr sz="4000"/>
          </a:p>
        </p:txBody>
      </p:sp>
    </p:spTree>
  </p:cSld>
  <p:clrMapOvr>
    <a:masterClrMapping/>
  </p:clrMapOvr>
</p:sld>
</file>

<file path=ppt/slides/slide3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2" name="Shape 2172"/>
        <p:cNvGrpSpPr/>
        <p:nvPr/>
      </p:nvGrpSpPr>
      <p:grpSpPr>
        <a:xfrm>
          <a:off x="0" y="0"/>
          <a:ext cx="0" cy="0"/>
          <a:chOff x="0" y="0"/>
          <a:chExt cx="0" cy="0"/>
        </a:xfrm>
      </p:grpSpPr>
      <p:sp>
        <p:nvSpPr>
          <p:cNvPr id="2173" name="Google Shape;2173;p352"/>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didn’t understand what we are supposed to do and i didn’t know where to start. I hate math, i don‘t understand it even when i am trying. Its hard. Everything looks the same but i tis still something different. I don’t know what to do with those equations. And i still have bad grades</a:t>
            </a:r>
            <a:endParaRPr sz="4000"/>
          </a:p>
        </p:txBody>
      </p:sp>
    </p:spTree>
  </p:cSld>
  <p:clrMapOvr>
    <a:masterClrMapping/>
  </p:clrMapOvr>
</p:sld>
</file>

<file path=ppt/slides/slide3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8" name="Shape 2178"/>
        <p:cNvGrpSpPr/>
        <p:nvPr/>
      </p:nvGrpSpPr>
      <p:grpSpPr>
        <a:xfrm>
          <a:off x="0" y="0"/>
          <a:ext cx="0" cy="0"/>
          <a:chOff x="0" y="0"/>
          <a:chExt cx="0" cy="0"/>
        </a:xfrm>
      </p:grpSpPr>
      <p:sp>
        <p:nvSpPr>
          <p:cNvPr id="2179" name="Google Shape;2179;p353"/>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You know you can always ask for help, or ask if i can explain it to you again, there is nothing wrong about it</a:t>
            </a:r>
            <a:endParaRPr sz="4000"/>
          </a:p>
        </p:txBody>
      </p:sp>
    </p:spTree>
  </p:cSld>
  <p:clrMapOvr>
    <a:masterClrMapping/>
  </p:clrMapOvr>
</p:sld>
</file>

<file path=ppt/slides/slide3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4" name="Shape 2184"/>
        <p:cNvGrpSpPr/>
        <p:nvPr/>
      </p:nvGrpSpPr>
      <p:grpSpPr>
        <a:xfrm>
          <a:off x="0" y="0"/>
          <a:ext cx="0" cy="0"/>
          <a:chOff x="0" y="0"/>
          <a:chExt cx="0" cy="0"/>
        </a:xfrm>
      </p:grpSpPr>
      <p:sp>
        <p:nvSpPr>
          <p:cNvPr id="2185" name="Google Shape;2185;p354"/>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But when someone doesn’t know what to do and they ask the teacher, the other kids are making fun of them. So i didn’t say anything</a:t>
            </a:r>
            <a:endParaRPr sz="4000"/>
          </a:p>
        </p:txBody>
      </p:sp>
    </p:spTree>
  </p:cSld>
  <p:clrMapOvr>
    <a:masterClrMapping/>
  </p:clrMapOvr>
</p:sld>
</file>

<file path=ppt/slides/slide3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0" name="Shape 2190"/>
        <p:cNvGrpSpPr/>
        <p:nvPr/>
      </p:nvGrpSpPr>
      <p:grpSpPr>
        <a:xfrm>
          <a:off x="0" y="0"/>
          <a:ext cx="0" cy="0"/>
          <a:chOff x="0" y="0"/>
          <a:chExt cx="0" cy="0"/>
        </a:xfrm>
      </p:grpSpPr>
      <p:sp>
        <p:nvSpPr>
          <p:cNvPr id="2191" name="Google Shape;2191;p355"/>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Okay, I understand now. But it is really not okay to behave like that during class. Also you don’t have to be afraid to ask for help, there is nothing embarassing about it, that is my job and that’s why i am here. I will have to explain this to the rest of the class, so they are not afraid to ask next time either</a:t>
            </a:r>
            <a:endParaRPr sz="4000"/>
          </a:p>
        </p:txBody>
      </p:sp>
    </p:spTree>
  </p:cSld>
  <p:clrMapOvr>
    <a:masterClrMapping/>
  </p:clrMapOvr>
</p:sld>
</file>

<file path=ppt/slides/slide3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6" name="Shape 2196"/>
        <p:cNvGrpSpPr/>
        <p:nvPr/>
      </p:nvGrpSpPr>
      <p:grpSpPr>
        <a:xfrm>
          <a:off x="0" y="0"/>
          <a:ext cx="0" cy="0"/>
          <a:chOff x="0" y="0"/>
          <a:chExt cx="0" cy="0"/>
        </a:xfrm>
      </p:grpSpPr>
      <p:sp>
        <p:nvSpPr>
          <p:cNvPr id="2197" name="Google Shape;2197;p356"/>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am sorry. It won’t happen again</a:t>
            </a:r>
            <a:endParaRPr sz="4000"/>
          </a:p>
        </p:txBody>
      </p:sp>
    </p:spTree>
  </p:cSld>
  <p:clrMapOvr>
    <a:masterClrMapping/>
  </p:clrMapOvr>
</p:sld>
</file>

<file path=ppt/slides/slide3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2" name="Shape 2202"/>
        <p:cNvGrpSpPr/>
        <p:nvPr/>
      </p:nvGrpSpPr>
      <p:grpSpPr>
        <a:xfrm>
          <a:off x="0" y="0"/>
          <a:ext cx="0" cy="0"/>
          <a:chOff x="0" y="0"/>
          <a:chExt cx="0" cy="0"/>
        </a:xfrm>
      </p:grpSpPr>
      <p:sp>
        <p:nvSpPr>
          <p:cNvPr id="2203" name="Google Shape;2203;p357"/>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That’s good to hear. You are not in trouble, don’t worry. But you will have to do some extra excercises for homework, cause you didn’t do them during class okay?</a:t>
            </a:r>
            <a:endParaRPr sz="4000"/>
          </a:p>
        </p:txBody>
      </p:sp>
    </p:spTree>
  </p:cSld>
  <p:clrMapOvr>
    <a:masterClrMapping/>
  </p:clrMapOvr>
</p:sld>
</file>

<file path=ppt/slides/slide3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8" name="Shape 2208"/>
        <p:cNvGrpSpPr/>
        <p:nvPr/>
      </p:nvGrpSpPr>
      <p:grpSpPr>
        <a:xfrm>
          <a:off x="0" y="0"/>
          <a:ext cx="0" cy="0"/>
          <a:chOff x="0" y="0"/>
          <a:chExt cx="0" cy="0"/>
        </a:xfrm>
      </p:grpSpPr>
      <p:sp>
        <p:nvSpPr>
          <p:cNvPr id="2209" name="Google Shape;2209;p358"/>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Okay</a:t>
            </a:r>
            <a:endParaRPr sz="4000"/>
          </a:p>
        </p:txBody>
      </p:sp>
    </p:spTree>
  </p:cSld>
  <p:clrMapOvr>
    <a:masterClrMapping/>
  </p:clrMapOvr>
</p:sld>
</file>

<file path=ppt/slides/slide3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4" name="Shape 2214"/>
        <p:cNvGrpSpPr/>
        <p:nvPr/>
      </p:nvGrpSpPr>
      <p:grpSpPr>
        <a:xfrm>
          <a:off x="0" y="0"/>
          <a:ext cx="0" cy="0"/>
          <a:chOff x="0" y="0"/>
          <a:chExt cx="0" cy="0"/>
        </a:xfrm>
      </p:grpSpPr>
      <p:sp>
        <p:nvSpPr>
          <p:cNvPr id="2215" name="Google Shape;2215;p359"/>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Do just those you are able to complete without any help, those you will not be able to finish, we will take a look at them together tommorow after class, i will do my best to help you. Is it okay for you?</a:t>
            </a:r>
            <a:endParaRPr sz="40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36"/>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600"/>
              <a:buNone/>
            </a:pPr>
            <a:r>
              <a:t/>
            </a:r>
            <a:endParaRPr sz="26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The teacher should encourage communication between peers. The formation of social skills that permit effective negotiation of peer-related interactions and interpersonal relationships is arguably one of the most important developmental tasks.</a:t>
            </a:r>
            <a:endParaRPr/>
          </a:p>
        </p:txBody>
      </p:sp>
    </p:spTree>
  </p:cSld>
  <p:clrMapOvr>
    <a:masterClrMapping/>
  </p:clrMapOvr>
</p:sld>
</file>

<file path=ppt/slides/slide3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0" name="Shape 2220"/>
        <p:cNvGrpSpPr/>
        <p:nvPr/>
      </p:nvGrpSpPr>
      <p:grpSpPr>
        <a:xfrm>
          <a:off x="0" y="0"/>
          <a:ext cx="0" cy="0"/>
          <a:chOff x="0" y="0"/>
          <a:chExt cx="0" cy="0"/>
        </a:xfrm>
      </p:grpSpPr>
      <p:sp>
        <p:nvSpPr>
          <p:cNvPr id="2221" name="Google Shape;2221;p360"/>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Yes, i would like that. Thank you very much</a:t>
            </a:r>
            <a:endParaRPr sz="4000"/>
          </a:p>
        </p:txBody>
      </p:sp>
    </p:spTree>
  </p:cSld>
  <p:clrMapOvr>
    <a:masterClrMapping/>
  </p:clrMapOvr>
</p:sld>
</file>

<file path=ppt/slides/slide3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6" name="Shape 2226"/>
        <p:cNvGrpSpPr/>
        <p:nvPr/>
      </p:nvGrpSpPr>
      <p:grpSpPr>
        <a:xfrm>
          <a:off x="0" y="0"/>
          <a:ext cx="0" cy="0"/>
          <a:chOff x="0" y="0"/>
          <a:chExt cx="0" cy="0"/>
        </a:xfrm>
      </p:grpSpPr>
      <p:sp>
        <p:nvSpPr>
          <p:cNvPr id="2227" name="Google Shape;2227;p361"/>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Olivia is coming late for class. </a:t>
            </a:r>
            <a:endParaRPr i="1" sz="4000">
              <a:solidFill>
                <a:srgbClr val="0070C0"/>
              </a:solidFill>
            </a:endParaRPr>
          </a:p>
        </p:txBody>
      </p:sp>
    </p:spTree>
  </p:cSld>
  <p:clrMapOvr>
    <a:masterClrMapping/>
  </p:clrMapOvr>
</p:sld>
</file>

<file path=ppt/slides/slide3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2" name="Shape 2232"/>
        <p:cNvGrpSpPr/>
        <p:nvPr/>
      </p:nvGrpSpPr>
      <p:grpSpPr>
        <a:xfrm>
          <a:off x="0" y="0"/>
          <a:ext cx="0" cy="0"/>
          <a:chOff x="0" y="0"/>
          <a:chExt cx="0" cy="0"/>
        </a:xfrm>
      </p:grpSpPr>
      <p:sp>
        <p:nvSpPr>
          <p:cNvPr id="2233" name="Google Shape;2233;p362"/>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am sorry, I forgot my notebook at home, so i went back to get it and i missed the bus. I am sorry</a:t>
            </a:r>
            <a:endParaRPr sz="4000"/>
          </a:p>
        </p:txBody>
      </p:sp>
    </p:spTree>
  </p:cSld>
  <p:clrMapOvr>
    <a:masterClrMapping/>
  </p:clrMapOvr>
</p:sld>
</file>

<file path=ppt/slides/slide3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8" name="Shape 2238"/>
        <p:cNvGrpSpPr/>
        <p:nvPr/>
      </p:nvGrpSpPr>
      <p:grpSpPr>
        <a:xfrm>
          <a:off x="0" y="0"/>
          <a:ext cx="0" cy="0"/>
          <a:chOff x="0" y="0"/>
          <a:chExt cx="0" cy="0"/>
        </a:xfrm>
      </p:grpSpPr>
      <p:sp>
        <p:nvSpPr>
          <p:cNvPr id="2239" name="Google Shape;2239;p363"/>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This is second time this week Olivia, you have to be more punctual. Go and sit down, but this time i want to talk to your parents</a:t>
            </a:r>
            <a:endParaRPr sz="4000"/>
          </a:p>
        </p:txBody>
      </p:sp>
    </p:spTree>
  </p:cSld>
  <p:clrMapOvr>
    <a:masterClrMapping/>
  </p:clrMapOvr>
</p:sld>
</file>

<file path=ppt/slides/slide3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4" name="Shape 2244"/>
        <p:cNvGrpSpPr/>
        <p:nvPr/>
      </p:nvGrpSpPr>
      <p:grpSpPr>
        <a:xfrm>
          <a:off x="0" y="0"/>
          <a:ext cx="0" cy="0"/>
          <a:chOff x="0" y="0"/>
          <a:chExt cx="0" cy="0"/>
        </a:xfrm>
      </p:grpSpPr>
      <p:sp>
        <p:nvSpPr>
          <p:cNvPr id="2245" name="Google Shape;2245;p364"/>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So you were supposed to prepare the answers for the excercise i gave you yesterday. Who thinks has a correct answer for the first question on the list? Maybe Olivia could tell us her answer.</a:t>
            </a:r>
            <a:endParaRPr sz="4000"/>
          </a:p>
        </p:txBody>
      </p:sp>
    </p:spTree>
  </p:cSld>
  <p:clrMapOvr>
    <a:masterClrMapping/>
  </p:clrMapOvr>
</p:sld>
</file>

<file path=ppt/slides/slide3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0" name="Shape 2250"/>
        <p:cNvGrpSpPr/>
        <p:nvPr/>
      </p:nvGrpSpPr>
      <p:grpSpPr>
        <a:xfrm>
          <a:off x="0" y="0"/>
          <a:ext cx="0" cy="0"/>
          <a:chOff x="0" y="0"/>
          <a:chExt cx="0" cy="0"/>
        </a:xfrm>
      </p:grpSpPr>
      <p:sp>
        <p:nvSpPr>
          <p:cNvPr id="2251" name="Google Shape;2251;p365"/>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Olivia stood up, but is quiet and doesn’t answer. </a:t>
            </a:r>
            <a:endParaRPr i="1" sz="4000">
              <a:solidFill>
                <a:srgbClr val="0070C0"/>
              </a:solidFill>
            </a:endParaRPr>
          </a:p>
        </p:txBody>
      </p:sp>
    </p:spTree>
  </p:cSld>
  <p:clrMapOvr>
    <a:masterClrMapping/>
  </p:clrMapOvr>
</p:sld>
</file>

<file path=ppt/slides/slide3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6" name="Shape 2256"/>
        <p:cNvGrpSpPr/>
        <p:nvPr/>
      </p:nvGrpSpPr>
      <p:grpSpPr>
        <a:xfrm>
          <a:off x="0" y="0"/>
          <a:ext cx="0" cy="0"/>
          <a:chOff x="0" y="0"/>
          <a:chExt cx="0" cy="0"/>
        </a:xfrm>
      </p:grpSpPr>
      <p:sp>
        <p:nvSpPr>
          <p:cNvPr id="2257" name="Google Shape;2257;p366"/>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So Olivia what was your answer for first question? </a:t>
            </a:r>
            <a:endParaRPr sz="4000"/>
          </a:p>
        </p:txBody>
      </p:sp>
    </p:spTree>
  </p:cSld>
  <p:clrMapOvr>
    <a:masterClrMapping/>
  </p:clrMapOvr>
</p:sld>
</file>

<file path=ppt/slides/slide3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2" name="Shape 2262"/>
        <p:cNvGrpSpPr/>
        <p:nvPr/>
      </p:nvGrpSpPr>
      <p:grpSpPr>
        <a:xfrm>
          <a:off x="0" y="0"/>
          <a:ext cx="0" cy="0"/>
          <a:chOff x="0" y="0"/>
          <a:chExt cx="0" cy="0"/>
        </a:xfrm>
      </p:grpSpPr>
      <p:sp>
        <p:nvSpPr>
          <p:cNvPr id="2263" name="Google Shape;2263;p367"/>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didn’t prepare it, I am sorry</a:t>
            </a:r>
            <a:endParaRPr sz="4000"/>
          </a:p>
        </p:txBody>
      </p:sp>
    </p:spTree>
  </p:cSld>
  <p:clrMapOvr>
    <a:masterClrMapping/>
  </p:clrMapOvr>
</p:sld>
</file>

<file path=ppt/slides/slide3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8" name="Shape 2268"/>
        <p:cNvGrpSpPr/>
        <p:nvPr/>
      </p:nvGrpSpPr>
      <p:grpSpPr>
        <a:xfrm>
          <a:off x="0" y="0"/>
          <a:ext cx="0" cy="0"/>
          <a:chOff x="0" y="0"/>
          <a:chExt cx="0" cy="0"/>
        </a:xfrm>
      </p:grpSpPr>
      <p:sp>
        <p:nvSpPr>
          <p:cNvPr id="2269" name="Google Shape;2269;p368"/>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Why didn’t you do your homework?</a:t>
            </a:r>
            <a:endParaRPr sz="4000"/>
          </a:p>
        </p:txBody>
      </p:sp>
    </p:spTree>
  </p:cSld>
  <p:clrMapOvr>
    <a:masterClrMapping/>
  </p:clrMapOvr>
</p:sld>
</file>

<file path=ppt/slides/slide3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4" name="Shape 2274"/>
        <p:cNvGrpSpPr/>
        <p:nvPr/>
      </p:nvGrpSpPr>
      <p:grpSpPr>
        <a:xfrm>
          <a:off x="0" y="0"/>
          <a:ext cx="0" cy="0"/>
          <a:chOff x="0" y="0"/>
          <a:chExt cx="0" cy="0"/>
        </a:xfrm>
      </p:grpSpPr>
      <p:sp>
        <p:nvSpPr>
          <p:cNvPr id="2275" name="Google Shape;2275;p369"/>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didn’t write down what we were supposed to do in my notebook and at home i really couldn’t remember</a:t>
            </a:r>
            <a:endParaRPr sz="400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37"/>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600"/>
              <a:buNone/>
            </a:pPr>
            <a:r>
              <a:t/>
            </a:r>
            <a:endParaRPr sz="26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The teacher should appeal to the good sense of the child/young person and not encourage negative behaviors such as assaults or accusations.</a:t>
            </a:r>
            <a:endParaRPr/>
          </a:p>
        </p:txBody>
      </p:sp>
    </p:spTree>
  </p:cSld>
  <p:clrMapOvr>
    <a:masterClrMapping/>
  </p:clrMapOvr>
</p:sld>
</file>

<file path=ppt/slides/slide3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0" name="Shape 2280"/>
        <p:cNvGrpSpPr/>
        <p:nvPr/>
      </p:nvGrpSpPr>
      <p:grpSpPr>
        <a:xfrm>
          <a:off x="0" y="0"/>
          <a:ext cx="0" cy="0"/>
          <a:chOff x="0" y="0"/>
          <a:chExt cx="0" cy="0"/>
        </a:xfrm>
      </p:grpSpPr>
      <p:sp>
        <p:nvSpPr>
          <p:cNvPr id="2281" name="Google Shape;2281;p370"/>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Okay, Olivia, you know what, sit down, we will deal with it later, let’s focus on this homework now. Who knows the answer?</a:t>
            </a:r>
            <a:endParaRPr sz="4000"/>
          </a:p>
        </p:txBody>
      </p:sp>
    </p:spTree>
  </p:cSld>
  <p:clrMapOvr>
    <a:masterClrMapping/>
  </p:clrMapOvr>
</p:sld>
</file>

<file path=ppt/slides/slide3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6" name="Shape 2286"/>
        <p:cNvGrpSpPr/>
        <p:nvPr/>
      </p:nvGrpSpPr>
      <p:grpSpPr>
        <a:xfrm>
          <a:off x="0" y="0"/>
          <a:ext cx="0" cy="0"/>
          <a:chOff x="0" y="0"/>
          <a:chExt cx="0" cy="0"/>
        </a:xfrm>
      </p:grpSpPr>
      <p:sp>
        <p:nvSpPr>
          <p:cNvPr id="2287" name="Google Shape;2287;p371"/>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You gave the kids a task to work on by themselves. You observe that Olivia is not working again. </a:t>
            </a:r>
            <a:endParaRPr i="1" sz="4000">
              <a:solidFill>
                <a:srgbClr val="0070C0"/>
              </a:solidFill>
            </a:endParaRPr>
          </a:p>
        </p:txBody>
      </p:sp>
    </p:spTree>
  </p:cSld>
  <p:clrMapOvr>
    <a:masterClrMapping/>
  </p:clrMapOvr>
</p:sld>
</file>

<file path=ppt/slides/slide3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2" name="Shape 2292"/>
        <p:cNvGrpSpPr/>
        <p:nvPr/>
      </p:nvGrpSpPr>
      <p:grpSpPr>
        <a:xfrm>
          <a:off x="0" y="0"/>
          <a:ext cx="0" cy="0"/>
          <a:chOff x="0" y="0"/>
          <a:chExt cx="0" cy="0"/>
        </a:xfrm>
      </p:grpSpPr>
      <p:sp>
        <p:nvSpPr>
          <p:cNvPr id="2293" name="Google Shape;2293;p372"/>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Olivia, you were given something to do. Why are you not working on the task? Is there a problem?</a:t>
            </a:r>
            <a:endParaRPr sz="4000"/>
          </a:p>
        </p:txBody>
      </p:sp>
    </p:spTree>
  </p:cSld>
  <p:clrMapOvr>
    <a:masterClrMapping/>
  </p:clrMapOvr>
</p:sld>
</file>

<file path=ppt/slides/slide3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8" name="Shape 2298"/>
        <p:cNvGrpSpPr/>
        <p:nvPr/>
      </p:nvGrpSpPr>
      <p:grpSpPr>
        <a:xfrm>
          <a:off x="0" y="0"/>
          <a:ext cx="0" cy="0"/>
          <a:chOff x="0" y="0"/>
          <a:chExt cx="0" cy="0"/>
        </a:xfrm>
      </p:grpSpPr>
      <p:sp>
        <p:nvSpPr>
          <p:cNvPr id="2299" name="Google Shape;2299;p373"/>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No</a:t>
            </a:r>
            <a:endParaRPr sz="4000"/>
          </a:p>
        </p:txBody>
      </p:sp>
    </p:spTree>
  </p:cSld>
  <p:clrMapOvr>
    <a:masterClrMapping/>
  </p:clrMapOvr>
</p:sld>
</file>

<file path=ppt/slides/slide3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4" name="Shape 2304"/>
        <p:cNvGrpSpPr/>
        <p:nvPr/>
      </p:nvGrpSpPr>
      <p:grpSpPr>
        <a:xfrm>
          <a:off x="0" y="0"/>
          <a:ext cx="0" cy="0"/>
          <a:chOff x="0" y="0"/>
          <a:chExt cx="0" cy="0"/>
        </a:xfrm>
      </p:grpSpPr>
      <p:sp>
        <p:nvSpPr>
          <p:cNvPr id="2305" name="Google Shape;2305;p374"/>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So why aren’t you doing it? </a:t>
            </a:r>
            <a:endParaRPr sz="4000"/>
          </a:p>
        </p:txBody>
      </p:sp>
    </p:spTree>
  </p:cSld>
  <p:clrMapOvr>
    <a:masterClrMapping/>
  </p:clrMapOvr>
</p:sld>
</file>

<file path=ppt/slides/slide3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0" name="Shape 2310"/>
        <p:cNvGrpSpPr/>
        <p:nvPr/>
      </p:nvGrpSpPr>
      <p:grpSpPr>
        <a:xfrm>
          <a:off x="0" y="0"/>
          <a:ext cx="0" cy="0"/>
          <a:chOff x="0" y="0"/>
          <a:chExt cx="0" cy="0"/>
        </a:xfrm>
      </p:grpSpPr>
      <p:sp>
        <p:nvSpPr>
          <p:cNvPr id="2311" name="Google Shape;2311;p375"/>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got lost i am sorry.</a:t>
            </a:r>
            <a:endParaRPr sz="4000"/>
          </a:p>
        </p:txBody>
      </p:sp>
    </p:spTree>
  </p:cSld>
  <p:clrMapOvr>
    <a:masterClrMapping/>
  </p:clrMapOvr>
</p:sld>
</file>

<file path=ppt/slides/slide3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6" name="Shape 2316"/>
        <p:cNvGrpSpPr/>
        <p:nvPr/>
      </p:nvGrpSpPr>
      <p:grpSpPr>
        <a:xfrm>
          <a:off x="0" y="0"/>
          <a:ext cx="0" cy="0"/>
          <a:chOff x="0" y="0"/>
          <a:chExt cx="0" cy="0"/>
        </a:xfrm>
      </p:grpSpPr>
      <p:sp>
        <p:nvSpPr>
          <p:cNvPr id="2317" name="Google Shape;2317;p376"/>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Do you need help? Do you want me to repeat what you should do?</a:t>
            </a:r>
            <a:endParaRPr sz="4000"/>
          </a:p>
        </p:txBody>
      </p:sp>
    </p:spTree>
  </p:cSld>
  <p:clrMapOvr>
    <a:masterClrMapping/>
  </p:clrMapOvr>
</p:sld>
</file>

<file path=ppt/slides/slide3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2" name="Shape 2322"/>
        <p:cNvGrpSpPr/>
        <p:nvPr/>
      </p:nvGrpSpPr>
      <p:grpSpPr>
        <a:xfrm>
          <a:off x="0" y="0"/>
          <a:ext cx="0" cy="0"/>
          <a:chOff x="0" y="0"/>
          <a:chExt cx="0" cy="0"/>
        </a:xfrm>
      </p:grpSpPr>
      <p:sp>
        <p:nvSpPr>
          <p:cNvPr id="2323" name="Google Shape;2323;p377"/>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Okay. so write it down to your notebook, just in case you will need to see the instructions again</a:t>
            </a:r>
            <a:endParaRPr sz="4000"/>
          </a:p>
        </p:txBody>
      </p:sp>
    </p:spTree>
  </p:cSld>
  <p:clrMapOvr>
    <a:masterClrMapping/>
  </p:clrMapOvr>
</p:sld>
</file>

<file path=ppt/slides/slide3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8" name="Shape 2328"/>
        <p:cNvGrpSpPr/>
        <p:nvPr/>
      </p:nvGrpSpPr>
      <p:grpSpPr>
        <a:xfrm>
          <a:off x="0" y="0"/>
          <a:ext cx="0" cy="0"/>
          <a:chOff x="0" y="0"/>
          <a:chExt cx="0" cy="0"/>
        </a:xfrm>
      </p:grpSpPr>
      <p:sp>
        <p:nvSpPr>
          <p:cNvPr id="2329" name="Google Shape;2329;p378"/>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Thank you very much. I think i can do it now by myself</a:t>
            </a:r>
            <a:endParaRPr sz="4000"/>
          </a:p>
        </p:txBody>
      </p:sp>
    </p:spTree>
  </p:cSld>
  <p:clrMapOvr>
    <a:masterClrMapping/>
  </p:clrMapOvr>
</p:sld>
</file>

<file path=ppt/slides/slide3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4" name="Shape 2334"/>
        <p:cNvGrpSpPr/>
        <p:nvPr/>
      </p:nvGrpSpPr>
      <p:grpSpPr>
        <a:xfrm>
          <a:off x="0" y="0"/>
          <a:ext cx="0" cy="0"/>
          <a:chOff x="0" y="0"/>
          <a:chExt cx="0" cy="0"/>
        </a:xfrm>
      </p:grpSpPr>
      <p:sp>
        <p:nvSpPr>
          <p:cNvPr id="2335" name="Google Shape;2335;p379"/>
          <p:cNvSpPr txBox="1"/>
          <p:nvPr>
            <p:ph idx="1" type="body"/>
          </p:nvPr>
        </p:nvSpPr>
        <p:spPr>
          <a:xfrm>
            <a:off x="0" y="0"/>
            <a:ext cx="10972800" cy="3785615"/>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I am very glad you accepted my invitation. I would like to talk to you about Olivias schoolwork. Many of her academic difficulties a seem to have been caused by inattention and disorganization. She is not able to follow spoken instructions most of the time. Her work is often disorganized and she frequently failed to complete assignments or forgot to turn them in. Even if she turn them in, its usually late or if it is on time, it‘s incomplete. But thinks that the problem is mostly homework and home studies, where she doesn't have anyone to help her, cause she said her parents are always busy with work.</a:t>
            </a:r>
            <a:endParaRPr sz="400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38"/>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600"/>
              <a:buNone/>
            </a:pPr>
            <a:r>
              <a:t/>
            </a:r>
            <a:endParaRPr sz="26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Correct answer! Building relationships based on mutual understanding, tolerance for the differences of others, as well as a sense of responsibility for their behavior is an important factor for the effectiveness of educational work with children and young people.</a:t>
            </a:r>
            <a:endParaRPr/>
          </a:p>
        </p:txBody>
      </p:sp>
    </p:spTree>
  </p:cSld>
  <p:clrMapOvr>
    <a:masterClrMapping/>
  </p:clrMapOvr>
</p:sld>
</file>

<file path=ppt/slides/slide3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0" name="Shape 2340"/>
        <p:cNvGrpSpPr/>
        <p:nvPr/>
      </p:nvGrpSpPr>
      <p:grpSpPr>
        <a:xfrm>
          <a:off x="0" y="0"/>
          <a:ext cx="0" cy="0"/>
          <a:chOff x="0" y="0"/>
          <a:chExt cx="0" cy="0"/>
        </a:xfrm>
      </p:grpSpPr>
      <p:sp>
        <p:nvSpPr>
          <p:cNvPr id="2341" name="Google Shape;2341;p380"/>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Yeah that is true, we don’t really check on her homeworks or her schoolwork. We are very busy, but we are trying to help her every time we can</a:t>
            </a:r>
            <a:endParaRPr sz="4000"/>
          </a:p>
        </p:txBody>
      </p:sp>
    </p:spTree>
  </p:cSld>
  <p:clrMapOvr>
    <a:masterClrMapping/>
  </p:clrMapOvr>
</p:sld>
</file>

<file path=ppt/slides/slide3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6" name="Shape 2346"/>
        <p:cNvGrpSpPr/>
        <p:nvPr/>
      </p:nvGrpSpPr>
      <p:grpSpPr>
        <a:xfrm>
          <a:off x="0" y="0"/>
          <a:ext cx="0" cy="0"/>
          <a:chOff x="0" y="0"/>
          <a:chExt cx="0" cy="0"/>
        </a:xfrm>
      </p:grpSpPr>
      <p:sp>
        <p:nvSpPr>
          <p:cNvPr id="2347" name="Google Shape;2347;p381"/>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If you agree, i would like to ask our school psychologist to talk to her and make an evaluation of her abilities, because i know, she can be better and i can see she is trying really hard, but still she is very forgetful and disorganized. I would like to make sure if is it caused by childish inattention and not something more serious. </a:t>
            </a:r>
            <a:endParaRPr sz="4000"/>
          </a:p>
        </p:txBody>
      </p:sp>
    </p:spTree>
  </p:cSld>
  <p:clrMapOvr>
    <a:masterClrMapping/>
  </p:clrMapOvr>
</p:sld>
</file>

<file path=ppt/slides/slide3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2" name="Shape 2352"/>
        <p:cNvGrpSpPr/>
        <p:nvPr/>
      </p:nvGrpSpPr>
      <p:grpSpPr>
        <a:xfrm>
          <a:off x="0" y="0"/>
          <a:ext cx="0" cy="0"/>
          <a:chOff x="0" y="0"/>
          <a:chExt cx="0" cy="0"/>
        </a:xfrm>
      </p:grpSpPr>
      <p:sp>
        <p:nvSpPr>
          <p:cNvPr id="2353" name="Google Shape;2353;p382"/>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Do you think she might have some problem?</a:t>
            </a:r>
            <a:endParaRPr sz="4000"/>
          </a:p>
        </p:txBody>
      </p:sp>
    </p:spTree>
  </p:cSld>
  <p:clrMapOvr>
    <a:masterClrMapping/>
  </p:clrMapOvr>
</p:sld>
</file>

<file path=ppt/slides/slide3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8" name="Shape 2358"/>
        <p:cNvGrpSpPr/>
        <p:nvPr/>
      </p:nvGrpSpPr>
      <p:grpSpPr>
        <a:xfrm>
          <a:off x="0" y="0"/>
          <a:ext cx="0" cy="0"/>
          <a:chOff x="0" y="0"/>
          <a:chExt cx="0" cy="0"/>
        </a:xfrm>
      </p:grpSpPr>
      <p:sp>
        <p:nvSpPr>
          <p:cNvPr id="2359" name="Google Shape;2359;p383"/>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It is possible, yes. Do you agree, that she will go there?</a:t>
            </a:r>
            <a:endParaRPr sz="4000"/>
          </a:p>
        </p:txBody>
      </p:sp>
    </p:spTree>
  </p:cSld>
  <p:clrMapOvr>
    <a:masterClrMapping/>
  </p:clrMapOvr>
</p:sld>
</file>

<file path=ppt/slides/slide3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4" name="Shape 2364"/>
        <p:cNvGrpSpPr/>
        <p:nvPr/>
      </p:nvGrpSpPr>
      <p:grpSpPr>
        <a:xfrm>
          <a:off x="0" y="0"/>
          <a:ext cx="0" cy="0"/>
          <a:chOff x="0" y="0"/>
          <a:chExt cx="0" cy="0"/>
        </a:xfrm>
      </p:grpSpPr>
      <p:sp>
        <p:nvSpPr>
          <p:cNvPr id="2365" name="Google Shape;2365;p384"/>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Yes of course, if it might help her, why not</a:t>
            </a:r>
            <a:endParaRPr sz="4000"/>
          </a:p>
        </p:txBody>
      </p:sp>
    </p:spTree>
  </p:cSld>
  <p:clrMapOvr>
    <a:masterClrMapping/>
  </p:clrMapOvr>
</p:sld>
</file>

<file path=ppt/slides/slide3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0" name="Shape 2370"/>
        <p:cNvGrpSpPr/>
        <p:nvPr/>
      </p:nvGrpSpPr>
      <p:grpSpPr>
        <a:xfrm>
          <a:off x="0" y="0"/>
          <a:ext cx="0" cy="0"/>
          <a:chOff x="0" y="0"/>
          <a:chExt cx="0" cy="0"/>
        </a:xfrm>
      </p:grpSpPr>
      <p:sp>
        <p:nvSpPr>
          <p:cNvPr id="2371" name="Google Shape;2371;p385"/>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They found out about her working memory problems and slow processing speed as a part of executive function impairment. They learn that working memory skills are highly associated with children's abilities to learn in key academic domains such as reading, mathematics, and science-which are most problematic for Olivia as well. </a:t>
            </a:r>
            <a:endParaRPr sz="4000"/>
          </a:p>
        </p:txBody>
      </p:sp>
    </p:spTree>
  </p:cSld>
  <p:clrMapOvr>
    <a:masterClrMapping/>
  </p:clrMapOvr>
</p:sld>
</file>

<file path=ppt/slides/slide3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6" name="Shape 2376"/>
        <p:cNvGrpSpPr/>
        <p:nvPr/>
      </p:nvGrpSpPr>
      <p:grpSpPr>
        <a:xfrm>
          <a:off x="0" y="0"/>
          <a:ext cx="0" cy="0"/>
          <a:chOff x="0" y="0"/>
          <a:chExt cx="0" cy="0"/>
        </a:xfrm>
      </p:grpSpPr>
      <p:sp>
        <p:nvSpPr>
          <p:cNvPr id="2377" name="Google Shape;2377;p386"/>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They started working with Olivia to develop a plan of action for long-term assignments,  helping  her  to  locate  and  use  a  site  conducive to doing homework, helping her estimate the amount of time and energy required for task completion, and providing monitoring and correcting assistance. The teacher as well as her parents. They will help her with planning, organizing and prioritizing of schoolwork and homework.</a:t>
            </a:r>
            <a:endParaRPr sz="4000"/>
          </a:p>
        </p:txBody>
      </p:sp>
    </p:spTree>
  </p:cSld>
  <p:clrMapOvr>
    <a:masterClrMapping/>
  </p:clrMapOvr>
</p:sld>
</file>

<file path=ppt/slides/slide3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2" name="Shape 2382"/>
        <p:cNvGrpSpPr/>
        <p:nvPr/>
      </p:nvGrpSpPr>
      <p:grpSpPr>
        <a:xfrm>
          <a:off x="0" y="0"/>
          <a:ext cx="0" cy="0"/>
          <a:chOff x="0" y="0"/>
          <a:chExt cx="0" cy="0"/>
        </a:xfrm>
      </p:grpSpPr>
      <p:sp>
        <p:nvSpPr>
          <p:cNvPr id="2383" name="Google Shape;2383;p387"/>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Good morning kids, let’s start today’s science class. Today's topic is Ecosystem. Can anyone tell me what...</a:t>
            </a:r>
            <a:endParaRPr sz="4000"/>
          </a:p>
        </p:txBody>
      </p:sp>
    </p:spTree>
  </p:cSld>
  <p:clrMapOvr>
    <a:masterClrMapping/>
  </p:clrMapOvr>
</p:sld>
</file>

<file path=ppt/slides/slide3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8" name="Shape 2388"/>
        <p:cNvGrpSpPr/>
        <p:nvPr/>
      </p:nvGrpSpPr>
      <p:grpSpPr>
        <a:xfrm>
          <a:off x="0" y="0"/>
          <a:ext cx="0" cy="0"/>
          <a:chOff x="0" y="0"/>
          <a:chExt cx="0" cy="0"/>
        </a:xfrm>
      </p:grpSpPr>
      <p:sp>
        <p:nvSpPr>
          <p:cNvPr id="2389" name="Google Shape;2389;p388"/>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Andy stands up and screams the answer without raising his hand.</a:t>
            </a:r>
            <a:endParaRPr/>
          </a:p>
          <a:p>
            <a:pPr indent="0" lvl="0" marL="0" rtl="0" algn="l">
              <a:lnSpc>
                <a:spcPct val="90000"/>
              </a:lnSpc>
              <a:spcBef>
                <a:spcPts val="533"/>
              </a:spcBef>
              <a:spcAft>
                <a:spcPts val="0"/>
              </a:spcAft>
              <a:buClr>
                <a:schemeClr val="dk1"/>
              </a:buClr>
              <a:buSzPts val="4000"/>
              <a:buNone/>
            </a:pPr>
            <a:r>
              <a:t/>
            </a:r>
            <a:endParaRPr i="1" sz="4000">
              <a:solidFill>
                <a:srgbClr val="0070C0"/>
              </a:solidFill>
              <a:latin typeface="Calibri"/>
              <a:ea typeface="Calibri"/>
              <a:cs typeface="Calibri"/>
              <a:sym typeface="Calibri"/>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It’s forest!!</a:t>
            </a:r>
            <a:endParaRPr sz="4000"/>
          </a:p>
        </p:txBody>
      </p:sp>
    </p:spTree>
  </p:cSld>
  <p:clrMapOvr>
    <a:masterClrMapping/>
  </p:clrMapOvr>
</p:sld>
</file>

<file path=ppt/slides/slide3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4" name="Shape 2394"/>
        <p:cNvGrpSpPr/>
        <p:nvPr/>
      </p:nvGrpSpPr>
      <p:grpSpPr>
        <a:xfrm>
          <a:off x="0" y="0"/>
          <a:ext cx="0" cy="0"/>
          <a:chOff x="0" y="0"/>
          <a:chExt cx="0" cy="0"/>
        </a:xfrm>
      </p:grpSpPr>
      <p:sp>
        <p:nvSpPr>
          <p:cNvPr id="2395" name="Google Shape;2395;p389"/>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Andy? Could you raise your hand next tome before you are called out to answer? We have rules here. </a:t>
            </a:r>
            <a:endParaRPr sz="400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39"/>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000"/>
              <a:buNone/>
            </a:pPr>
            <a:r>
              <a:rPr lang="en-US" sz="2000">
                <a:latin typeface="Calibri"/>
                <a:ea typeface="Calibri"/>
                <a:cs typeface="Calibri"/>
                <a:sym typeface="Calibri"/>
              </a:rPr>
              <a:t>How did you hold Peter accountable for his actions?</a:t>
            </a:r>
            <a:endParaRPr/>
          </a:p>
          <a:p>
            <a:pPr indent="-514350" lvl="0" marL="514350" rtl="0" algn="l">
              <a:lnSpc>
                <a:spcPct val="90000"/>
              </a:lnSpc>
              <a:spcBef>
                <a:spcPts val="533"/>
              </a:spcBef>
              <a:spcAft>
                <a:spcPts val="0"/>
              </a:spcAft>
              <a:buClr>
                <a:schemeClr val="dk1"/>
              </a:buClr>
              <a:buSzPts val="2000"/>
              <a:buFont typeface="Calibri"/>
              <a:buAutoNum type="alphaUcPeriod"/>
            </a:pPr>
            <a:r>
              <a:rPr lang="en-US" sz="2000">
                <a:latin typeface="Calibri"/>
                <a:ea typeface="Calibri"/>
                <a:cs typeface="Calibri"/>
                <a:sym typeface="Calibri"/>
              </a:rPr>
              <a:t>I would tell him “in order to solve your problems you have to communicate. If you are sad and hurt with John, you have to express your feelings. You didn't understand if he was willing to listen to you, you left and turned your back on the problem. If you don't communicate, no one will understand you. You should've said what you were feeling, you'd certainly feel better. In this case, John was sorry for his behavior and wanted to apologize for having hurt you".</a:t>
            </a:r>
            <a:endParaRPr/>
          </a:p>
          <a:p>
            <a:pPr indent="-514350" lvl="0" marL="514350" rtl="0" algn="l">
              <a:lnSpc>
                <a:spcPct val="90000"/>
              </a:lnSpc>
              <a:spcBef>
                <a:spcPts val="533"/>
              </a:spcBef>
              <a:spcAft>
                <a:spcPts val="0"/>
              </a:spcAft>
              <a:buClr>
                <a:schemeClr val="dk1"/>
              </a:buClr>
              <a:buSzPts val="2000"/>
              <a:buFont typeface="Calibri"/>
              <a:buAutoNum type="alphaUcPeriod"/>
            </a:pPr>
            <a:r>
              <a:rPr lang="en-US" sz="2000">
                <a:latin typeface="Calibri"/>
                <a:ea typeface="Calibri"/>
                <a:cs typeface="Calibri"/>
                <a:sym typeface="Calibri"/>
              </a:rPr>
              <a:t>I would tell him: “You should have stayed to resolve the situation. It's not running away that solves problems. You have to grow up a little bit more, it was a childish attitude".</a:t>
            </a:r>
            <a:endParaRPr/>
          </a:p>
          <a:p>
            <a:pPr indent="-514350" lvl="0" marL="514350" rtl="0" algn="l">
              <a:lnSpc>
                <a:spcPct val="90000"/>
              </a:lnSpc>
              <a:spcBef>
                <a:spcPts val="533"/>
              </a:spcBef>
              <a:spcAft>
                <a:spcPts val="0"/>
              </a:spcAft>
              <a:buClr>
                <a:schemeClr val="dk1"/>
              </a:buClr>
              <a:buSzPts val="2000"/>
              <a:buFont typeface="Calibri"/>
              <a:buAutoNum type="alphaUcPeriod"/>
            </a:pPr>
            <a:r>
              <a:rPr lang="en-US" sz="2000">
                <a:latin typeface="Calibri"/>
                <a:ea typeface="Calibri"/>
                <a:cs typeface="Calibri"/>
                <a:sym typeface="Calibri"/>
              </a:rPr>
              <a:t>I would tell him: “You should have stayed to solve your problems. The others have to listen to you anyway. You have to be as strong as them or stronger than them. Your behavior wasn't the right thing to do.”</a:t>
            </a:r>
            <a:endParaRPr/>
          </a:p>
        </p:txBody>
      </p:sp>
    </p:spTree>
  </p:cSld>
  <p:clrMapOvr>
    <a:masterClrMapping/>
  </p:clrMapOvr>
</p:sld>
</file>

<file path=ppt/slides/slide3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0" name="Shape 2400"/>
        <p:cNvGrpSpPr/>
        <p:nvPr/>
      </p:nvGrpSpPr>
      <p:grpSpPr>
        <a:xfrm>
          <a:off x="0" y="0"/>
          <a:ext cx="0" cy="0"/>
          <a:chOff x="0" y="0"/>
          <a:chExt cx="0" cy="0"/>
        </a:xfrm>
      </p:grpSpPr>
      <p:sp>
        <p:nvSpPr>
          <p:cNvPr id="2401" name="Google Shape;2401;p390"/>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Andy stays quiet.</a:t>
            </a:r>
            <a:endParaRPr sz="4000"/>
          </a:p>
        </p:txBody>
      </p:sp>
    </p:spTree>
  </p:cSld>
  <p:clrMapOvr>
    <a:masterClrMapping/>
  </p:clrMapOvr>
</p:sld>
</file>

<file path=ppt/slides/slide3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6" name="Shape 2406"/>
        <p:cNvGrpSpPr/>
        <p:nvPr/>
      </p:nvGrpSpPr>
      <p:grpSpPr>
        <a:xfrm>
          <a:off x="0" y="0"/>
          <a:ext cx="0" cy="0"/>
          <a:chOff x="0" y="0"/>
          <a:chExt cx="0" cy="0"/>
        </a:xfrm>
      </p:grpSpPr>
      <p:sp>
        <p:nvSpPr>
          <p:cNvPr id="2407" name="Google Shape;2407;p391"/>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Okay, now since you already started, would you like to finish your answer? What else belongs in Ecosystem?</a:t>
            </a:r>
            <a:endParaRPr sz="4000"/>
          </a:p>
        </p:txBody>
      </p:sp>
    </p:spTree>
  </p:cSld>
  <p:clrMapOvr>
    <a:masterClrMapping/>
  </p:clrMapOvr>
</p:sld>
</file>

<file path=ppt/slides/slide3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2" name="Shape 2412"/>
        <p:cNvGrpSpPr/>
        <p:nvPr/>
      </p:nvGrpSpPr>
      <p:grpSpPr>
        <a:xfrm>
          <a:off x="0" y="0"/>
          <a:ext cx="0" cy="0"/>
          <a:chOff x="0" y="0"/>
          <a:chExt cx="0" cy="0"/>
        </a:xfrm>
      </p:grpSpPr>
      <p:sp>
        <p:nvSpPr>
          <p:cNvPr id="2413" name="Google Shape;2413;p392"/>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No. I don’t know</a:t>
            </a:r>
            <a:endParaRPr sz="4000"/>
          </a:p>
        </p:txBody>
      </p:sp>
    </p:spTree>
  </p:cSld>
  <p:clrMapOvr>
    <a:masterClrMapping/>
  </p:clrMapOvr>
</p:sld>
</file>

<file path=ppt/slides/slide3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8" name="Shape 2418"/>
        <p:cNvGrpSpPr/>
        <p:nvPr/>
      </p:nvGrpSpPr>
      <p:grpSpPr>
        <a:xfrm>
          <a:off x="0" y="0"/>
          <a:ext cx="0" cy="0"/>
          <a:chOff x="0" y="0"/>
          <a:chExt cx="0" cy="0"/>
        </a:xfrm>
      </p:grpSpPr>
      <p:sp>
        <p:nvSpPr>
          <p:cNvPr id="2419" name="Google Shape;2419;p393"/>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Okay, Andy sit down now, please. Does anyone else want to answer?</a:t>
            </a:r>
            <a:endParaRPr sz="4000"/>
          </a:p>
        </p:txBody>
      </p:sp>
    </p:spTree>
  </p:cSld>
  <p:clrMapOvr>
    <a:masterClrMapping/>
  </p:clrMapOvr>
</p:sld>
</file>

<file path=ppt/slides/slide3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4" name="Shape 2424"/>
        <p:cNvGrpSpPr/>
        <p:nvPr/>
      </p:nvGrpSpPr>
      <p:grpSpPr>
        <a:xfrm>
          <a:off x="0" y="0"/>
          <a:ext cx="0" cy="0"/>
          <a:chOff x="0" y="0"/>
          <a:chExt cx="0" cy="0"/>
        </a:xfrm>
      </p:grpSpPr>
      <p:sp>
        <p:nvSpPr>
          <p:cNvPr id="2425" name="Google Shape;2425;p394"/>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Andy is still standing and leaning on the desk and starts to talk to the classmate next to him very loudly. </a:t>
            </a:r>
            <a:endParaRPr sz="4000"/>
          </a:p>
        </p:txBody>
      </p:sp>
    </p:spTree>
  </p:cSld>
  <p:clrMapOvr>
    <a:masterClrMapping/>
  </p:clrMapOvr>
</p:sld>
</file>

<file path=ppt/slides/slide3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0" name="Shape 2430"/>
        <p:cNvGrpSpPr/>
        <p:nvPr/>
      </p:nvGrpSpPr>
      <p:grpSpPr>
        <a:xfrm>
          <a:off x="0" y="0"/>
          <a:ext cx="0" cy="0"/>
          <a:chOff x="0" y="0"/>
          <a:chExt cx="0" cy="0"/>
        </a:xfrm>
      </p:grpSpPr>
      <p:sp>
        <p:nvSpPr>
          <p:cNvPr id="2431" name="Google Shape;2431;p395"/>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Andy, you didn’t want to answer my question so could you not talk to your classmates while we are discussing something and maybe start to pay attention. This is important, it will be on the quiz and you will get an assignment for this topic. You are missing out. Sit down</a:t>
            </a:r>
            <a:endParaRPr sz="4000"/>
          </a:p>
        </p:txBody>
      </p:sp>
    </p:spTree>
  </p:cSld>
  <p:clrMapOvr>
    <a:masterClrMapping/>
  </p:clrMapOvr>
</p:sld>
</file>

<file path=ppt/slides/slide3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6" name="Shape 2436"/>
        <p:cNvGrpSpPr/>
        <p:nvPr/>
      </p:nvGrpSpPr>
      <p:grpSpPr>
        <a:xfrm>
          <a:off x="0" y="0"/>
          <a:ext cx="0" cy="0"/>
          <a:chOff x="0" y="0"/>
          <a:chExt cx="0" cy="0"/>
        </a:xfrm>
      </p:grpSpPr>
      <p:sp>
        <p:nvSpPr>
          <p:cNvPr id="2437" name="Google Shape;2437;p396"/>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Andy sits down. He starts clicking with a pen and kicking into chair in front of his desk and still doesn’t pay attention to the teacher. </a:t>
            </a:r>
            <a:endParaRPr sz="4000"/>
          </a:p>
        </p:txBody>
      </p:sp>
    </p:spTree>
  </p:cSld>
  <p:clrMapOvr>
    <a:masterClrMapping/>
  </p:clrMapOvr>
</p:sld>
</file>

<file path=ppt/slides/slide3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2" name="Shape 2442"/>
        <p:cNvGrpSpPr/>
        <p:nvPr/>
      </p:nvGrpSpPr>
      <p:grpSpPr>
        <a:xfrm>
          <a:off x="0" y="0"/>
          <a:ext cx="0" cy="0"/>
          <a:chOff x="0" y="0"/>
          <a:chExt cx="0" cy="0"/>
        </a:xfrm>
      </p:grpSpPr>
      <p:sp>
        <p:nvSpPr>
          <p:cNvPr id="2443" name="Google Shape;2443;p397"/>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Andy starts talking to his classmate Lara and takes her things.</a:t>
            </a:r>
            <a:endParaRPr sz="4000"/>
          </a:p>
        </p:txBody>
      </p:sp>
    </p:spTree>
  </p:cSld>
  <p:clrMapOvr>
    <a:masterClrMapping/>
  </p:clrMapOvr>
</p:sld>
</file>

<file path=ppt/slides/slide3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8" name="Shape 2448"/>
        <p:cNvGrpSpPr/>
        <p:nvPr/>
      </p:nvGrpSpPr>
      <p:grpSpPr>
        <a:xfrm>
          <a:off x="0" y="0"/>
          <a:ext cx="0" cy="0"/>
          <a:chOff x="0" y="0"/>
          <a:chExt cx="0" cy="0"/>
        </a:xfrm>
      </p:grpSpPr>
      <p:sp>
        <p:nvSpPr>
          <p:cNvPr id="2449" name="Google Shape;2449;p398"/>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Andy, shhhh. This is important, we won’t be able to work on this task, if we will not pay attention. And give me back my pen</a:t>
            </a:r>
            <a:endParaRPr sz="4000"/>
          </a:p>
        </p:txBody>
      </p:sp>
    </p:spTree>
  </p:cSld>
  <p:clrMapOvr>
    <a:masterClrMapping/>
  </p:clrMapOvr>
</p:sld>
</file>

<file path=ppt/slides/slide3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4" name="Shape 2454"/>
        <p:cNvGrpSpPr/>
        <p:nvPr/>
      </p:nvGrpSpPr>
      <p:grpSpPr>
        <a:xfrm>
          <a:off x="0" y="0"/>
          <a:ext cx="0" cy="0"/>
          <a:chOff x="0" y="0"/>
          <a:chExt cx="0" cy="0"/>
        </a:xfrm>
      </p:grpSpPr>
      <p:sp>
        <p:nvSpPr>
          <p:cNvPr id="2455" name="Google Shape;2455;p399"/>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Andy, I am warning you second time today. Stop it and start paying attention, please.</a:t>
            </a:r>
            <a:endParaRPr sz="40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4"/>
          <p:cNvSpPr txBox="1"/>
          <p:nvPr>
            <p:ph idx="1" type="body"/>
          </p:nvPr>
        </p:nvSpPr>
        <p:spPr>
          <a:xfrm>
            <a:off x="701676" y="1034037"/>
            <a:ext cx="9569448" cy="158952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I spoke to you both and your performance was not the best in this situation. There are things that you could both improve</a:t>
            </a:r>
            <a:endParaRPr sz="3600">
              <a:latin typeface="Calibri"/>
              <a:ea typeface="Calibri"/>
              <a:cs typeface="Calibri"/>
              <a:sym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40"/>
          <p:cNvSpPr txBox="1"/>
          <p:nvPr>
            <p:ph idx="1" type="body"/>
          </p:nvPr>
        </p:nvSpPr>
        <p:spPr>
          <a:xfrm>
            <a:off x="701676" y="333403"/>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600"/>
              <a:buNone/>
            </a:pPr>
            <a:r>
              <a:t/>
            </a:r>
            <a:endParaRPr sz="2600">
              <a:latin typeface="Calibri"/>
              <a:ea typeface="Calibri"/>
              <a:cs typeface="Calibri"/>
              <a:sym typeface="Calibri"/>
            </a:endParaRPr>
          </a:p>
          <a:p>
            <a:pPr indent="0" lvl="0" marL="0" rtl="0" algn="l">
              <a:lnSpc>
                <a:spcPct val="90000"/>
              </a:lnSpc>
              <a:spcBef>
                <a:spcPts val="533"/>
              </a:spcBef>
              <a:spcAft>
                <a:spcPts val="0"/>
              </a:spcAft>
              <a:buClr>
                <a:schemeClr val="dk1"/>
              </a:buClr>
              <a:buSzPts val="2600"/>
              <a:buNone/>
            </a:pPr>
            <a:r>
              <a:t/>
            </a:r>
            <a:endParaRPr sz="2600">
              <a:latin typeface="Calibri"/>
              <a:ea typeface="Calibri"/>
              <a:cs typeface="Calibri"/>
              <a:sym typeface="Calibri"/>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Correct answer!</a:t>
            </a:r>
            <a:endParaRPr/>
          </a:p>
        </p:txBody>
      </p:sp>
    </p:spTree>
  </p:cSld>
  <p:clrMapOvr>
    <a:masterClrMapping/>
  </p:clrMapOvr>
</p:sld>
</file>

<file path=ppt/slides/slide4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0" name="Shape 2460"/>
        <p:cNvGrpSpPr/>
        <p:nvPr/>
      </p:nvGrpSpPr>
      <p:grpSpPr>
        <a:xfrm>
          <a:off x="0" y="0"/>
          <a:ext cx="0" cy="0"/>
          <a:chOff x="0" y="0"/>
          <a:chExt cx="0" cy="0"/>
        </a:xfrm>
      </p:grpSpPr>
      <p:sp>
        <p:nvSpPr>
          <p:cNvPr id="2461" name="Google Shape;2461;p400"/>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Andy after a few minutes starts hanging on his chair and clicking the pen loudly.</a:t>
            </a:r>
            <a:endParaRPr sz="4000"/>
          </a:p>
        </p:txBody>
      </p:sp>
    </p:spTree>
  </p:cSld>
  <p:clrMapOvr>
    <a:masterClrMapping/>
  </p:clrMapOvr>
</p:sld>
</file>

<file path=ppt/slides/slide4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6" name="Shape 2466"/>
        <p:cNvGrpSpPr/>
        <p:nvPr/>
      </p:nvGrpSpPr>
      <p:grpSpPr>
        <a:xfrm>
          <a:off x="0" y="0"/>
          <a:ext cx="0" cy="0"/>
          <a:chOff x="0" y="0"/>
          <a:chExt cx="0" cy="0"/>
        </a:xfrm>
      </p:grpSpPr>
      <p:sp>
        <p:nvSpPr>
          <p:cNvPr id="2467" name="Google Shape;2467;p401"/>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If you don’t want to pay attention and get bad grade it‘s on you, but you have to stop disturbing you classmates</a:t>
            </a:r>
            <a:endParaRPr sz="4000"/>
          </a:p>
        </p:txBody>
      </p:sp>
    </p:spTree>
  </p:cSld>
  <p:clrMapOvr>
    <a:masterClrMapping/>
  </p:clrMapOvr>
</p:sld>
</file>

<file path=ppt/slides/slide4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2" name="Shape 2472"/>
        <p:cNvGrpSpPr/>
        <p:nvPr/>
      </p:nvGrpSpPr>
      <p:grpSpPr>
        <a:xfrm>
          <a:off x="0" y="0"/>
          <a:ext cx="0" cy="0"/>
          <a:chOff x="0" y="0"/>
          <a:chExt cx="0" cy="0"/>
        </a:xfrm>
      </p:grpSpPr>
      <p:sp>
        <p:nvSpPr>
          <p:cNvPr id="2473" name="Google Shape;2473;p402"/>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Andy gets upset, stands up and throws all his notebooks and pens on the floor.</a:t>
            </a:r>
            <a:endParaRPr sz="4000"/>
          </a:p>
        </p:txBody>
      </p:sp>
    </p:spTree>
  </p:cSld>
  <p:clrMapOvr>
    <a:masterClrMapping/>
  </p:clrMapOvr>
</p:sld>
</file>

<file path=ppt/slides/slide4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8" name="Shape 2478"/>
        <p:cNvGrpSpPr/>
        <p:nvPr/>
      </p:nvGrpSpPr>
      <p:grpSpPr>
        <a:xfrm>
          <a:off x="0" y="0"/>
          <a:ext cx="0" cy="0"/>
          <a:chOff x="0" y="0"/>
          <a:chExt cx="0" cy="0"/>
        </a:xfrm>
      </p:grpSpPr>
      <p:sp>
        <p:nvSpPr>
          <p:cNvPr id="2479" name="Google Shape;2479;p403"/>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fontScale="925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How should you react to that situation?</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be mean to him and send him to principals office. </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let it go and ignore the way he behaves.</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remain calm, but make sure he knows the way he was acting was inappropriate</a:t>
            </a:r>
            <a:endParaRPr/>
          </a:p>
        </p:txBody>
      </p:sp>
    </p:spTree>
  </p:cSld>
  <p:clrMapOvr>
    <a:masterClrMapping/>
  </p:clrMapOvr>
</p:sld>
</file>

<file path=ppt/slides/slide4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4" name="Shape 2484"/>
        <p:cNvGrpSpPr/>
        <p:nvPr/>
      </p:nvGrpSpPr>
      <p:grpSpPr>
        <a:xfrm>
          <a:off x="0" y="0"/>
          <a:ext cx="0" cy="0"/>
          <a:chOff x="0" y="0"/>
          <a:chExt cx="0" cy="0"/>
        </a:xfrm>
      </p:grpSpPr>
      <p:sp>
        <p:nvSpPr>
          <p:cNvPr id="2485" name="Google Shape;2485;p404"/>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Being mean to him could just escalate his behavior and make the whole situation even worse. </a:t>
            </a:r>
            <a:endParaRPr sz="4000"/>
          </a:p>
        </p:txBody>
      </p:sp>
    </p:spTree>
  </p:cSld>
  <p:clrMapOvr>
    <a:masterClrMapping/>
  </p:clrMapOvr>
</p:sld>
</file>

<file path=ppt/slides/slide4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0" name="Shape 2490"/>
        <p:cNvGrpSpPr/>
        <p:nvPr/>
      </p:nvGrpSpPr>
      <p:grpSpPr>
        <a:xfrm>
          <a:off x="0" y="0"/>
          <a:ext cx="0" cy="0"/>
          <a:chOff x="0" y="0"/>
          <a:chExt cx="0" cy="0"/>
        </a:xfrm>
      </p:grpSpPr>
      <p:sp>
        <p:nvSpPr>
          <p:cNvPr id="2491" name="Google Shape;2491;p405"/>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It might make impression to other students and to Andy that what  he did was okay and there are no consequences. </a:t>
            </a:r>
            <a:endParaRPr sz="4000"/>
          </a:p>
        </p:txBody>
      </p:sp>
    </p:spTree>
  </p:cSld>
  <p:clrMapOvr>
    <a:masterClrMapping/>
  </p:clrMapOvr>
</p:sld>
</file>

<file path=ppt/slides/slide4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6" name="Shape 2496"/>
        <p:cNvGrpSpPr/>
        <p:nvPr/>
      </p:nvGrpSpPr>
      <p:grpSpPr>
        <a:xfrm>
          <a:off x="0" y="0"/>
          <a:ext cx="0" cy="0"/>
          <a:chOff x="0" y="0"/>
          <a:chExt cx="0" cy="0"/>
        </a:xfrm>
      </p:grpSpPr>
      <p:sp>
        <p:nvSpPr>
          <p:cNvPr id="2497" name="Google Shape;2497;p406"/>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CORRECT ANSWER. You should remain calm, not use threats and let his flutter go away. Andy calms down quicker if he sees that you are calm and not reacting some way that can cause him to continue in this behavior or even make it worse. BUT you should make sure, that he knows his behavior was not okay. Best way is to let him know calmly that it was not appropriate to act like this during class. You should  explain he is not in trouble, but you would like to talk to him when the class is over.</a:t>
            </a:r>
            <a:endParaRPr sz="4000"/>
          </a:p>
        </p:txBody>
      </p:sp>
    </p:spTree>
  </p:cSld>
  <p:clrMapOvr>
    <a:masterClrMapping/>
  </p:clrMapOvr>
</p:sld>
</file>

<file path=ppt/slides/slide4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2" name="Shape 2502"/>
        <p:cNvGrpSpPr/>
        <p:nvPr/>
      </p:nvGrpSpPr>
      <p:grpSpPr>
        <a:xfrm>
          <a:off x="0" y="0"/>
          <a:ext cx="0" cy="0"/>
          <a:chOff x="0" y="0"/>
          <a:chExt cx="0" cy="0"/>
        </a:xfrm>
      </p:grpSpPr>
      <p:sp>
        <p:nvSpPr>
          <p:cNvPr id="2503" name="Google Shape;2503;p407"/>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Should you involve the parents? </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you don’t have to let them know about Andys behavior</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you should call Andy's parents and let them know about his behavior and problems in school, so they can work together to help him. </a:t>
            </a:r>
            <a:endParaRPr/>
          </a:p>
        </p:txBody>
      </p:sp>
    </p:spTree>
  </p:cSld>
  <p:clrMapOvr>
    <a:masterClrMapping/>
  </p:clrMapOvr>
</p:sld>
</file>

<file path=ppt/slides/slide4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8" name="Shape 2508"/>
        <p:cNvGrpSpPr/>
        <p:nvPr/>
      </p:nvGrpSpPr>
      <p:grpSpPr>
        <a:xfrm>
          <a:off x="0" y="0"/>
          <a:ext cx="0" cy="0"/>
          <a:chOff x="0" y="0"/>
          <a:chExt cx="0" cy="0"/>
        </a:xfrm>
      </p:grpSpPr>
      <p:sp>
        <p:nvSpPr>
          <p:cNvPr id="2509" name="Google Shape;2509;p408"/>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INCORRECT ANSWER</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Considering this is no tone time thing and Andy is constantly inattentive and his disturbances during classes are annoying his classmates, not involving parents is not correct option. </a:t>
            </a:r>
            <a:endParaRPr/>
          </a:p>
        </p:txBody>
      </p:sp>
    </p:spTree>
  </p:cSld>
  <p:clrMapOvr>
    <a:masterClrMapping/>
  </p:clrMapOvr>
</p:sld>
</file>

<file path=ppt/slides/slide4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4" name="Shape 2514"/>
        <p:cNvGrpSpPr/>
        <p:nvPr/>
      </p:nvGrpSpPr>
      <p:grpSpPr>
        <a:xfrm>
          <a:off x="0" y="0"/>
          <a:ext cx="0" cy="0"/>
          <a:chOff x="0" y="0"/>
          <a:chExt cx="0" cy="0"/>
        </a:xfrm>
      </p:grpSpPr>
      <p:sp>
        <p:nvSpPr>
          <p:cNvPr id="2515" name="Google Shape;2515;p409"/>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CORRECT ANSWER. </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You should let them know that you suspect that his problems could be caused by ADHD. You might recommend them to take him to specialists. If this assumption is confirmed, all professionals, teachers and parents, can start to work together to overcome or alleviate the difficulties in raising and teaching a child with ADHD. </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41"/>
          <p:cNvSpPr txBox="1"/>
          <p:nvPr>
            <p:ph idx="1" type="body"/>
          </p:nvPr>
        </p:nvSpPr>
        <p:spPr>
          <a:xfrm>
            <a:off x="493246" y="373746"/>
            <a:ext cx="9986307" cy="328385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400"/>
              <a:buNone/>
            </a:pPr>
            <a:r>
              <a:t/>
            </a:r>
            <a:endParaRPr sz="2400">
              <a:latin typeface="Calibri"/>
              <a:ea typeface="Calibri"/>
              <a:cs typeface="Calibri"/>
              <a:sym typeface="Calibri"/>
            </a:endParaRPr>
          </a:p>
          <a:p>
            <a:pPr indent="0" lvl="0" marL="0" rtl="0" algn="l">
              <a:lnSpc>
                <a:spcPct val="90000"/>
              </a:lnSpc>
              <a:spcBef>
                <a:spcPts val="533"/>
              </a:spcBef>
              <a:spcAft>
                <a:spcPts val="0"/>
              </a:spcAft>
              <a:buClr>
                <a:schemeClr val="dk1"/>
              </a:buClr>
              <a:buSzPts val="2800"/>
              <a:buNone/>
            </a:pPr>
            <a:r>
              <a:rPr lang="en-US" sz="2800">
                <a:latin typeface="Calibri"/>
                <a:ea typeface="Calibri"/>
                <a:cs typeface="Calibri"/>
                <a:sym typeface="Calibri"/>
              </a:rPr>
              <a:t>Incorrect answer. The teacher should not diminish Peter given his difficulties. He should encourage him positively by not reinforcing his failures. A simple way of giving positive reinforcement in behavior modification </a:t>
            </a:r>
            <a:r>
              <a:rPr lang="en-US" sz="2800" u="sng">
                <a:latin typeface="Calibri"/>
                <a:ea typeface="Calibri"/>
                <a:cs typeface="Calibri"/>
                <a:sym typeface="Calibri"/>
              </a:rPr>
              <a:t>is in providing compliments, approval, encouragement, and affirmation; </a:t>
            </a:r>
            <a:r>
              <a:rPr lang="en-US" sz="2800">
                <a:latin typeface="Calibri"/>
                <a:ea typeface="Calibri"/>
                <a:cs typeface="Calibri"/>
                <a:sym typeface="Calibri"/>
              </a:rPr>
              <a:t>a ratio of five compliments for every one complaint is generally seen as being the most effective in altering behavior in a desired manner.</a:t>
            </a:r>
            <a:endParaRPr/>
          </a:p>
        </p:txBody>
      </p:sp>
    </p:spTree>
  </p:cSld>
  <p:clrMapOvr>
    <a:masterClrMapping/>
  </p:clrMapOvr>
</p:sld>
</file>

<file path=ppt/slides/slide4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0" name="Shape 2520"/>
        <p:cNvGrpSpPr/>
        <p:nvPr/>
      </p:nvGrpSpPr>
      <p:grpSpPr>
        <a:xfrm>
          <a:off x="0" y="0"/>
          <a:ext cx="0" cy="0"/>
          <a:chOff x="0" y="0"/>
          <a:chExt cx="0" cy="0"/>
        </a:xfrm>
      </p:grpSpPr>
      <p:sp>
        <p:nvSpPr>
          <p:cNvPr id="2521" name="Google Shape;2521;p410"/>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Should you choose different approach when teaching Andy in comparison to the other kids in the classroom? </a:t>
            </a:r>
            <a:endParaRPr sz="4000"/>
          </a:p>
          <a:p>
            <a:pPr indent="-742950" lvl="0" marL="742950" rtl="0" algn="l">
              <a:lnSpc>
                <a:spcPct val="90000"/>
              </a:lnSpc>
              <a:spcBef>
                <a:spcPts val="533"/>
              </a:spcBef>
              <a:spcAft>
                <a:spcPts val="0"/>
              </a:spcAft>
              <a:buClr>
                <a:schemeClr val="dk1"/>
              </a:buClr>
              <a:buSzPct val="100000"/>
              <a:buFont typeface="Calibri"/>
              <a:buAutoNum type="arabicPeriod"/>
            </a:pPr>
            <a:r>
              <a:rPr lang="en-US" sz="4000"/>
              <a:t>you should teach him the same way she does the other pupils.</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you should use individual approach when teaching Andy and kids with special needs.</a:t>
            </a:r>
            <a:endParaRPr/>
          </a:p>
          <a:p>
            <a:pPr indent="-508000" lvl="0" marL="742950" rtl="0" algn="l">
              <a:lnSpc>
                <a:spcPct val="90000"/>
              </a:lnSpc>
              <a:spcBef>
                <a:spcPts val="533"/>
              </a:spcBef>
              <a:spcAft>
                <a:spcPts val="0"/>
              </a:spcAft>
              <a:buClr>
                <a:schemeClr val="dk1"/>
              </a:buClr>
              <a:buSzPct val="100000"/>
              <a:buFont typeface="Calibri"/>
              <a:buNone/>
            </a:pPr>
            <a:r>
              <a:t/>
            </a:r>
            <a:endParaRPr sz="4000"/>
          </a:p>
        </p:txBody>
      </p:sp>
    </p:spTree>
  </p:cSld>
  <p:clrMapOvr>
    <a:masterClrMapping/>
  </p:clrMapOvr>
</p:sld>
</file>

<file path=ppt/slides/slide4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6" name="Shape 2526"/>
        <p:cNvGrpSpPr/>
        <p:nvPr/>
      </p:nvGrpSpPr>
      <p:grpSpPr>
        <a:xfrm>
          <a:off x="0" y="0"/>
          <a:ext cx="0" cy="0"/>
          <a:chOff x="0" y="0"/>
          <a:chExt cx="0" cy="0"/>
        </a:xfrm>
      </p:grpSpPr>
      <p:sp>
        <p:nvSpPr>
          <p:cNvPr id="2527" name="Google Shape;2527;p411"/>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INCORRECT ANSWER! </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Andy was diagnosed with ADHD, which means he might need a little extra attention and help from you, because he can not focus as easily as other students, or pay attention as long as them, because he perceives things differently. </a:t>
            </a:r>
            <a:endParaRPr/>
          </a:p>
        </p:txBody>
      </p:sp>
    </p:spTree>
  </p:cSld>
  <p:clrMapOvr>
    <a:masterClrMapping/>
  </p:clrMapOvr>
</p:sld>
</file>

<file path=ppt/slides/slide4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2" name="Shape 2532"/>
        <p:cNvGrpSpPr/>
        <p:nvPr/>
      </p:nvGrpSpPr>
      <p:grpSpPr>
        <a:xfrm>
          <a:off x="0" y="0"/>
          <a:ext cx="0" cy="0"/>
          <a:chOff x="0" y="0"/>
          <a:chExt cx="0" cy="0"/>
        </a:xfrm>
      </p:grpSpPr>
      <p:sp>
        <p:nvSpPr>
          <p:cNvPr id="2533" name="Google Shape;2533;p412"/>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CORRECT ANSWER!  </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Individual approach in teaching kids with ADHD or other problems is the best way. Andy might need a little bit more encouragement to continue in tasks, that seem to be too hard to complete for him, help him with organization of his work, give him written and verbal instructions as well in case he will lost his focus and forget what he i supposed to do. He might need a little bit more time to finish specific tasks, or need to divide them into smaller tasks for example.</a:t>
            </a:r>
            <a:endParaRPr/>
          </a:p>
        </p:txBody>
      </p:sp>
    </p:spTree>
  </p:cSld>
  <p:clrMapOvr>
    <a:masterClrMapping/>
  </p:clrMapOvr>
</p:sld>
</file>

<file path=ppt/slides/slide4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8" name="Shape 2538"/>
        <p:cNvGrpSpPr/>
        <p:nvPr/>
      </p:nvGrpSpPr>
      <p:grpSpPr>
        <a:xfrm>
          <a:off x="0" y="0"/>
          <a:ext cx="0" cy="0"/>
          <a:chOff x="0" y="0"/>
          <a:chExt cx="0" cy="0"/>
        </a:xfrm>
      </p:grpSpPr>
      <p:sp>
        <p:nvSpPr>
          <p:cNvPr id="2539" name="Google Shape;2539;p413"/>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fontScale="85000" lnSpcReduction="1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Is there something what can be done with seating arrangement of Andy to help him focus? </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Andy can be seated with his very talkative classmate. </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Andy can be seated right next to the window. </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Andy can be seated in the front of the class with calm and patient student.</a:t>
            </a:r>
            <a:endParaRPr/>
          </a:p>
        </p:txBody>
      </p:sp>
    </p:spTree>
  </p:cSld>
  <p:clrMapOvr>
    <a:masterClrMapping/>
  </p:clrMapOvr>
</p:sld>
</file>

<file path=ppt/slides/slide4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4" name="Shape 2544"/>
        <p:cNvGrpSpPr/>
        <p:nvPr/>
      </p:nvGrpSpPr>
      <p:grpSpPr>
        <a:xfrm>
          <a:off x="0" y="0"/>
          <a:ext cx="0" cy="0"/>
          <a:chOff x="0" y="0"/>
          <a:chExt cx="0" cy="0"/>
        </a:xfrm>
      </p:grpSpPr>
      <p:sp>
        <p:nvSpPr>
          <p:cNvPr id="2545" name="Google Shape;2545;p414"/>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fontScale="925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INCORRECT ANSWER! </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If Andy would be seated with someone like this, it would just make his focus even worse for his focus. Kids with ADHD have hard time to stay focused on the task even without some unnecessary distractions. </a:t>
            </a:r>
            <a:endParaRPr/>
          </a:p>
        </p:txBody>
      </p:sp>
    </p:spTree>
  </p:cSld>
  <p:clrMapOvr>
    <a:masterClrMapping/>
  </p:clrMapOvr>
</p:sld>
</file>

<file path=ppt/slides/slide4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0" name="Shape 2550"/>
        <p:cNvGrpSpPr/>
        <p:nvPr/>
      </p:nvGrpSpPr>
      <p:grpSpPr>
        <a:xfrm>
          <a:off x="0" y="0"/>
          <a:ext cx="0" cy="0"/>
          <a:chOff x="0" y="0"/>
          <a:chExt cx="0" cy="0"/>
        </a:xfrm>
      </p:grpSpPr>
      <p:sp>
        <p:nvSpPr>
          <p:cNvPr id="2551" name="Google Shape;2551;p415"/>
          <p:cNvSpPr txBox="1"/>
          <p:nvPr>
            <p:ph idx="1" type="body"/>
          </p:nvPr>
        </p:nvSpPr>
        <p:spPr>
          <a:xfrm>
            <a:off x="214230" y="239275"/>
            <a:ext cx="10567183" cy="3030770"/>
          </a:xfrm>
          <a:prstGeom prst="rect">
            <a:avLst/>
          </a:prstGeom>
          <a:noFill/>
          <a:ln>
            <a:noFill/>
          </a:ln>
        </p:spPr>
        <p:txBody>
          <a:bodyPr anchorCtr="0" anchor="t" bIns="45700" lIns="91425" spcFirstLastPara="1" rIns="91425" wrap="square" tIns="45700">
            <a:normAutofit fontScale="925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INCORRECT ANSWER! </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Andy would pay more attention to what is going on behind that window, than what is going on in the class. Again it’s just unnecessary distraction. The best is to seat him as far away from window as possible. </a:t>
            </a:r>
            <a:endParaRPr/>
          </a:p>
        </p:txBody>
      </p:sp>
    </p:spTree>
  </p:cSld>
  <p:clrMapOvr>
    <a:masterClrMapping/>
  </p:clrMapOvr>
</p:sld>
</file>

<file path=ppt/slides/slide4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6" name="Shape 2556"/>
        <p:cNvGrpSpPr/>
        <p:nvPr/>
      </p:nvGrpSpPr>
      <p:grpSpPr>
        <a:xfrm>
          <a:off x="0" y="0"/>
          <a:ext cx="0" cy="0"/>
          <a:chOff x="0" y="0"/>
          <a:chExt cx="0" cy="0"/>
        </a:xfrm>
      </p:grpSpPr>
      <p:sp>
        <p:nvSpPr>
          <p:cNvPr id="2557" name="Google Shape;2557;p416"/>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CORRECT ANSWER! </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This type of student can actually help Andy if he will get lost or will lose his focus, but at the same time won’t be affecting Andy in distracting way, cause he/she wants to pay attention to what is being said during lesson.. </a:t>
            </a:r>
            <a:endParaRPr/>
          </a:p>
          <a:p>
            <a:pPr indent="0" lvl="0" marL="0" rtl="0" algn="l">
              <a:lnSpc>
                <a:spcPct val="90000"/>
              </a:lnSpc>
              <a:spcBef>
                <a:spcPts val="533"/>
              </a:spcBef>
              <a:spcAft>
                <a:spcPts val="0"/>
              </a:spcAft>
              <a:buClr>
                <a:schemeClr val="dk1"/>
              </a:buClr>
              <a:buSzPct val="100000"/>
              <a:buNone/>
            </a:pPr>
            <a:r>
              <a:t/>
            </a:r>
            <a:endParaRPr sz="40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IF Andy had better focus but his hyperactivity is stronger than his attention deficit, the best way is to seat him to the back of the class, where he can move if he needs to without affecting and interrupting his classmates with his sudden movements the least way possible.</a:t>
            </a:r>
            <a:endParaRPr/>
          </a:p>
        </p:txBody>
      </p:sp>
    </p:spTree>
  </p:cSld>
  <p:clrMapOvr>
    <a:masterClrMapping/>
  </p:clrMapOvr>
</p:sld>
</file>

<file path=ppt/slides/slide4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2" name="Shape 2562"/>
        <p:cNvGrpSpPr/>
        <p:nvPr/>
      </p:nvGrpSpPr>
      <p:grpSpPr>
        <a:xfrm>
          <a:off x="0" y="0"/>
          <a:ext cx="0" cy="0"/>
          <a:chOff x="0" y="0"/>
          <a:chExt cx="0" cy="0"/>
        </a:xfrm>
      </p:grpSpPr>
      <p:sp>
        <p:nvSpPr>
          <p:cNvPr id="2563" name="Google Shape;2563;p417"/>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Hi Amelia, do you know why is Alice so sad all the time and she is crying now? I’ve seen you two talked before, I was thinking you might know</a:t>
            </a:r>
            <a:endParaRPr/>
          </a:p>
        </p:txBody>
      </p:sp>
    </p:spTree>
  </p:cSld>
  <p:clrMapOvr>
    <a:masterClrMapping/>
  </p:clrMapOvr>
</p:sld>
</file>

<file path=ppt/slides/slide4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8" name="Shape 2568"/>
        <p:cNvGrpSpPr/>
        <p:nvPr/>
      </p:nvGrpSpPr>
      <p:grpSpPr>
        <a:xfrm>
          <a:off x="0" y="0"/>
          <a:ext cx="0" cy="0"/>
          <a:chOff x="0" y="0"/>
          <a:chExt cx="0" cy="0"/>
        </a:xfrm>
      </p:grpSpPr>
      <p:sp>
        <p:nvSpPr>
          <p:cNvPr id="2569" name="Google Shape;2569;p418"/>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fontScale="925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Hello. Alice really doesn’t talk to anyone from the class, I was just asking if she doesn’t have a napkin. She doesn’t have much friends but we were trying to talk to her and include her in activities but she doesn’t want to. Her family moved here from some other city and she is like this since I know her.</a:t>
            </a:r>
            <a:endParaRPr/>
          </a:p>
        </p:txBody>
      </p:sp>
    </p:spTree>
  </p:cSld>
  <p:clrMapOvr>
    <a:masterClrMapping/>
  </p:clrMapOvr>
</p:sld>
</file>

<file path=ppt/slides/slide4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4" name="Shape 2574"/>
        <p:cNvGrpSpPr/>
        <p:nvPr/>
      </p:nvGrpSpPr>
      <p:grpSpPr>
        <a:xfrm>
          <a:off x="0" y="0"/>
          <a:ext cx="0" cy="0"/>
          <a:chOff x="0" y="0"/>
          <a:chExt cx="0" cy="0"/>
        </a:xfrm>
      </p:grpSpPr>
      <p:sp>
        <p:nvSpPr>
          <p:cNvPr id="2575" name="Google Shape;2575;p419"/>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Oh I see. So she is always like this and she doesn’t talk to anyone about it?</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42"/>
          <p:cNvSpPr txBox="1"/>
          <p:nvPr>
            <p:ph idx="1" type="body"/>
          </p:nvPr>
        </p:nvSpPr>
        <p:spPr>
          <a:xfrm>
            <a:off x="614270" y="333403"/>
            <a:ext cx="9744260"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600"/>
              <a:buNone/>
            </a:pPr>
            <a:r>
              <a:t/>
            </a:r>
            <a:endParaRPr sz="26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The teacher should encourage assertive and more appropriate behaviour. Peter doesn't need to be better than John, he just needs to make himself heard because only then can he express his anger or rage.</a:t>
            </a:r>
            <a:endParaRPr/>
          </a:p>
        </p:txBody>
      </p:sp>
    </p:spTree>
  </p:cSld>
  <p:clrMapOvr>
    <a:masterClrMapping/>
  </p:clrMapOvr>
</p:sld>
</file>

<file path=ppt/slides/slide4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0" name="Shape 2580"/>
        <p:cNvGrpSpPr/>
        <p:nvPr/>
      </p:nvGrpSpPr>
      <p:grpSpPr>
        <a:xfrm>
          <a:off x="0" y="0"/>
          <a:ext cx="0" cy="0"/>
          <a:chOff x="0" y="0"/>
          <a:chExt cx="0" cy="0"/>
        </a:xfrm>
      </p:grpSpPr>
      <p:sp>
        <p:nvSpPr>
          <p:cNvPr id="2581" name="Google Shape;2581;p420"/>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I’ve only seen her talk to some other teachers when she had to, but not other kids. She usually is sitting alone everywhere and we really were trying to include her and called her to spend time with us, she never wanted so we somehow stopped.</a:t>
            </a:r>
            <a:endParaRPr/>
          </a:p>
        </p:txBody>
      </p:sp>
    </p:spTree>
  </p:cSld>
  <p:clrMapOvr>
    <a:masterClrMapping/>
  </p:clrMapOvr>
</p:sld>
</file>

<file path=ppt/slides/slide4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6" name="Shape 2586"/>
        <p:cNvGrpSpPr/>
        <p:nvPr/>
      </p:nvGrpSpPr>
      <p:grpSpPr>
        <a:xfrm>
          <a:off x="0" y="0"/>
          <a:ext cx="0" cy="0"/>
          <a:chOff x="0" y="0"/>
          <a:chExt cx="0" cy="0"/>
        </a:xfrm>
      </p:grpSpPr>
      <p:sp>
        <p:nvSpPr>
          <p:cNvPr id="2587" name="Google Shape;2587;p421"/>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It was nice you were trying. Thank you Amelia, you can go</a:t>
            </a:r>
            <a:endParaRPr/>
          </a:p>
        </p:txBody>
      </p:sp>
    </p:spTree>
  </p:cSld>
  <p:clrMapOvr>
    <a:masterClrMapping/>
  </p:clrMapOvr>
</p:sld>
</file>

<file path=ppt/slides/slide4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2" name="Shape 2592"/>
        <p:cNvGrpSpPr/>
        <p:nvPr/>
      </p:nvGrpSpPr>
      <p:grpSpPr>
        <a:xfrm>
          <a:off x="0" y="0"/>
          <a:ext cx="0" cy="0"/>
          <a:chOff x="0" y="0"/>
          <a:chExt cx="0" cy="0"/>
        </a:xfrm>
      </p:grpSpPr>
      <p:sp>
        <p:nvSpPr>
          <p:cNvPr id="2593" name="Google Shape;2593;p422"/>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After the class has finished, you approach Alice</a:t>
            </a:r>
            <a:endParaRPr i="1" sz="8000">
              <a:solidFill>
                <a:srgbClr val="0070C0"/>
              </a:solidFill>
              <a:latin typeface="Calibri"/>
              <a:ea typeface="Calibri"/>
              <a:cs typeface="Calibri"/>
              <a:sym typeface="Calibri"/>
            </a:endParaRPr>
          </a:p>
        </p:txBody>
      </p:sp>
    </p:spTree>
  </p:cSld>
  <p:clrMapOvr>
    <a:masterClrMapping/>
  </p:clrMapOvr>
</p:sld>
</file>

<file path=ppt/slides/slide4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8" name="Shape 2598"/>
        <p:cNvGrpSpPr/>
        <p:nvPr/>
      </p:nvGrpSpPr>
      <p:grpSpPr>
        <a:xfrm>
          <a:off x="0" y="0"/>
          <a:ext cx="0" cy="0"/>
          <a:chOff x="0" y="0"/>
          <a:chExt cx="0" cy="0"/>
        </a:xfrm>
      </p:grpSpPr>
      <p:sp>
        <p:nvSpPr>
          <p:cNvPr id="2599" name="Google Shape;2599;p423"/>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Hi Alice, I am the new substitute teacher here. How are you?</a:t>
            </a:r>
            <a:endParaRPr/>
          </a:p>
        </p:txBody>
      </p:sp>
    </p:spTree>
  </p:cSld>
  <p:clrMapOvr>
    <a:masterClrMapping/>
  </p:clrMapOvr>
</p:sld>
</file>

<file path=ppt/slides/slide4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4" name="Shape 2604"/>
        <p:cNvGrpSpPr/>
        <p:nvPr/>
      </p:nvGrpSpPr>
      <p:grpSpPr>
        <a:xfrm>
          <a:off x="0" y="0"/>
          <a:ext cx="0" cy="0"/>
          <a:chOff x="0" y="0"/>
          <a:chExt cx="0" cy="0"/>
        </a:xfrm>
      </p:grpSpPr>
      <p:sp>
        <p:nvSpPr>
          <p:cNvPr id="2605" name="Google Shape;2605;p424"/>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Hi, welcome. I am fine thank you</a:t>
            </a:r>
            <a:endParaRPr/>
          </a:p>
        </p:txBody>
      </p:sp>
    </p:spTree>
  </p:cSld>
  <p:clrMapOvr>
    <a:masterClrMapping/>
  </p:clrMapOvr>
</p:sld>
</file>

<file path=ppt/slides/slide4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0" name="Shape 2610"/>
        <p:cNvGrpSpPr/>
        <p:nvPr/>
      </p:nvGrpSpPr>
      <p:grpSpPr>
        <a:xfrm>
          <a:off x="0" y="0"/>
          <a:ext cx="0" cy="0"/>
          <a:chOff x="0" y="0"/>
          <a:chExt cx="0" cy="0"/>
        </a:xfrm>
      </p:grpSpPr>
      <p:sp>
        <p:nvSpPr>
          <p:cNvPr id="2611" name="Google Shape;2611;p425"/>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Would you mind if I ask you why were you crying?</a:t>
            </a:r>
            <a:endParaRPr/>
          </a:p>
        </p:txBody>
      </p:sp>
    </p:spTree>
  </p:cSld>
  <p:clrMapOvr>
    <a:masterClrMapping/>
  </p:clrMapOvr>
</p:sld>
</file>

<file path=ppt/slides/slide4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6" name="Shape 2616"/>
        <p:cNvGrpSpPr/>
        <p:nvPr/>
      </p:nvGrpSpPr>
      <p:grpSpPr>
        <a:xfrm>
          <a:off x="0" y="0"/>
          <a:ext cx="0" cy="0"/>
          <a:chOff x="0" y="0"/>
          <a:chExt cx="0" cy="0"/>
        </a:xfrm>
      </p:grpSpPr>
      <p:sp>
        <p:nvSpPr>
          <p:cNvPr id="2617" name="Google Shape;2617;p426"/>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It’s nothing really. Sorry if it was bothering you.</a:t>
            </a:r>
            <a:endParaRPr/>
          </a:p>
        </p:txBody>
      </p:sp>
    </p:spTree>
  </p:cSld>
  <p:clrMapOvr>
    <a:masterClrMapping/>
  </p:clrMapOvr>
</p:sld>
</file>

<file path=ppt/slides/slide4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2" name="Shape 2622"/>
        <p:cNvGrpSpPr/>
        <p:nvPr/>
      </p:nvGrpSpPr>
      <p:grpSpPr>
        <a:xfrm>
          <a:off x="0" y="0"/>
          <a:ext cx="0" cy="0"/>
          <a:chOff x="0" y="0"/>
          <a:chExt cx="0" cy="0"/>
        </a:xfrm>
      </p:grpSpPr>
      <p:sp>
        <p:nvSpPr>
          <p:cNvPr id="2623" name="Google Shape;2623;p427"/>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Of course it wasn’t bothering me. I just wanted to ask you if you are okay, because you seemed to me like you weren’t present during lecture, and you didn’t pay attention.</a:t>
            </a:r>
            <a:endParaRPr/>
          </a:p>
        </p:txBody>
      </p:sp>
    </p:spTree>
  </p:cSld>
  <p:clrMapOvr>
    <a:masterClrMapping/>
  </p:clrMapOvr>
</p:sld>
</file>

<file path=ppt/slides/slide4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8" name="Shape 2628"/>
        <p:cNvGrpSpPr/>
        <p:nvPr/>
      </p:nvGrpSpPr>
      <p:grpSpPr>
        <a:xfrm>
          <a:off x="0" y="0"/>
          <a:ext cx="0" cy="0"/>
          <a:chOff x="0" y="0"/>
          <a:chExt cx="0" cy="0"/>
        </a:xfrm>
      </p:grpSpPr>
      <p:sp>
        <p:nvSpPr>
          <p:cNvPr id="2629" name="Google Shape;2629;p428"/>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rPr>
              <a:t>Alice is quiet, she checks the time</a:t>
            </a:r>
            <a:endParaRPr i="1" sz="8000">
              <a:solidFill>
                <a:srgbClr val="0070C0"/>
              </a:solidFill>
              <a:latin typeface="Calibri"/>
              <a:ea typeface="Calibri"/>
              <a:cs typeface="Calibri"/>
              <a:sym typeface="Calibri"/>
            </a:endParaRPr>
          </a:p>
        </p:txBody>
      </p:sp>
    </p:spTree>
  </p:cSld>
  <p:clrMapOvr>
    <a:masterClrMapping/>
  </p:clrMapOvr>
</p:sld>
</file>

<file path=ppt/slides/slide4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4" name="Shape 2634"/>
        <p:cNvGrpSpPr/>
        <p:nvPr/>
      </p:nvGrpSpPr>
      <p:grpSpPr>
        <a:xfrm>
          <a:off x="0" y="0"/>
          <a:ext cx="0" cy="0"/>
          <a:chOff x="0" y="0"/>
          <a:chExt cx="0" cy="0"/>
        </a:xfrm>
      </p:grpSpPr>
      <p:sp>
        <p:nvSpPr>
          <p:cNvPr id="2635" name="Google Shape;2635;p429"/>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Oh, i can see you have to go to another class now, but I would be very happy if you could come to my office after school. I would like to talk to you. </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43"/>
          <p:cNvSpPr txBox="1"/>
          <p:nvPr>
            <p:ph idx="1" type="body"/>
          </p:nvPr>
        </p:nvSpPr>
        <p:spPr>
          <a:xfrm>
            <a:off x="888720" y="1262637"/>
            <a:ext cx="9195359" cy="1132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latin typeface="Calibri"/>
                <a:ea typeface="Calibri"/>
                <a:cs typeface="Calibri"/>
                <a:sym typeface="Calibri"/>
              </a:rPr>
              <a:t>Congratulations, the situation has been resolved successfully!</a:t>
            </a:r>
            <a:endParaRPr/>
          </a:p>
        </p:txBody>
      </p:sp>
    </p:spTree>
  </p:cSld>
  <p:clrMapOvr>
    <a:masterClrMapping/>
  </p:clrMapOvr>
</p:sld>
</file>

<file path=ppt/slides/slide4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0" name="Shape 2640"/>
        <p:cNvGrpSpPr/>
        <p:nvPr/>
      </p:nvGrpSpPr>
      <p:grpSpPr>
        <a:xfrm>
          <a:off x="0" y="0"/>
          <a:ext cx="0" cy="0"/>
          <a:chOff x="0" y="0"/>
          <a:chExt cx="0" cy="0"/>
        </a:xfrm>
      </p:grpSpPr>
      <p:sp>
        <p:nvSpPr>
          <p:cNvPr id="2641" name="Google Shape;2641;p430"/>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Did I do something wrong?</a:t>
            </a:r>
            <a:endParaRPr/>
          </a:p>
        </p:txBody>
      </p:sp>
    </p:spTree>
  </p:cSld>
  <p:clrMapOvr>
    <a:masterClrMapping/>
  </p:clrMapOvr>
</p:sld>
</file>

<file path=ppt/slides/slide4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6" name="Shape 2646"/>
        <p:cNvGrpSpPr/>
        <p:nvPr/>
      </p:nvGrpSpPr>
      <p:grpSpPr>
        <a:xfrm>
          <a:off x="0" y="0"/>
          <a:ext cx="0" cy="0"/>
          <a:chOff x="0" y="0"/>
          <a:chExt cx="0" cy="0"/>
        </a:xfrm>
      </p:grpSpPr>
      <p:sp>
        <p:nvSpPr>
          <p:cNvPr id="2647" name="Google Shape;2647;p431"/>
          <p:cNvSpPr txBox="1"/>
          <p:nvPr>
            <p:ph idx="1" type="body"/>
          </p:nvPr>
        </p:nvSpPr>
        <p:spPr>
          <a:xfrm>
            <a:off x="214230" y="239274"/>
            <a:ext cx="10567183" cy="34183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No of course not. Don’t worry. I will wait for you after 6th period</a:t>
            </a:r>
            <a:endParaRPr/>
          </a:p>
        </p:txBody>
      </p:sp>
    </p:spTree>
  </p:cSld>
  <p:clrMapOvr>
    <a:masterClrMapping/>
  </p:clrMapOvr>
</p:sld>
</file>

<file path=ppt/slides/slide4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2" name="Shape 2652"/>
        <p:cNvGrpSpPr/>
        <p:nvPr/>
      </p:nvGrpSpPr>
      <p:grpSpPr>
        <a:xfrm>
          <a:off x="0" y="0"/>
          <a:ext cx="0" cy="0"/>
          <a:chOff x="0" y="0"/>
          <a:chExt cx="0" cy="0"/>
        </a:xfrm>
      </p:grpSpPr>
      <p:sp>
        <p:nvSpPr>
          <p:cNvPr id="2653" name="Google Shape;2653;p432"/>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Okay then. Bye!</a:t>
            </a:r>
            <a:endParaRPr/>
          </a:p>
        </p:txBody>
      </p:sp>
    </p:spTree>
  </p:cSld>
  <p:clrMapOvr>
    <a:masterClrMapping/>
  </p:clrMapOvr>
</p:sld>
</file>

<file path=ppt/slides/slide4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8" name="Shape 2658"/>
        <p:cNvGrpSpPr/>
        <p:nvPr/>
      </p:nvGrpSpPr>
      <p:grpSpPr>
        <a:xfrm>
          <a:off x="0" y="0"/>
          <a:ext cx="0" cy="0"/>
          <a:chOff x="0" y="0"/>
          <a:chExt cx="0" cy="0"/>
        </a:xfrm>
      </p:grpSpPr>
      <p:sp>
        <p:nvSpPr>
          <p:cNvPr id="2659" name="Google Shape;2659;p433"/>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am very glad you came</a:t>
            </a:r>
            <a:endParaRPr/>
          </a:p>
        </p:txBody>
      </p:sp>
    </p:spTree>
  </p:cSld>
  <p:clrMapOvr>
    <a:masterClrMapping/>
  </p:clrMapOvr>
</p:sld>
</file>

<file path=ppt/slides/slide4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4" name="Shape 2664"/>
        <p:cNvGrpSpPr/>
        <p:nvPr/>
      </p:nvGrpSpPr>
      <p:grpSpPr>
        <a:xfrm>
          <a:off x="0" y="0"/>
          <a:ext cx="0" cy="0"/>
          <a:chOff x="0" y="0"/>
          <a:chExt cx="0" cy="0"/>
        </a:xfrm>
      </p:grpSpPr>
      <p:sp>
        <p:nvSpPr>
          <p:cNvPr id="2665" name="Google Shape;2665;p434"/>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So Alice, I called you here because I can see there is something going on with you and I want you to know, that if you will need anything, I am here to help you if I will be able to. Would you like to talk to me about what concerns you?</a:t>
            </a:r>
            <a:endParaRPr/>
          </a:p>
        </p:txBody>
      </p:sp>
    </p:spTree>
  </p:cSld>
  <p:clrMapOvr>
    <a:masterClrMapping/>
  </p:clrMapOvr>
</p:sld>
</file>

<file path=ppt/slides/slide4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0" name="Shape 2670"/>
        <p:cNvGrpSpPr/>
        <p:nvPr/>
      </p:nvGrpSpPr>
      <p:grpSpPr>
        <a:xfrm>
          <a:off x="0" y="0"/>
          <a:ext cx="0" cy="0"/>
          <a:chOff x="0" y="0"/>
          <a:chExt cx="0" cy="0"/>
        </a:xfrm>
      </p:grpSpPr>
      <p:sp>
        <p:nvSpPr>
          <p:cNvPr id="2671" name="Google Shape;2671;p435"/>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You are a teacher. they don’t care. No one cares</a:t>
            </a:r>
            <a:endParaRPr/>
          </a:p>
        </p:txBody>
      </p:sp>
    </p:spTree>
  </p:cSld>
  <p:clrMapOvr>
    <a:masterClrMapping/>
  </p:clrMapOvr>
</p:sld>
</file>

<file path=ppt/slides/slide4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6" name="Shape 2676"/>
        <p:cNvGrpSpPr/>
        <p:nvPr/>
      </p:nvGrpSpPr>
      <p:grpSpPr>
        <a:xfrm>
          <a:off x="0" y="0"/>
          <a:ext cx="0" cy="0"/>
          <a:chOff x="0" y="0"/>
          <a:chExt cx="0" cy="0"/>
        </a:xfrm>
      </p:grpSpPr>
      <p:sp>
        <p:nvSpPr>
          <p:cNvPr id="2677" name="Google Shape;2677;p436"/>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wouldn’t call you in here if I didn’t care.</a:t>
            </a:r>
            <a:endParaRPr/>
          </a:p>
        </p:txBody>
      </p:sp>
    </p:spTree>
  </p:cSld>
  <p:clrMapOvr>
    <a:masterClrMapping/>
  </p:clrMapOvr>
</p:sld>
</file>

<file path=ppt/slides/slide4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2" name="Shape 2682"/>
        <p:cNvGrpSpPr/>
        <p:nvPr/>
      </p:nvGrpSpPr>
      <p:grpSpPr>
        <a:xfrm>
          <a:off x="0" y="0"/>
          <a:ext cx="0" cy="0"/>
          <a:chOff x="0" y="0"/>
          <a:chExt cx="0" cy="0"/>
        </a:xfrm>
      </p:grpSpPr>
      <p:sp>
        <p:nvSpPr>
          <p:cNvPr id="2683" name="Google Shape;2683;p437"/>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It’s nothing really</a:t>
            </a:r>
            <a:endParaRPr/>
          </a:p>
        </p:txBody>
      </p:sp>
    </p:spTree>
  </p:cSld>
  <p:clrMapOvr>
    <a:masterClrMapping/>
  </p:clrMapOvr>
</p:sld>
</file>

<file path=ppt/slides/slide4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8" name="Shape 2688"/>
        <p:cNvGrpSpPr/>
        <p:nvPr/>
      </p:nvGrpSpPr>
      <p:grpSpPr>
        <a:xfrm>
          <a:off x="0" y="0"/>
          <a:ext cx="0" cy="0"/>
          <a:chOff x="0" y="0"/>
          <a:chExt cx="0" cy="0"/>
        </a:xfrm>
      </p:grpSpPr>
      <p:sp>
        <p:nvSpPr>
          <p:cNvPr id="2689" name="Google Shape;2689;p438"/>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It has to be important for you when you cry because of it. Can you tell me about how do you feel and what do you feel? </a:t>
            </a:r>
            <a:endParaRPr/>
          </a:p>
        </p:txBody>
      </p:sp>
    </p:spTree>
  </p:cSld>
  <p:clrMapOvr>
    <a:masterClrMapping/>
  </p:clrMapOvr>
</p:sld>
</file>

<file path=ppt/slides/slide4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4" name="Shape 2694"/>
        <p:cNvGrpSpPr/>
        <p:nvPr/>
      </p:nvGrpSpPr>
      <p:grpSpPr>
        <a:xfrm>
          <a:off x="0" y="0"/>
          <a:ext cx="0" cy="0"/>
          <a:chOff x="0" y="0"/>
          <a:chExt cx="0" cy="0"/>
        </a:xfrm>
      </p:grpSpPr>
      <p:sp>
        <p:nvSpPr>
          <p:cNvPr id="2695" name="Google Shape;2695;p439"/>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I just came from different school, I always had good grades and I had a lot of close friends and now I am here, where I don’t know anyone, I can’t keep up with school because I can’t force myself to pay attention to schoolwork or to anything at all actually. I am always so tired, my stomach hurts all the time and if it doesn’t, there is something else bothering me. If I try to learn something I can’t remember anything anyway. I feel really anxious everytime I have to go here because I just miss my old school and old friends and I feel so alone here all the time. </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44"/>
          <p:cNvSpPr txBox="1"/>
          <p:nvPr>
            <p:ph idx="1" type="body"/>
          </p:nvPr>
        </p:nvSpPr>
        <p:spPr>
          <a:xfrm>
            <a:off x="888720" y="1545718"/>
            <a:ext cx="7152621" cy="566163"/>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3600"/>
              <a:buNone/>
            </a:pPr>
            <a:r>
              <a:rPr lang="en-US" sz="3600">
                <a:latin typeface="Calibri"/>
                <a:ea typeface="Calibri"/>
                <a:cs typeface="Calibri"/>
                <a:sym typeface="Calibri"/>
              </a:rPr>
              <a:t>Now, you may approach the children.</a:t>
            </a:r>
            <a:endParaRPr/>
          </a:p>
        </p:txBody>
      </p:sp>
    </p:spTree>
  </p:cSld>
  <p:clrMapOvr>
    <a:masterClrMapping/>
  </p:clrMapOvr>
</p:sld>
</file>

<file path=ppt/slides/slide4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0" name="Shape 2700"/>
        <p:cNvGrpSpPr/>
        <p:nvPr/>
      </p:nvGrpSpPr>
      <p:grpSpPr>
        <a:xfrm>
          <a:off x="0" y="0"/>
          <a:ext cx="0" cy="0"/>
          <a:chOff x="0" y="0"/>
          <a:chExt cx="0" cy="0"/>
        </a:xfrm>
      </p:grpSpPr>
      <p:sp>
        <p:nvSpPr>
          <p:cNvPr id="2701" name="Google Shape;2701;p440"/>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I don’t want to talk to anyone because what if i will make new friends and my parent will decide to move again. I just don’t know how to feel about this or what to do, what to think. I have my siblings at home but they are older and they don’t really care about me, my parents are always fighting, so i am usually at home closed in my room doing nothing, because there isn't anything I would like to do. Or when I do I can’t enjoy it because I always feel down.</a:t>
            </a:r>
            <a:endParaRPr/>
          </a:p>
        </p:txBody>
      </p:sp>
    </p:spTree>
  </p:cSld>
  <p:clrMapOvr>
    <a:masterClrMapping/>
  </p:clrMapOvr>
</p:sld>
</file>

<file path=ppt/slides/slide4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6" name="Shape 2706"/>
        <p:cNvGrpSpPr/>
        <p:nvPr/>
      </p:nvGrpSpPr>
      <p:grpSpPr>
        <a:xfrm>
          <a:off x="0" y="0"/>
          <a:ext cx="0" cy="0"/>
          <a:chOff x="0" y="0"/>
          <a:chExt cx="0" cy="0"/>
        </a:xfrm>
      </p:grpSpPr>
      <p:sp>
        <p:nvSpPr>
          <p:cNvPr id="2707" name="Google Shape;2707;p441"/>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I have noticed that your grades dropped a little bit than it was usual for you, but there is not anything you can’t fix if you will try a little bit. I know it sounds impossible now, but together we will think about some way to make it easier okay? I will try my best to help you feel as good here as you did in your previous school. Okay? </a:t>
            </a:r>
            <a:endParaRPr/>
          </a:p>
        </p:txBody>
      </p:sp>
    </p:spTree>
  </p:cSld>
  <p:clrMapOvr>
    <a:masterClrMapping/>
  </p:clrMapOvr>
</p:sld>
</file>

<file path=ppt/slides/slide4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2" name="Shape 2712"/>
        <p:cNvGrpSpPr/>
        <p:nvPr/>
      </p:nvGrpSpPr>
      <p:grpSpPr>
        <a:xfrm>
          <a:off x="0" y="0"/>
          <a:ext cx="0" cy="0"/>
          <a:chOff x="0" y="0"/>
          <a:chExt cx="0" cy="0"/>
        </a:xfrm>
      </p:grpSpPr>
      <p:sp>
        <p:nvSpPr>
          <p:cNvPr id="2713" name="Google Shape;2713;p442"/>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okay</a:t>
            </a:r>
            <a:endParaRPr/>
          </a:p>
        </p:txBody>
      </p:sp>
    </p:spTree>
  </p:cSld>
  <p:clrMapOvr>
    <a:masterClrMapping/>
  </p:clrMapOvr>
</p:sld>
</file>

<file path=ppt/slides/slide4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8" name="Shape 2718"/>
        <p:cNvGrpSpPr/>
        <p:nvPr/>
      </p:nvGrpSpPr>
      <p:grpSpPr>
        <a:xfrm>
          <a:off x="0" y="0"/>
          <a:ext cx="0" cy="0"/>
          <a:chOff x="0" y="0"/>
          <a:chExt cx="0" cy="0"/>
        </a:xfrm>
      </p:grpSpPr>
      <p:sp>
        <p:nvSpPr>
          <p:cNvPr id="2719" name="Google Shape;2719;p443"/>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would like to meet with you to talk like this every week. Would you like something like this? We will keep up together about how thing are. What do you say?</a:t>
            </a:r>
            <a:endParaRPr/>
          </a:p>
        </p:txBody>
      </p:sp>
    </p:spTree>
  </p:cSld>
  <p:clrMapOvr>
    <a:masterClrMapping/>
  </p:clrMapOvr>
</p:sld>
</file>

<file path=ppt/slides/slide4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4" name="Shape 2724"/>
        <p:cNvGrpSpPr/>
        <p:nvPr/>
      </p:nvGrpSpPr>
      <p:grpSpPr>
        <a:xfrm>
          <a:off x="0" y="0"/>
          <a:ext cx="0" cy="0"/>
          <a:chOff x="0" y="0"/>
          <a:chExt cx="0" cy="0"/>
        </a:xfrm>
      </p:grpSpPr>
      <p:sp>
        <p:nvSpPr>
          <p:cNvPr id="2725" name="Google Shape;2725;p444"/>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think I would like that.</a:t>
            </a:r>
            <a:endParaRPr/>
          </a:p>
        </p:txBody>
      </p:sp>
    </p:spTree>
  </p:cSld>
  <p:clrMapOvr>
    <a:masterClrMapping/>
  </p:clrMapOvr>
</p:sld>
</file>

<file path=ppt/slides/slide4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0" name="Shape 2730"/>
        <p:cNvGrpSpPr/>
        <p:nvPr/>
      </p:nvGrpSpPr>
      <p:grpSpPr>
        <a:xfrm>
          <a:off x="0" y="0"/>
          <a:ext cx="0" cy="0"/>
          <a:chOff x="0" y="0"/>
          <a:chExt cx="0" cy="0"/>
        </a:xfrm>
      </p:grpSpPr>
      <p:sp>
        <p:nvSpPr>
          <p:cNvPr id="2731" name="Google Shape;2731;p445"/>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am glad to hear that. But in that case i have to let your parents know</a:t>
            </a:r>
            <a:endParaRPr/>
          </a:p>
        </p:txBody>
      </p:sp>
    </p:spTree>
  </p:cSld>
  <p:clrMapOvr>
    <a:masterClrMapping/>
  </p:clrMapOvr>
</p:sld>
</file>

<file path=ppt/slides/slide4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6" name="Shape 2736"/>
        <p:cNvGrpSpPr/>
        <p:nvPr/>
      </p:nvGrpSpPr>
      <p:grpSpPr>
        <a:xfrm>
          <a:off x="0" y="0"/>
          <a:ext cx="0" cy="0"/>
          <a:chOff x="0" y="0"/>
          <a:chExt cx="0" cy="0"/>
        </a:xfrm>
      </p:grpSpPr>
      <p:sp>
        <p:nvSpPr>
          <p:cNvPr id="2737" name="Google Shape;2737;p446"/>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Okay, but they never care anyway what i am doing, so its not like they would now.</a:t>
            </a:r>
            <a:endParaRPr/>
          </a:p>
        </p:txBody>
      </p:sp>
    </p:spTree>
  </p:cSld>
  <p:clrMapOvr>
    <a:masterClrMapping/>
  </p:clrMapOvr>
</p:sld>
</file>

<file path=ppt/slides/slide4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2" name="Shape 2742"/>
        <p:cNvGrpSpPr/>
        <p:nvPr/>
      </p:nvGrpSpPr>
      <p:grpSpPr>
        <a:xfrm>
          <a:off x="0" y="0"/>
          <a:ext cx="0" cy="0"/>
          <a:chOff x="0" y="0"/>
          <a:chExt cx="0" cy="0"/>
        </a:xfrm>
      </p:grpSpPr>
      <p:sp>
        <p:nvSpPr>
          <p:cNvPr id="2743" name="Google Shape;2743;p447"/>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think they do care about you. Now you are very sad because all the changes in your life, and I have to tell them. So we can work on it all together. Do you agree? Everything will get better and it will be easier eventually, trust me. </a:t>
            </a:r>
            <a:endParaRPr/>
          </a:p>
        </p:txBody>
      </p:sp>
    </p:spTree>
  </p:cSld>
  <p:clrMapOvr>
    <a:masterClrMapping/>
  </p:clrMapOvr>
</p:sld>
</file>

<file path=ppt/slides/slide4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8" name="Shape 2748"/>
        <p:cNvGrpSpPr/>
        <p:nvPr/>
      </p:nvGrpSpPr>
      <p:grpSpPr>
        <a:xfrm>
          <a:off x="0" y="0"/>
          <a:ext cx="0" cy="0"/>
          <a:chOff x="0" y="0"/>
          <a:chExt cx="0" cy="0"/>
        </a:xfrm>
      </p:grpSpPr>
      <p:sp>
        <p:nvSpPr>
          <p:cNvPr id="2749" name="Google Shape;2749;p448"/>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okay, but I am telling you they don’t care</a:t>
            </a:r>
            <a:endParaRPr/>
          </a:p>
        </p:txBody>
      </p:sp>
    </p:spTree>
  </p:cSld>
  <p:clrMapOvr>
    <a:masterClrMapping/>
  </p:clrMapOvr>
</p:sld>
</file>

<file path=ppt/slides/slide4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4" name="Shape 2754"/>
        <p:cNvGrpSpPr/>
        <p:nvPr/>
      </p:nvGrpSpPr>
      <p:grpSpPr>
        <a:xfrm>
          <a:off x="0" y="0"/>
          <a:ext cx="0" cy="0"/>
          <a:chOff x="0" y="0"/>
          <a:chExt cx="0" cy="0"/>
        </a:xfrm>
      </p:grpSpPr>
      <p:sp>
        <p:nvSpPr>
          <p:cNvPr id="2755" name="Google Shape;2755;p449"/>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The teacher will contact her parents to find some solution to Alice’s situation, before it gets worse. Alice and the teacher will begin meeting weekly to help her develop specific goals for how she could manage better academically, socially, and in terms of behavior. </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45"/>
          <p:cNvSpPr txBox="1"/>
          <p:nvPr>
            <p:ph idx="1" type="body"/>
          </p:nvPr>
        </p:nvSpPr>
        <p:spPr>
          <a:xfrm>
            <a:off x="1204726" y="1276777"/>
            <a:ext cx="8563348" cy="110404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latin typeface="Calibri"/>
                <a:ea typeface="Calibri"/>
                <a:cs typeface="Calibri"/>
                <a:sym typeface="Calibri"/>
              </a:rPr>
              <a:t>It seems the situation has not been resolved. Check the theory and try again!</a:t>
            </a:r>
            <a:endParaRPr/>
          </a:p>
        </p:txBody>
      </p:sp>
    </p:spTree>
  </p:cSld>
  <p:clrMapOvr>
    <a:masterClrMapping/>
  </p:clrMapOvr>
</p:sld>
</file>

<file path=ppt/slides/slide4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0" name="Shape 2760"/>
        <p:cNvGrpSpPr/>
        <p:nvPr/>
      </p:nvGrpSpPr>
      <p:grpSpPr>
        <a:xfrm>
          <a:off x="0" y="0"/>
          <a:ext cx="0" cy="0"/>
          <a:chOff x="0" y="0"/>
          <a:chExt cx="0" cy="0"/>
        </a:xfrm>
      </p:grpSpPr>
      <p:sp>
        <p:nvSpPr>
          <p:cNvPr id="2761" name="Google Shape;2761;p450"/>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They will meet each Friday to review any work that Alice completed over the week and to set goals, targeting four areas in which depression typically affects students most strongly: work completion, work submission, social interactions, and physical activity.</a:t>
            </a:r>
            <a:endParaRPr/>
          </a:p>
        </p:txBody>
      </p:sp>
    </p:spTree>
  </p:cSld>
  <p:clrMapOvr>
    <a:masterClrMapping/>
  </p:clrMapOvr>
</p:sld>
</file>

<file path=ppt/slides/slide4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6" name="Shape 2766"/>
        <p:cNvGrpSpPr/>
        <p:nvPr/>
      </p:nvGrpSpPr>
      <p:grpSpPr>
        <a:xfrm>
          <a:off x="0" y="0"/>
          <a:ext cx="0" cy="0"/>
          <a:chOff x="0" y="0"/>
          <a:chExt cx="0" cy="0"/>
        </a:xfrm>
      </p:grpSpPr>
      <p:sp>
        <p:nvSpPr>
          <p:cNvPr id="2767" name="Google Shape;2767;p451"/>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The teacher will help Alice coordinate her work across subjects and follow through on a self-management checklist of in-class assignments. As a result of their fluctuating moods, depressed students often have difficulties organizing work and persisting. Interventions like monitoring progress and providing frequent feedback on whether students are meeting teachers' expectations are essential.</a:t>
            </a:r>
            <a:endParaRPr/>
          </a:p>
        </p:txBody>
      </p:sp>
    </p:spTree>
  </p:cSld>
  <p:clrMapOvr>
    <a:masterClrMapping/>
  </p:clrMapOvr>
</p:sld>
</file>

<file path=ppt/slides/slide4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2" name="Shape 2772"/>
        <p:cNvGrpSpPr/>
        <p:nvPr/>
      </p:nvGrpSpPr>
      <p:grpSpPr>
        <a:xfrm>
          <a:off x="0" y="0"/>
          <a:ext cx="0" cy="0"/>
          <a:chOff x="0" y="0"/>
          <a:chExt cx="0" cy="0"/>
        </a:xfrm>
      </p:grpSpPr>
      <p:sp>
        <p:nvSpPr>
          <p:cNvPr id="2773" name="Google Shape;2773;p452"/>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Alice's classroom teachers will monitor her mood and energy level closely, periodically giving her a short break when her energy appeared to flag or her frustration and anxiety peaked. They developed a system for her to initiate a break on her own. She will move to a quiet area of the classroom or left class to sit in the school hallway for few minutes; after this break, she returns to the task at hand.</a:t>
            </a:r>
            <a:endParaRPr/>
          </a:p>
        </p:txBody>
      </p:sp>
    </p:spTree>
  </p:cSld>
  <p:clrMapOvr>
    <a:masterClrMapping/>
  </p:clrMapOvr>
</p:sld>
</file>

<file path=ppt/slides/slide4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8" name="Shape 2778"/>
        <p:cNvGrpSpPr/>
        <p:nvPr/>
      </p:nvGrpSpPr>
      <p:grpSpPr>
        <a:xfrm>
          <a:off x="0" y="0"/>
          <a:ext cx="0" cy="0"/>
          <a:chOff x="0" y="0"/>
          <a:chExt cx="0" cy="0"/>
        </a:xfrm>
      </p:grpSpPr>
      <p:sp>
        <p:nvSpPr>
          <p:cNvPr id="2779" name="Google Shape;2779;p453"/>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Also they will be breaking Alice's schoolwork into discrete tasks and helped her develop and manage a time line for when to complete each task based on her mood and energy levels. This enables Alice's teachers to shorten or modify work. </a:t>
            </a:r>
            <a:endParaRPr/>
          </a:p>
        </p:txBody>
      </p:sp>
    </p:spTree>
  </p:cSld>
  <p:clrMapOvr>
    <a:masterClrMapping/>
  </p:clrMapOvr>
</p:sld>
</file>

<file path=ppt/slides/slide4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4" name="Shape 2784"/>
        <p:cNvGrpSpPr/>
        <p:nvPr/>
      </p:nvGrpSpPr>
      <p:grpSpPr>
        <a:xfrm>
          <a:off x="0" y="0"/>
          <a:ext cx="0" cy="0"/>
          <a:chOff x="0" y="0"/>
          <a:chExt cx="0" cy="0"/>
        </a:xfrm>
      </p:grpSpPr>
      <p:sp>
        <p:nvSpPr>
          <p:cNvPr id="2785" name="Google Shape;2785;p454"/>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To foster an accepting, social environment for Alice, her teacher will include cooperative group activities in the classroom and carefully selected whom to place in Alice's groups to increase the likelihood she would enjoy some positive interactions. </a:t>
            </a:r>
            <a:endParaRPr/>
          </a:p>
        </p:txBody>
      </p:sp>
    </p:spTree>
  </p:cSld>
  <p:clrMapOvr>
    <a:masterClrMapping/>
  </p:clrMapOvr>
</p:sld>
</file>

<file path=ppt/slides/slide4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0" name="Shape 2790"/>
        <p:cNvGrpSpPr/>
        <p:nvPr/>
      </p:nvGrpSpPr>
      <p:grpSpPr>
        <a:xfrm>
          <a:off x="0" y="0"/>
          <a:ext cx="0" cy="0"/>
          <a:chOff x="0" y="0"/>
          <a:chExt cx="0" cy="0"/>
        </a:xfrm>
      </p:grpSpPr>
      <p:sp>
        <p:nvSpPr>
          <p:cNvPr id="2791" name="Google Shape;2791;p455"/>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Group work also lets her share cognitive responsibilities, alleviating the stress depressed learners often feel about engaging in and completing learning demands independently. </a:t>
            </a:r>
            <a:endParaRPr/>
          </a:p>
        </p:txBody>
      </p:sp>
    </p:spTree>
  </p:cSld>
  <p:clrMapOvr>
    <a:masterClrMapping/>
  </p:clrMapOvr>
</p:sld>
</file>

<file path=ppt/slides/slide4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6" name="Shape 2796"/>
        <p:cNvGrpSpPr/>
        <p:nvPr/>
      </p:nvGrpSpPr>
      <p:grpSpPr>
        <a:xfrm>
          <a:off x="0" y="0"/>
          <a:ext cx="0" cy="0"/>
          <a:chOff x="0" y="0"/>
          <a:chExt cx="0" cy="0"/>
        </a:xfrm>
      </p:grpSpPr>
      <p:sp>
        <p:nvSpPr>
          <p:cNvPr id="2797" name="Google Shape;2797;p456"/>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Good morning kids, i would like to start with announcement, that after last period there will be an unexpected afternoon assembly. Okay, now we can continue where we left off yesterday</a:t>
            </a:r>
            <a:endParaRPr/>
          </a:p>
        </p:txBody>
      </p:sp>
    </p:spTree>
  </p:cSld>
  <p:clrMapOvr>
    <a:masterClrMapping/>
  </p:clrMapOvr>
</p:sld>
</file>

<file path=ppt/slides/slide4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2" name="Shape 2802"/>
        <p:cNvGrpSpPr/>
        <p:nvPr/>
      </p:nvGrpSpPr>
      <p:grpSpPr>
        <a:xfrm>
          <a:off x="0" y="0"/>
          <a:ext cx="0" cy="0"/>
          <a:chOff x="0" y="0"/>
          <a:chExt cx="0" cy="0"/>
        </a:xfrm>
      </p:grpSpPr>
      <p:sp>
        <p:nvSpPr>
          <p:cNvPr id="2803" name="Google Shape;2803;p457"/>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Zachary is looking out of the window, not paying attention, instead of working on the task.</a:t>
            </a:r>
            <a:endParaRPr/>
          </a:p>
        </p:txBody>
      </p:sp>
    </p:spTree>
  </p:cSld>
  <p:clrMapOvr>
    <a:masterClrMapping/>
  </p:clrMapOvr>
</p:sld>
</file>

<file path=ppt/slides/slide4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8" name="Shape 2808"/>
        <p:cNvGrpSpPr/>
        <p:nvPr/>
      </p:nvGrpSpPr>
      <p:grpSpPr>
        <a:xfrm>
          <a:off x="0" y="0"/>
          <a:ext cx="0" cy="0"/>
          <a:chOff x="0" y="0"/>
          <a:chExt cx="0" cy="0"/>
        </a:xfrm>
      </p:grpSpPr>
      <p:sp>
        <p:nvSpPr>
          <p:cNvPr id="2809" name="Google Shape;2809;p458"/>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Zach, do you know what to do?</a:t>
            </a:r>
            <a:endParaRPr/>
          </a:p>
        </p:txBody>
      </p:sp>
    </p:spTree>
  </p:cSld>
  <p:clrMapOvr>
    <a:masterClrMapping/>
  </p:clrMapOvr>
</p:sld>
</file>

<file path=ppt/slides/slide4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4" name="Shape 2814"/>
        <p:cNvGrpSpPr/>
        <p:nvPr/>
      </p:nvGrpSpPr>
      <p:grpSpPr>
        <a:xfrm>
          <a:off x="0" y="0"/>
          <a:ext cx="0" cy="0"/>
          <a:chOff x="0" y="0"/>
          <a:chExt cx="0" cy="0"/>
        </a:xfrm>
      </p:grpSpPr>
      <p:sp>
        <p:nvSpPr>
          <p:cNvPr id="2815" name="Google Shape;2815;p459"/>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Yes. But can I go to the bathroom?</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46"/>
          <p:cNvSpPr txBox="1"/>
          <p:nvPr>
            <p:ph idx="1" type="body"/>
          </p:nvPr>
        </p:nvSpPr>
        <p:spPr>
          <a:xfrm>
            <a:off x="754380" y="968188"/>
            <a:ext cx="9464040" cy="172122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latin typeface="Calibri"/>
                <a:ea typeface="Calibri"/>
                <a:cs typeface="Calibri"/>
                <a:sym typeface="Calibri"/>
              </a:rPr>
              <a:t>You heard some yelling and laughing earlier from the football field. Check the panel to see what has happened</a:t>
            </a:r>
            <a:endParaRPr sz="3600"/>
          </a:p>
        </p:txBody>
      </p:sp>
    </p:spTree>
  </p:cSld>
  <p:clrMapOvr>
    <a:masterClrMapping/>
  </p:clrMapOvr>
</p:sld>
</file>

<file path=ppt/slides/slide4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0" name="Shape 2820"/>
        <p:cNvGrpSpPr/>
        <p:nvPr/>
      </p:nvGrpSpPr>
      <p:grpSpPr>
        <a:xfrm>
          <a:off x="0" y="0"/>
          <a:ext cx="0" cy="0"/>
          <a:chOff x="0" y="0"/>
          <a:chExt cx="0" cy="0"/>
        </a:xfrm>
      </p:grpSpPr>
      <p:sp>
        <p:nvSpPr>
          <p:cNvPr id="2821" name="Google Shape;2821;p460"/>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Okay, go, but hurry, you have a task to work on</a:t>
            </a:r>
            <a:endParaRPr/>
          </a:p>
        </p:txBody>
      </p:sp>
    </p:spTree>
  </p:cSld>
  <p:clrMapOvr>
    <a:masterClrMapping/>
  </p:clrMapOvr>
</p:sld>
</file>

<file path=ppt/slides/slide4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6" name="Shape 2826"/>
        <p:cNvGrpSpPr/>
        <p:nvPr/>
      </p:nvGrpSpPr>
      <p:grpSpPr>
        <a:xfrm>
          <a:off x="0" y="0"/>
          <a:ext cx="0" cy="0"/>
          <a:chOff x="0" y="0"/>
          <a:chExt cx="0" cy="0"/>
        </a:xfrm>
      </p:grpSpPr>
      <p:sp>
        <p:nvSpPr>
          <p:cNvPr id="2827" name="Google Shape;2827;p461"/>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You observe that Zachary is not working again after he got back from bathroom. You can see that something is obviously bothering him</a:t>
            </a:r>
            <a:endParaRPr/>
          </a:p>
        </p:txBody>
      </p:sp>
    </p:spTree>
  </p:cSld>
  <p:clrMapOvr>
    <a:masterClrMapping/>
  </p:clrMapOvr>
</p:sld>
</file>

<file path=ppt/slides/slide4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2" name="Shape 2832"/>
        <p:cNvGrpSpPr/>
        <p:nvPr/>
      </p:nvGrpSpPr>
      <p:grpSpPr>
        <a:xfrm>
          <a:off x="0" y="0"/>
          <a:ext cx="0" cy="0"/>
          <a:chOff x="0" y="0"/>
          <a:chExt cx="0" cy="0"/>
        </a:xfrm>
      </p:grpSpPr>
      <p:sp>
        <p:nvSpPr>
          <p:cNvPr id="2833" name="Google Shape;2833;p462"/>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Zach is something wrong? Do you need help?</a:t>
            </a:r>
            <a:endParaRPr/>
          </a:p>
        </p:txBody>
      </p:sp>
    </p:spTree>
  </p:cSld>
  <p:clrMapOvr>
    <a:masterClrMapping/>
  </p:clrMapOvr>
</p:sld>
</file>

<file path=ppt/slides/slide4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8" name="Shape 2838"/>
        <p:cNvGrpSpPr/>
        <p:nvPr/>
      </p:nvGrpSpPr>
      <p:grpSpPr>
        <a:xfrm>
          <a:off x="0" y="0"/>
          <a:ext cx="0" cy="0"/>
          <a:chOff x="0" y="0"/>
          <a:chExt cx="0" cy="0"/>
        </a:xfrm>
      </p:grpSpPr>
      <p:sp>
        <p:nvSpPr>
          <p:cNvPr id="2839" name="Google Shape;2839;p463"/>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Can i go to the bathroom again?</a:t>
            </a:r>
            <a:endParaRPr/>
          </a:p>
        </p:txBody>
      </p:sp>
    </p:spTree>
  </p:cSld>
  <p:clrMapOvr>
    <a:masterClrMapping/>
  </p:clrMapOvr>
</p:sld>
</file>

<file path=ppt/slides/slide4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4" name="Shape 2844"/>
        <p:cNvGrpSpPr/>
        <p:nvPr/>
      </p:nvGrpSpPr>
      <p:grpSpPr>
        <a:xfrm>
          <a:off x="0" y="0"/>
          <a:ext cx="0" cy="0"/>
          <a:chOff x="0" y="0"/>
          <a:chExt cx="0" cy="0"/>
        </a:xfrm>
      </p:grpSpPr>
      <p:sp>
        <p:nvSpPr>
          <p:cNvPr id="2845" name="Google Shape;2845;p464"/>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No. You can’t go, you just came back from the bathroom and the class will be over soon anyway. You have to wait, it’s interrupting other kids. Work on your task so you don’t have to get extra homework.</a:t>
            </a:r>
            <a:endParaRPr/>
          </a:p>
        </p:txBody>
      </p:sp>
    </p:spTree>
  </p:cSld>
  <p:clrMapOvr>
    <a:masterClrMapping/>
  </p:clrMapOvr>
</p:sld>
</file>

<file path=ppt/slides/slide4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0" name="Shape 2850"/>
        <p:cNvGrpSpPr/>
        <p:nvPr/>
      </p:nvGrpSpPr>
      <p:grpSpPr>
        <a:xfrm>
          <a:off x="0" y="0"/>
          <a:ext cx="0" cy="0"/>
          <a:chOff x="0" y="0"/>
          <a:chExt cx="0" cy="0"/>
        </a:xfrm>
      </p:grpSpPr>
      <p:sp>
        <p:nvSpPr>
          <p:cNvPr id="2851" name="Google Shape;2851;p465"/>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Zachary just puts his head down on the desk and refuses to work</a:t>
            </a:r>
            <a:endParaRPr/>
          </a:p>
        </p:txBody>
      </p:sp>
    </p:spTree>
  </p:cSld>
  <p:clrMapOvr>
    <a:masterClrMapping/>
  </p:clrMapOvr>
</p:sld>
</file>

<file path=ppt/slides/slide4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6" name="Shape 2856"/>
        <p:cNvGrpSpPr/>
        <p:nvPr/>
      </p:nvGrpSpPr>
      <p:grpSpPr>
        <a:xfrm>
          <a:off x="0" y="0"/>
          <a:ext cx="0" cy="0"/>
          <a:chOff x="0" y="0"/>
          <a:chExt cx="0" cy="0"/>
        </a:xfrm>
      </p:grpSpPr>
      <p:sp>
        <p:nvSpPr>
          <p:cNvPr id="2857" name="Google Shape;2857;p466"/>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Zachary, you have to start work now, or you will have to finish it at home</a:t>
            </a:r>
            <a:endParaRPr/>
          </a:p>
        </p:txBody>
      </p:sp>
    </p:spTree>
  </p:cSld>
  <p:clrMapOvr>
    <a:masterClrMapping/>
  </p:clrMapOvr>
</p:sld>
</file>

<file path=ppt/slides/slide4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2" name="Shape 2862"/>
        <p:cNvGrpSpPr/>
        <p:nvPr/>
      </p:nvGrpSpPr>
      <p:grpSpPr>
        <a:xfrm>
          <a:off x="0" y="0"/>
          <a:ext cx="0" cy="0"/>
          <a:chOff x="0" y="0"/>
          <a:chExt cx="0" cy="0"/>
        </a:xfrm>
      </p:grpSpPr>
      <p:sp>
        <p:nvSpPr>
          <p:cNvPr id="2863" name="Google Shape;2863;p467"/>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Zach gets up and starts to play with pens instead of writing. He just keeps twisting the pen cap and he counts. </a:t>
            </a:r>
            <a:endParaRPr/>
          </a:p>
        </p:txBody>
      </p:sp>
    </p:spTree>
  </p:cSld>
  <p:clrMapOvr>
    <a:masterClrMapping/>
  </p:clrMapOvr>
</p:sld>
</file>

<file path=ppt/slides/slide4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8" name="Shape 2868"/>
        <p:cNvGrpSpPr/>
        <p:nvPr/>
      </p:nvGrpSpPr>
      <p:grpSpPr>
        <a:xfrm>
          <a:off x="0" y="0"/>
          <a:ext cx="0" cy="0"/>
          <a:chOff x="0" y="0"/>
          <a:chExt cx="0" cy="0"/>
        </a:xfrm>
      </p:grpSpPr>
      <p:sp>
        <p:nvSpPr>
          <p:cNvPr id="2869" name="Google Shape;2869;p468"/>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Okay Zach, i see you don’t want to work. It’s up to you. But i am calling to your mom to school today.</a:t>
            </a:r>
            <a:endParaRPr/>
          </a:p>
        </p:txBody>
      </p:sp>
    </p:spTree>
  </p:cSld>
  <p:clrMapOvr>
    <a:masterClrMapping/>
  </p:clrMapOvr>
</p:sld>
</file>

<file path=ppt/slides/slide4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4" name="Shape 2874"/>
        <p:cNvGrpSpPr/>
        <p:nvPr/>
      </p:nvGrpSpPr>
      <p:grpSpPr>
        <a:xfrm>
          <a:off x="0" y="0"/>
          <a:ext cx="0" cy="0"/>
          <a:chOff x="0" y="0"/>
          <a:chExt cx="0" cy="0"/>
        </a:xfrm>
      </p:grpSpPr>
      <p:sp>
        <p:nvSpPr>
          <p:cNvPr id="2875" name="Google Shape;2875;p469"/>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Zach doesn’t answer, keeps twisting the cap on the pen and mutters something inaudible</a:t>
            </a:r>
            <a:r>
              <a:rPr lang="en-US" sz="4000">
                <a:latin typeface="Calibri"/>
                <a:ea typeface="Calibri"/>
                <a:cs typeface="Calibri"/>
                <a:sym typeface="Calibri"/>
              </a:rPr>
              <a:t> </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47"/>
          <p:cNvSpPr txBox="1"/>
          <p:nvPr>
            <p:ph idx="1" type="body"/>
          </p:nvPr>
        </p:nvSpPr>
        <p:spPr>
          <a:xfrm>
            <a:off x="754380" y="1210235"/>
            <a:ext cx="9464040" cy="123713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latin typeface="Calibri"/>
                <a:ea typeface="Calibri"/>
                <a:cs typeface="Calibri"/>
                <a:sym typeface="Calibri"/>
              </a:rPr>
              <a:t>Check the panel to study the theory and how it should be approached.</a:t>
            </a:r>
            <a:endParaRPr sz="3600"/>
          </a:p>
        </p:txBody>
      </p:sp>
    </p:spTree>
  </p:cSld>
  <p:clrMapOvr>
    <a:masterClrMapping/>
  </p:clrMapOvr>
</p:sld>
</file>

<file path=ppt/slides/slide4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0" name="Shape 2880"/>
        <p:cNvGrpSpPr/>
        <p:nvPr/>
      </p:nvGrpSpPr>
      <p:grpSpPr>
        <a:xfrm>
          <a:off x="0" y="0"/>
          <a:ext cx="0" cy="0"/>
          <a:chOff x="0" y="0"/>
          <a:chExt cx="0" cy="0"/>
        </a:xfrm>
      </p:grpSpPr>
      <p:sp>
        <p:nvSpPr>
          <p:cNvPr id="2881" name="Google Shape;2881;p470"/>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Zacharys behavior in the class was not nice today, he is behind with his schoolwork because he refuses to work in the class. Do you know if something is bothering him? Because he seems to me like he is worried, but he want talk to me</a:t>
            </a:r>
            <a:endParaRPr/>
          </a:p>
        </p:txBody>
      </p:sp>
    </p:spTree>
  </p:cSld>
  <p:clrMapOvr>
    <a:masterClrMapping/>
  </p:clrMapOvr>
</p:sld>
</file>

<file path=ppt/slides/slide4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6" name="Shape 2886"/>
        <p:cNvGrpSpPr/>
        <p:nvPr/>
      </p:nvGrpSpPr>
      <p:grpSpPr>
        <a:xfrm>
          <a:off x="0" y="0"/>
          <a:ext cx="0" cy="0"/>
          <a:chOff x="0" y="0"/>
          <a:chExt cx="0" cy="0"/>
        </a:xfrm>
      </p:grpSpPr>
      <p:sp>
        <p:nvSpPr>
          <p:cNvPr id="2887" name="Google Shape;2887;p471"/>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Zach has OCD and lately it gotten worse. He always could handle his obssessions and compulsions, but now even small changes can disturb him a lot. We don’t know what happened or why it suddenly got worse but we are trying to deal with it.</a:t>
            </a:r>
            <a:endParaRPr/>
          </a:p>
        </p:txBody>
      </p:sp>
    </p:spTree>
  </p:cSld>
  <p:clrMapOvr>
    <a:masterClrMapping/>
  </p:clrMapOvr>
</p:sld>
</file>

<file path=ppt/slides/slide4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2" name="Shape 2892"/>
        <p:cNvGrpSpPr/>
        <p:nvPr/>
      </p:nvGrpSpPr>
      <p:grpSpPr>
        <a:xfrm>
          <a:off x="0" y="0"/>
          <a:ext cx="0" cy="0"/>
          <a:chOff x="0" y="0"/>
          <a:chExt cx="0" cy="0"/>
        </a:xfrm>
      </p:grpSpPr>
      <p:sp>
        <p:nvSpPr>
          <p:cNvPr id="2893" name="Google Shape;2893;p472"/>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Oh, I didn’t noticed anything until know.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That’s why you needed to go to the bathroom so many times?</a:t>
            </a:r>
            <a:endParaRPr/>
          </a:p>
        </p:txBody>
      </p:sp>
    </p:spTree>
  </p:cSld>
  <p:clrMapOvr>
    <a:masterClrMapping/>
  </p:clrMapOvr>
</p:sld>
</file>

<file path=ppt/slides/slide4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8" name="Shape 2898"/>
        <p:cNvGrpSpPr/>
        <p:nvPr/>
      </p:nvGrpSpPr>
      <p:grpSpPr>
        <a:xfrm>
          <a:off x="0" y="0"/>
          <a:ext cx="0" cy="0"/>
          <a:chOff x="0" y="0"/>
          <a:chExt cx="0" cy="0"/>
        </a:xfrm>
      </p:grpSpPr>
      <p:sp>
        <p:nvSpPr>
          <p:cNvPr id="2899" name="Google Shape;2899;p473"/>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just wanted to go out and calm down. You talked about the assembly in the morning and it was not in schedule and it would crush my personal schedule and a couldn’t focus on anything else. I felt like something bad will happen if i won’t follow my schedule.</a:t>
            </a:r>
            <a:endParaRPr/>
          </a:p>
        </p:txBody>
      </p:sp>
    </p:spTree>
  </p:cSld>
  <p:clrMapOvr>
    <a:masterClrMapping/>
  </p:clrMapOvr>
</p:sld>
</file>

<file path=ppt/slides/slide4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4" name="Shape 2904"/>
        <p:cNvGrpSpPr/>
        <p:nvPr/>
      </p:nvGrpSpPr>
      <p:grpSpPr>
        <a:xfrm>
          <a:off x="0" y="0"/>
          <a:ext cx="0" cy="0"/>
          <a:chOff x="0" y="0"/>
          <a:chExt cx="0" cy="0"/>
        </a:xfrm>
      </p:grpSpPr>
      <p:sp>
        <p:nvSpPr>
          <p:cNvPr id="2905" name="Google Shape;2905;p474"/>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Is there something i could do to help? I can make some changes to make it easier fory</a:t>
            </a:r>
            <a:r>
              <a:rPr lang="en-US" sz="4000"/>
              <a:t> </a:t>
            </a:r>
            <a:r>
              <a:rPr lang="en-US" sz="4000">
                <a:latin typeface="Calibri"/>
                <a:ea typeface="Calibri"/>
                <a:cs typeface="Calibri"/>
                <a:sym typeface="Calibri"/>
              </a:rPr>
              <a:t>ou. We will make some plan, all of us together, OK?</a:t>
            </a:r>
            <a:endParaRPr/>
          </a:p>
        </p:txBody>
      </p:sp>
    </p:spTree>
  </p:cSld>
  <p:clrMapOvr>
    <a:masterClrMapping/>
  </p:clrMapOvr>
</p:sld>
</file>

<file path=ppt/slides/slide4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0" name="Shape 2910"/>
        <p:cNvGrpSpPr/>
        <p:nvPr/>
      </p:nvGrpSpPr>
      <p:grpSpPr>
        <a:xfrm>
          <a:off x="0" y="0"/>
          <a:ext cx="0" cy="0"/>
          <a:chOff x="0" y="0"/>
          <a:chExt cx="0" cy="0"/>
        </a:xfrm>
      </p:grpSpPr>
      <p:sp>
        <p:nvSpPr>
          <p:cNvPr id="2911" name="Google Shape;2911;p475"/>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fontScale="925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That would be great, i usually can control how he is doing at home, but can’t control what is happening at school. But maybe if you could seat him next to the door somewhere, if he will need to go out to calm down or to the toilet to wash hands, so he will not interrupt others by walking in the class</a:t>
            </a:r>
            <a:endParaRPr/>
          </a:p>
        </p:txBody>
      </p:sp>
    </p:spTree>
  </p:cSld>
  <p:clrMapOvr>
    <a:masterClrMapping/>
  </p:clrMapOvr>
</p:sld>
</file>

<file path=ppt/slides/slide4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6" name="Shape 2916"/>
        <p:cNvGrpSpPr/>
        <p:nvPr/>
      </p:nvGrpSpPr>
      <p:grpSpPr>
        <a:xfrm>
          <a:off x="0" y="0"/>
          <a:ext cx="0" cy="0"/>
          <a:chOff x="0" y="0"/>
          <a:chExt cx="0" cy="0"/>
        </a:xfrm>
      </p:grpSpPr>
      <p:sp>
        <p:nvSpPr>
          <p:cNvPr id="2917" name="Google Shape;2917;p476"/>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That’s great idea actually. I can seat him also with someone, who will help him if he will lose focus. I can also say something about OCD in general to the class on the next assembly, so kids might understand what he is going thru better. If you agree</a:t>
            </a:r>
            <a:endParaRPr/>
          </a:p>
        </p:txBody>
      </p:sp>
    </p:spTree>
  </p:cSld>
  <p:clrMapOvr>
    <a:masterClrMapping/>
  </p:clrMapOvr>
</p:sld>
</file>

<file path=ppt/slides/slide4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2" name="Shape 2922"/>
        <p:cNvGrpSpPr/>
        <p:nvPr/>
      </p:nvGrpSpPr>
      <p:grpSpPr>
        <a:xfrm>
          <a:off x="0" y="0"/>
          <a:ext cx="0" cy="0"/>
          <a:chOff x="0" y="0"/>
          <a:chExt cx="0" cy="0"/>
        </a:xfrm>
      </p:grpSpPr>
      <p:sp>
        <p:nvSpPr>
          <p:cNvPr id="2923" name="Google Shape;2923;p477"/>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Okay, they already think i am weird so why not</a:t>
            </a:r>
            <a:endParaRPr/>
          </a:p>
        </p:txBody>
      </p:sp>
    </p:spTree>
  </p:cSld>
  <p:clrMapOvr>
    <a:masterClrMapping/>
  </p:clrMapOvr>
</p:sld>
</file>

<file path=ppt/slides/slide4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8" name="Shape 2928"/>
        <p:cNvGrpSpPr/>
        <p:nvPr/>
      </p:nvGrpSpPr>
      <p:grpSpPr>
        <a:xfrm>
          <a:off x="0" y="0"/>
          <a:ext cx="0" cy="0"/>
          <a:chOff x="0" y="0"/>
          <a:chExt cx="0" cy="0"/>
        </a:xfrm>
      </p:grpSpPr>
      <p:sp>
        <p:nvSpPr>
          <p:cNvPr id="2929" name="Google Shape;2929;p478"/>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That would be nice</a:t>
            </a:r>
            <a:endParaRPr/>
          </a:p>
        </p:txBody>
      </p:sp>
    </p:spTree>
  </p:cSld>
  <p:clrMapOvr>
    <a:masterClrMapping/>
  </p:clrMapOvr>
</p:sld>
</file>

<file path=ppt/slides/slide4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4" name="Shape 2934"/>
        <p:cNvGrpSpPr/>
        <p:nvPr/>
      </p:nvGrpSpPr>
      <p:grpSpPr>
        <a:xfrm>
          <a:off x="0" y="0"/>
          <a:ext cx="0" cy="0"/>
          <a:chOff x="0" y="0"/>
          <a:chExt cx="0" cy="0"/>
        </a:xfrm>
      </p:grpSpPr>
      <p:sp>
        <p:nvSpPr>
          <p:cNvPr id="2935" name="Google Shape;2935;p479"/>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Maybe we can agree that every week we will catch up together about how is zachary doing at home and at school as well. I come up with some plan to make it easier for him in the classes.</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48"/>
          <p:cNvSpPr txBox="1"/>
          <p:nvPr>
            <p:ph idx="1" type="body"/>
          </p:nvPr>
        </p:nvSpPr>
        <p:spPr>
          <a:xfrm>
            <a:off x="754380" y="1082488"/>
            <a:ext cx="9464040" cy="1492624"/>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3600"/>
              <a:buNone/>
            </a:pPr>
            <a:r>
              <a:rPr lang="en-US" sz="3600">
                <a:latin typeface="Calibri"/>
                <a:ea typeface="Calibri"/>
                <a:cs typeface="Calibri"/>
                <a:sym typeface="Calibri"/>
              </a:rPr>
              <a:t>Now, you may approach the students in the middle of the football field and resolve the situation.</a:t>
            </a:r>
            <a:endParaRPr sz="3600"/>
          </a:p>
        </p:txBody>
      </p:sp>
    </p:spTree>
  </p:cSld>
  <p:clrMapOvr>
    <a:masterClrMapping/>
  </p:clrMapOvr>
</p:sld>
</file>

<file path=ppt/slides/slide4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0" name="Shape 2940"/>
        <p:cNvGrpSpPr/>
        <p:nvPr/>
      </p:nvGrpSpPr>
      <p:grpSpPr>
        <a:xfrm>
          <a:off x="0" y="0"/>
          <a:ext cx="0" cy="0"/>
          <a:chOff x="0" y="0"/>
          <a:chExt cx="0" cy="0"/>
        </a:xfrm>
      </p:grpSpPr>
      <p:sp>
        <p:nvSpPr>
          <p:cNvPr id="2941" name="Google Shape;2941;p480"/>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Thank you very much, I hope it will help him focus</a:t>
            </a:r>
            <a:endParaRPr/>
          </a:p>
        </p:txBody>
      </p:sp>
    </p:spTree>
  </p:cSld>
  <p:clrMapOvr>
    <a:masterClrMapping/>
  </p:clrMapOvr>
</p:sld>
</file>

<file path=ppt/slides/slide4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6" name="Shape 2946"/>
        <p:cNvGrpSpPr/>
        <p:nvPr/>
      </p:nvGrpSpPr>
      <p:grpSpPr>
        <a:xfrm>
          <a:off x="0" y="0"/>
          <a:ext cx="0" cy="0"/>
          <a:chOff x="0" y="0"/>
          <a:chExt cx="0" cy="0"/>
        </a:xfrm>
      </p:grpSpPr>
      <p:sp>
        <p:nvSpPr>
          <p:cNvPr id="2947" name="Google Shape;2947;p481"/>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The teacher will talk with other children on the next class assembly,  to explain them what is OCD, so they can understand a little bit better, what is Zachary going through and hopefully, they will stop percieving him as „the weird kid“. </a:t>
            </a:r>
            <a:endParaRPr/>
          </a:p>
        </p:txBody>
      </p:sp>
    </p:spTree>
  </p:cSld>
  <p:clrMapOvr>
    <a:masterClrMapping/>
  </p:clrMapOvr>
</p:sld>
</file>

<file path=ppt/slides/slide4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2" name="Shape 2952"/>
        <p:cNvGrpSpPr/>
        <p:nvPr/>
      </p:nvGrpSpPr>
      <p:grpSpPr>
        <a:xfrm>
          <a:off x="0" y="0"/>
          <a:ext cx="0" cy="0"/>
          <a:chOff x="0" y="0"/>
          <a:chExt cx="0" cy="0"/>
        </a:xfrm>
      </p:grpSpPr>
      <p:sp>
        <p:nvSpPr>
          <p:cNvPr id="2953" name="Google Shape;2953;p482"/>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The teacher at the end of every day will give the class schedule for next day with exact lessons they will be working on and Zachary can prepare for that in advance at home and he won’t be surprised and anxious when it comes to it.</a:t>
            </a:r>
            <a:endParaRPr/>
          </a:p>
        </p:txBody>
      </p:sp>
    </p:spTree>
  </p:cSld>
  <p:clrMapOvr>
    <a:masterClrMapping/>
  </p:clrMapOvr>
</p:sld>
</file>

<file path=ppt/slides/slide4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8" name="Shape 2958"/>
        <p:cNvGrpSpPr/>
        <p:nvPr/>
      </p:nvGrpSpPr>
      <p:grpSpPr>
        <a:xfrm>
          <a:off x="0" y="0"/>
          <a:ext cx="0" cy="0"/>
          <a:chOff x="0" y="0"/>
          <a:chExt cx="0" cy="0"/>
        </a:xfrm>
      </p:grpSpPr>
      <p:sp>
        <p:nvSpPr>
          <p:cNvPr id="2959" name="Google Shape;2959;p483"/>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The teacher will always make sure Zachary understands the instructions and won’t be annoyed, if she will have to repeat them. </a:t>
            </a:r>
            <a:endParaRPr/>
          </a:p>
        </p:txBody>
      </p:sp>
    </p:spTree>
  </p:cSld>
  <p:clrMapOvr>
    <a:masterClrMapping/>
  </p:clrMapOvr>
</p:sld>
</file>

<file path=ppt/slides/slide4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4" name="Shape 2964"/>
        <p:cNvGrpSpPr/>
        <p:nvPr/>
      </p:nvGrpSpPr>
      <p:grpSpPr>
        <a:xfrm>
          <a:off x="0" y="0"/>
          <a:ext cx="0" cy="0"/>
          <a:chOff x="0" y="0"/>
          <a:chExt cx="0" cy="0"/>
        </a:xfrm>
      </p:grpSpPr>
      <p:sp>
        <p:nvSpPr>
          <p:cNvPr id="2965" name="Google Shape;2965;p484"/>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Zachary is permitted to take longer time for assignments if he needs to and submit paper later, but it still will be a reasonable due date. He will be also getting more time to finish his tests if he will need.</a:t>
            </a:r>
            <a:endParaRPr/>
          </a:p>
        </p:txBody>
      </p:sp>
    </p:spTree>
  </p:cSld>
  <p:clrMapOvr>
    <a:masterClrMapping/>
  </p:clrMapOvr>
</p:sld>
</file>

<file path=ppt/slides/slide4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0" name="Shape 2970"/>
        <p:cNvGrpSpPr/>
        <p:nvPr/>
      </p:nvGrpSpPr>
      <p:grpSpPr>
        <a:xfrm>
          <a:off x="0" y="0"/>
          <a:ext cx="0" cy="0"/>
          <a:chOff x="0" y="0"/>
          <a:chExt cx="0" cy="0"/>
        </a:xfrm>
      </p:grpSpPr>
      <p:sp>
        <p:nvSpPr>
          <p:cNvPr id="2971" name="Google Shape;2971;p485"/>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Zachary will have 5 red cards for the whole day and everytime he puts a card on his desk it will signaling the teacher that he needs a break. He then quietly leaves the classroom, for a few minutes to calm down and then return to class. </a:t>
            </a:r>
            <a:endParaRPr/>
          </a:p>
        </p:txBody>
      </p:sp>
    </p:spTree>
  </p:cSld>
  <p:clrMapOvr>
    <a:masterClrMapping/>
  </p:clrMapOvr>
</p:sld>
</file>

<file path=ppt/slides/slide4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6" name="Shape 2976"/>
        <p:cNvGrpSpPr/>
        <p:nvPr/>
      </p:nvGrpSpPr>
      <p:grpSpPr>
        <a:xfrm>
          <a:off x="0" y="0"/>
          <a:ext cx="0" cy="0"/>
          <a:chOff x="0" y="0"/>
          <a:chExt cx="0" cy="0"/>
        </a:xfrm>
      </p:grpSpPr>
      <p:sp>
        <p:nvSpPr>
          <p:cNvPr id="2977" name="Google Shape;2977;p486"/>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That’s why he will sit in the front row now, so when he is leaving, he doesn’t needs to go around a lot of classmates and interrupt them. </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But if he uses all of his cards, he is not allowed to go anymore and has to respect it. That makes him think more about when these obsessions make it necessary to go out, or he just wants to go. </a:t>
            </a:r>
            <a:endParaRPr/>
          </a:p>
        </p:txBody>
      </p:sp>
    </p:spTree>
  </p:cSld>
  <p:clrMapOvr>
    <a:masterClrMapping/>
  </p:clrMapOvr>
</p:sld>
</file>

<file path=ppt/slides/slide4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2" name="Shape 2982"/>
        <p:cNvGrpSpPr/>
        <p:nvPr/>
      </p:nvGrpSpPr>
      <p:grpSpPr>
        <a:xfrm>
          <a:off x="0" y="0"/>
          <a:ext cx="0" cy="0"/>
          <a:chOff x="0" y="0"/>
          <a:chExt cx="0" cy="0"/>
        </a:xfrm>
      </p:grpSpPr>
      <p:sp>
        <p:nvSpPr>
          <p:cNvPr id="2983" name="Google Shape;2983;p487"/>
          <p:cNvSpPr txBox="1"/>
          <p:nvPr>
            <p:ph idx="1" type="body"/>
          </p:nvPr>
        </p:nvSpPr>
        <p:spPr>
          <a:xfrm>
            <a:off x="214230" y="239275"/>
            <a:ext cx="10567183" cy="3301368"/>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Zachary will have assigned a peer tutor who sits next to him. Initially, the tutor checks in with Zachary to make sure he understands what to do. At the end of every week the teacher gives Zachary feedback about his work through the week.</a:t>
            </a:r>
            <a:endParaRPr/>
          </a:p>
        </p:txBody>
      </p:sp>
    </p:spTree>
  </p:cSld>
  <p:clrMapOvr>
    <a:masterClrMapping/>
  </p:clrMapOvr>
</p:sld>
</file>

<file path=ppt/slides/slide4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8" name="Shape 2988"/>
        <p:cNvGrpSpPr/>
        <p:nvPr/>
      </p:nvGrpSpPr>
      <p:grpSpPr>
        <a:xfrm>
          <a:off x="0" y="0"/>
          <a:ext cx="0" cy="0"/>
          <a:chOff x="0" y="0"/>
          <a:chExt cx="0" cy="0"/>
        </a:xfrm>
      </p:grpSpPr>
      <p:sp>
        <p:nvSpPr>
          <p:cNvPr id="2989" name="Google Shape;2989;p48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Enter the classroom to handle the situation.</a:t>
            </a:r>
            <a:endParaRPr sz="4000"/>
          </a:p>
        </p:txBody>
      </p:sp>
    </p:spTree>
  </p:cSld>
  <p:clrMapOvr>
    <a:masterClrMapping/>
  </p:clrMapOvr>
</p:sld>
</file>

<file path=ppt/slides/slide4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4" name="Shape 2994"/>
        <p:cNvGrpSpPr/>
        <p:nvPr/>
      </p:nvGrpSpPr>
      <p:grpSpPr>
        <a:xfrm>
          <a:off x="0" y="0"/>
          <a:ext cx="0" cy="0"/>
          <a:chOff x="0" y="0"/>
          <a:chExt cx="0" cy="0"/>
        </a:xfrm>
      </p:grpSpPr>
      <p:sp>
        <p:nvSpPr>
          <p:cNvPr id="2995" name="Google Shape;2995;p48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Read the theory and then start the quiz to handle the situation.</a:t>
            </a:r>
            <a:endParaRPr sz="4000"/>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p49"/>
          <p:cNvSpPr txBox="1"/>
          <p:nvPr>
            <p:ph idx="1" type="body"/>
          </p:nvPr>
        </p:nvSpPr>
        <p:spPr>
          <a:xfrm>
            <a:off x="701676" y="183546"/>
            <a:ext cx="9569448" cy="3290507"/>
          </a:xfrm>
          <a:prstGeom prst="rect">
            <a:avLst/>
          </a:prstGeom>
          <a:noFill/>
          <a:ln>
            <a:noFill/>
          </a:ln>
        </p:spPr>
        <p:txBody>
          <a:bodyPr anchorCtr="0" anchor="t" bIns="45700" lIns="91425" spcFirstLastPara="1" rIns="91425" wrap="square" tIns="45700">
            <a:normAutofit fontScale="85000" lnSpcReduction="10000"/>
          </a:bodyPr>
          <a:lstStyle/>
          <a:p>
            <a:pPr indent="0" lvl="0" marL="0" rtl="0" algn="l">
              <a:lnSpc>
                <a:spcPct val="90000"/>
              </a:lnSpc>
              <a:spcBef>
                <a:spcPts val="0"/>
              </a:spcBef>
              <a:spcAft>
                <a:spcPts val="0"/>
              </a:spcAft>
              <a:buClr>
                <a:schemeClr val="dk1"/>
              </a:buClr>
              <a:buSzPct val="100000"/>
              <a:buNone/>
            </a:pPr>
            <a:r>
              <a:rPr lang="en-US" sz="2800">
                <a:latin typeface="Calibri"/>
                <a:ea typeface="Calibri"/>
                <a:cs typeface="Calibri"/>
                <a:sym typeface="Calibri"/>
              </a:rPr>
              <a:t>After you know what happened how would you approach the students?</a:t>
            </a:r>
            <a:endParaRPr sz="2800">
              <a:latin typeface="Calibri"/>
              <a:ea typeface="Calibri"/>
              <a:cs typeface="Calibri"/>
              <a:sym typeface="Calibri"/>
            </a:endParaRPr>
          </a:p>
          <a:p>
            <a:pPr indent="-514350" lvl="0" marL="514350" rtl="0" algn="l">
              <a:lnSpc>
                <a:spcPct val="90000"/>
              </a:lnSpc>
              <a:spcBef>
                <a:spcPts val="533"/>
              </a:spcBef>
              <a:spcAft>
                <a:spcPts val="0"/>
              </a:spcAft>
              <a:buClr>
                <a:schemeClr val="dk1"/>
              </a:buClr>
              <a:buSzPct val="100000"/>
              <a:buFont typeface="Calibri"/>
              <a:buAutoNum type="arabicPeriod"/>
            </a:pPr>
            <a:r>
              <a:rPr lang="en-US" sz="2800">
                <a:latin typeface="Calibri"/>
                <a:ea typeface="Calibri"/>
                <a:cs typeface="Calibri"/>
                <a:sym typeface="Calibri"/>
              </a:rPr>
              <a:t>With a friendly, forgiving and condescending attitude.</a:t>
            </a:r>
            <a:br>
              <a:rPr lang="en-US" sz="2800">
                <a:latin typeface="Calibri"/>
                <a:ea typeface="Calibri"/>
                <a:cs typeface="Calibri"/>
                <a:sym typeface="Calibri"/>
              </a:rPr>
            </a:br>
            <a:r>
              <a:rPr lang="en-US" sz="2800">
                <a:latin typeface="Calibri"/>
                <a:ea typeface="Calibri"/>
                <a:cs typeface="Calibri"/>
                <a:sym typeface="Calibri"/>
              </a:rPr>
              <a:t>You will say: "Don't worry, we are going to solve this out. Just stay calm. I’m going to listen what you have got to say”.</a:t>
            </a:r>
            <a:endParaRPr/>
          </a:p>
          <a:p>
            <a:pPr indent="-514350" lvl="0" marL="514350" rtl="0" algn="l">
              <a:lnSpc>
                <a:spcPct val="90000"/>
              </a:lnSpc>
              <a:spcBef>
                <a:spcPts val="533"/>
              </a:spcBef>
              <a:spcAft>
                <a:spcPts val="0"/>
              </a:spcAft>
              <a:buClr>
                <a:schemeClr val="dk1"/>
              </a:buClr>
              <a:buSzPct val="100000"/>
              <a:buFont typeface="Calibri"/>
              <a:buAutoNum type="arabicPeriod"/>
            </a:pPr>
            <a:r>
              <a:rPr lang="en-US" sz="2800">
                <a:latin typeface="Calibri"/>
                <a:ea typeface="Calibri"/>
                <a:cs typeface="Calibri"/>
                <a:sym typeface="Calibri"/>
              </a:rPr>
              <a:t>Harsh, arrogant and superior.</a:t>
            </a:r>
            <a:br>
              <a:rPr lang="en-US" sz="2800">
                <a:latin typeface="Calibri"/>
                <a:ea typeface="Calibri"/>
                <a:cs typeface="Calibri"/>
                <a:sym typeface="Calibri"/>
              </a:rPr>
            </a:br>
            <a:r>
              <a:rPr lang="en-US" sz="2800">
                <a:latin typeface="Calibri"/>
                <a:ea typeface="Calibri"/>
                <a:cs typeface="Calibri"/>
                <a:sym typeface="Calibri"/>
              </a:rPr>
              <a:t>You will say: “Stop immediately! I know what to do and I won't even bother to solve this situation with you. Others will take action."</a:t>
            </a:r>
            <a:endParaRPr/>
          </a:p>
          <a:p>
            <a:pPr indent="-514350" lvl="0" marL="514350" rtl="0" algn="l">
              <a:lnSpc>
                <a:spcPct val="90000"/>
              </a:lnSpc>
              <a:spcBef>
                <a:spcPts val="533"/>
              </a:spcBef>
              <a:spcAft>
                <a:spcPts val="0"/>
              </a:spcAft>
              <a:buClr>
                <a:schemeClr val="dk1"/>
              </a:buClr>
              <a:buSzPct val="100000"/>
              <a:buFont typeface="Calibri"/>
              <a:buAutoNum type="arabicPeriod"/>
            </a:pPr>
            <a:r>
              <a:rPr lang="en-US" sz="2800">
                <a:latin typeface="Calibri"/>
                <a:ea typeface="Calibri"/>
                <a:cs typeface="Calibri"/>
                <a:sym typeface="Calibri"/>
              </a:rPr>
              <a:t>Firm, confident and assertive attitude.</a:t>
            </a:r>
            <a:br>
              <a:rPr lang="en-US" sz="2800">
                <a:latin typeface="Calibri"/>
                <a:ea typeface="Calibri"/>
                <a:cs typeface="Calibri"/>
                <a:sym typeface="Calibri"/>
              </a:rPr>
            </a:br>
            <a:r>
              <a:rPr lang="en-US" sz="2800">
                <a:latin typeface="Calibri"/>
                <a:ea typeface="Calibri"/>
                <a:cs typeface="Calibri"/>
                <a:sym typeface="Calibri"/>
              </a:rPr>
              <a:t>You will say: “I will immediately take action in view of what has happened. These behaviors are unacceptable.”</a:t>
            </a:r>
            <a:endParaRPr/>
          </a:p>
        </p:txBody>
      </p:sp>
    </p:spTree>
  </p:cSld>
  <p:clrMapOvr>
    <a:masterClrMapping/>
  </p:clrMapOvr>
</p:sld>
</file>

<file path=ppt/slides/slide4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0" name="Shape 3000"/>
        <p:cNvGrpSpPr/>
        <p:nvPr/>
      </p:nvGrpSpPr>
      <p:grpSpPr>
        <a:xfrm>
          <a:off x="0" y="0"/>
          <a:ext cx="0" cy="0"/>
          <a:chOff x="0" y="0"/>
          <a:chExt cx="0" cy="0"/>
        </a:xfrm>
      </p:grpSpPr>
      <p:sp>
        <p:nvSpPr>
          <p:cNvPr id="3001" name="Google Shape;3001;p49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The situation has been resolved!</a:t>
            </a:r>
            <a:endParaRPr sz="4000"/>
          </a:p>
        </p:txBody>
      </p:sp>
    </p:spTree>
  </p:cSld>
  <p:clrMapOvr>
    <a:masterClrMapping/>
  </p:clrMapOvr>
</p:sld>
</file>

<file path=ppt/slides/slide4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6" name="Shape 3006"/>
        <p:cNvGrpSpPr/>
        <p:nvPr/>
      </p:nvGrpSpPr>
      <p:grpSpPr>
        <a:xfrm>
          <a:off x="0" y="0"/>
          <a:ext cx="0" cy="0"/>
          <a:chOff x="0" y="0"/>
          <a:chExt cx="0" cy="0"/>
        </a:xfrm>
      </p:grpSpPr>
      <p:sp>
        <p:nvSpPr>
          <p:cNvPr id="3007" name="Google Shape;3007;p49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The situation has not been resolved. Read the theory and try again.</a:t>
            </a:r>
            <a:endParaRPr sz="4000"/>
          </a:p>
        </p:txBody>
      </p:sp>
    </p:spTree>
  </p:cSld>
  <p:clrMapOvr>
    <a:masterClrMapping/>
  </p:clrMapOvr>
</p:sld>
</file>

<file path=ppt/slides/slide4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2" name="Shape 3012"/>
        <p:cNvGrpSpPr/>
        <p:nvPr/>
      </p:nvGrpSpPr>
      <p:grpSpPr>
        <a:xfrm>
          <a:off x="0" y="0"/>
          <a:ext cx="0" cy="0"/>
          <a:chOff x="0" y="0"/>
          <a:chExt cx="0" cy="0"/>
        </a:xfrm>
      </p:grpSpPr>
      <p:sp>
        <p:nvSpPr>
          <p:cNvPr id="3013" name="Google Shape;3013;p49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Please, move David away from me because I can't concentrate on solving the exercises. He always makes noise, hums songs and plays the guitar during breaks. He distracts me!</a:t>
            </a:r>
            <a:endParaRPr sz="4000"/>
          </a:p>
        </p:txBody>
      </p:sp>
    </p:spTree>
  </p:cSld>
  <p:clrMapOvr>
    <a:masterClrMapping/>
  </p:clrMapOvr>
</p:sld>
</file>

<file path=ppt/slides/slide4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8" name="Shape 3018"/>
        <p:cNvGrpSpPr/>
        <p:nvPr/>
      </p:nvGrpSpPr>
      <p:grpSpPr>
        <a:xfrm>
          <a:off x="0" y="0"/>
          <a:ext cx="0" cy="0"/>
          <a:chOff x="0" y="0"/>
          <a:chExt cx="0" cy="0"/>
        </a:xfrm>
      </p:grpSpPr>
      <p:sp>
        <p:nvSpPr>
          <p:cNvPr id="3019" name="Google Shape;3019;p49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Please, move our colleagues Noah and Liam too, because they always repeat formulas aloud. And I don't want them to stay near me anymore!</a:t>
            </a:r>
            <a:endParaRPr sz="4000"/>
          </a:p>
        </p:txBody>
      </p:sp>
    </p:spTree>
  </p:cSld>
  <p:clrMapOvr>
    <a:masterClrMapping/>
  </p:clrMapOvr>
</p:sld>
</file>

<file path=ppt/slides/slide4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4" name="Shape 3024"/>
        <p:cNvGrpSpPr/>
        <p:nvPr/>
      </p:nvGrpSpPr>
      <p:grpSpPr>
        <a:xfrm>
          <a:off x="0" y="0"/>
          <a:ext cx="0" cy="0"/>
          <a:chOff x="0" y="0"/>
          <a:chExt cx="0" cy="0"/>
        </a:xfrm>
      </p:grpSpPr>
      <p:sp>
        <p:nvSpPr>
          <p:cNvPr id="3025" name="Google Shape;3025;p49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And you, Olivia, bother me and Noah, when you scribble papers.</a:t>
            </a:r>
            <a:endParaRPr sz="4000"/>
          </a:p>
        </p:txBody>
      </p:sp>
    </p:spTree>
  </p:cSld>
  <p:clrMapOvr>
    <a:masterClrMapping/>
  </p:clrMapOvr>
</p:sld>
</file>

<file path=ppt/slides/slide4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0" name="Shape 3030"/>
        <p:cNvGrpSpPr/>
        <p:nvPr/>
      </p:nvGrpSpPr>
      <p:grpSpPr>
        <a:xfrm>
          <a:off x="0" y="0"/>
          <a:ext cx="0" cy="0"/>
          <a:chOff x="0" y="0"/>
          <a:chExt cx="0" cy="0"/>
        </a:xfrm>
      </p:grpSpPr>
      <p:sp>
        <p:nvSpPr>
          <p:cNvPr id="3031" name="Google Shape;3031;p49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There are no scribbles! There are drawings, but you have no way of knowing that, Liam!</a:t>
            </a:r>
            <a:endParaRPr sz="4000"/>
          </a:p>
        </p:txBody>
      </p:sp>
    </p:spTree>
  </p:cSld>
  <p:clrMapOvr>
    <a:masterClrMapping/>
  </p:clrMapOvr>
</p:sld>
</file>

<file path=ppt/slides/slide4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6" name="Shape 3036"/>
        <p:cNvGrpSpPr/>
        <p:nvPr/>
      </p:nvGrpSpPr>
      <p:grpSpPr>
        <a:xfrm>
          <a:off x="0" y="0"/>
          <a:ext cx="0" cy="0"/>
          <a:chOff x="0" y="0"/>
          <a:chExt cx="0" cy="0"/>
        </a:xfrm>
      </p:grpSpPr>
      <p:sp>
        <p:nvSpPr>
          <p:cNvPr id="3037" name="Google Shape;3037;p49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Teacher, move us separately! Those who are interested in science should stay separate from those who are interested in art!</a:t>
            </a:r>
            <a:endParaRPr sz="4000"/>
          </a:p>
        </p:txBody>
      </p:sp>
    </p:spTree>
  </p:cSld>
  <p:clrMapOvr>
    <a:masterClrMapping/>
  </p:clrMapOvr>
</p:sld>
</file>

<file path=ppt/slides/slide4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2" name="Shape 3042"/>
        <p:cNvGrpSpPr/>
        <p:nvPr/>
      </p:nvGrpSpPr>
      <p:grpSpPr>
        <a:xfrm>
          <a:off x="0" y="0"/>
          <a:ext cx="0" cy="0"/>
          <a:chOff x="0" y="0"/>
          <a:chExt cx="0" cy="0"/>
        </a:xfrm>
      </p:grpSpPr>
      <p:sp>
        <p:nvSpPr>
          <p:cNvPr id="3043" name="Google Shape;3043;p49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You are a group! You are all part of the team! Even if you are different, you must remain united! </a:t>
            </a:r>
            <a:endParaRPr sz="4000"/>
          </a:p>
        </p:txBody>
      </p:sp>
    </p:spTree>
  </p:cSld>
  <p:clrMapOvr>
    <a:masterClrMapping/>
  </p:clrMapOvr>
</p:sld>
</file>

<file path=ppt/slides/slide4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8" name="Shape 3048"/>
        <p:cNvGrpSpPr/>
        <p:nvPr/>
      </p:nvGrpSpPr>
      <p:grpSpPr>
        <a:xfrm>
          <a:off x="0" y="0"/>
          <a:ext cx="0" cy="0"/>
          <a:chOff x="0" y="0"/>
          <a:chExt cx="0" cy="0"/>
        </a:xfrm>
      </p:grpSpPr>
      <p:sp>
        <p:nvSpPr>
          <p:cNvPr id="3049" name="Google Shape;3049;p49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But we can't stand each other.</a:t>
            </a:r>
            <a:endParaRPr sz="4000"/>
          </a:p>
        </p:txBody>
      </p:sp>
    </p:spTree>
  </p:cSld>
  <p:clrMapOvr>
    <a:masterClrMapping/>
  </p:clrMapOvr>
</p:sld>
</file>

<file path=ppt/slides/slide4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4" name="Shape 3054"/>
        <p:cNvGrpSpPr/>
        <p:nvPr/>
      </p:nvGrpSpPr>
      <p:grpSpPr>
        <a:xfrm>
          <a:off x="0" y="0"/>
          <a:ext cx="0" cy="0"/>
          <a:chOff x="0" y="0"/>
          <a:chExt cx="0" cy="0"/>
        </a:xfrm>
      </p:grpSpPr>
      <p:sp>
        <p:nvSpPr>
          <p:cNvPr id="3055" name="Google Shape;3055;p49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You don't have to be separate from each other, you have to accept each other, collaborate together!</a:t>
            </a:r>
            <a:endParaRPr sz="4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5"/>
          <p:cNvSpPr txBox="1"/>
          <p:nvPr>
            <p:ph idx="1" type="body"/>
          </p:nvPr>
        </p:nvSpPr>
        <p:spPr>
          <a:xfrm>
            <a:off x="701676" y="402026"/>
            <a:ext cx="9569448" cy="3053868"/>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sz="3600"/>
              <a:t>John you can't hurt your colleagues and friends like that. A  trip can seriously hurt the other person. This behavior is not allowed in football rules, not even at school. You play football you know the rules of the game. Players don't commit fouls just because they don't score goals. If they did, there wouldn't be any players left on the field at the end of a game. </a:t>
            </a:r>
            <a:endParaRPr sz="3600">
              <a:latin typeface="Calibri"/>
              <a:ea typeface="Calibri"/>
              <a:cs typeface="Calibri"/>
              <a:sym typeface="Calibri"/>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 name="Shape 376"/>
        <p:cNvGrpSpPr/>
        <p:nvPr/>
      </p:nvGrpSpPr>
      <p:grpSpPr>
        <a:xfrm>
          <a:off x="0" y="0"/>
          <a:ext cx="0" cy="0"/>
          <a:chOff x="0" y="0"/>
          <a:chExt cx="0" cy="0"/>
        </a:xfrm>
      </p:grpSpPr>
      <p:sp>
        <p:nvSpPr>
          <p:cNvPr id="377" name="Google Shape;377;p50"/>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This type of attitude will not stop Laura and Brian’s behavior. These attitudes may underestimate the importance of the situation.</a:t>
            </a:r>
            <a:endParaRPr/>
          </a:p>
        </p:txBody>
      </p:sp>
    </p:spTree>
  </p:cSld>
  <p:clrMapOvr>
    <a:masterClrMapping/>
  </p:clrMapOvr>
</p:sld>
</file>

<file path=ppt/slides/slide5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0" name="Shape 3060"/>
        <p:cNvGrpSpPr/>
        <p:nvPr/>
      </p:nvGrpSpPr>
      <p:grpSpPr>
        <a:xfrm>
          <a:off x="0" y="0"/>
          <a:ext cx="0" cy="0"/>
          <a:chOff x="0" y="0"/>
          <a:chExt cx="0" cy="0"/>
        </a:xfrm>
      </p:grpSpPr>
      <p:sp>
        <p:nvSpPr>
          <p:cNvPr id="3061" name="Google Shape;3061;p50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We don't want that! We don't want to listen to you! </a:t>
            </a:r>
            <a:endParaRPr sz="4000"/>
          </a:p>
        </p:txBody>
      </p:sp>
    </p:spTree>
  </p:cSld>
  <p:clrMapOvr>
    <a:masterClrMapping/>
  </p:clrMapOvr>
</p:sld>
</file>

<file path=ppt/slides/slide5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6" name="Shape 3066"/>
        <p:cNvGrpSpPr/>
        <p:nvPr/>
      </p:nvGrpSpPr>
      <p:grpSpPr>
        <a:xfrm>
          <a:off x="0" y="0"/>
          <a:ext cx="0" cy="0"/>
          <a:chOff x="0" y="0"/>
          <a:chExt cx="0" cy="0"/>
        </a:xfrm>
      </p:grpSpPr>
      <p:sp>
        <p:nvSpPr>
          <p:cNvPr id="3067" name="Google Shape;3067;p50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Let's talk about groups, about differences between groups and their functionalities to improve our understanding!</a:t>
            </a:r>
            <a:endParaRPr sz="4000"/>
          </a:p>
        </p:txBody>
      </p:sp>
    </p:spTree>
  </p:cSld>
  <p:clrMapOvr>
    <a:masterClrMapping/>
  </p:clrMapOvr>
</p:sld>
</file>

<file path=ppt/slides/slide5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2" name="Shape 3072"/>
        <p:cNvGrpSpPr/>
        <p:nvPr/>
      </p:nvGrpSpPr>
      <p:grpSpPr>
        <a:xfrm>
          <a:off x="0" y="0"/>
          <a:ext cx="0" cy="0"/>
          <a:chOff x="0" y="0"/>
          <a:chExt cx="0" cy="0"/>
        </a:xfrm>
      </p:grpSpPr>
      <p:sp>
        <p:nvSpPr>
          <p:cNvPr id="3073" name="Google Shape;3073;p50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rgbClr val="2F5496"/>
              </a:buClr>
              <a:buSzPts val="4000"/>
              <a:buAutoNum type="arabicPeriod"/>
            </a:pPr>
            <a:r>
              <a:rPr i="1" lang="en-US" sz="4000">
                <a:solidFill>
                  <a:srgbClr val="2F5496"/>
                </a:solidFill>
                <a:latin typeface="Calibri"/>
                <a:ea typeface="Calibri"/>
                <a:cs typeface="Calibri"/>
                <a:sym typeface="Calibri"/>
              </a:rPr>
              <a:t>You move them separately</a:t>
            </a:r>
            <a:endParaRPr/>
          </a:p>
          <a:p>
            <a:pPr indent="-742950" lvl="0" marL="742950" rtl="0" algn="l">
              <a:lnSpc>
                <a:spcPct val="90000"/>
              </a:lnSpc>
              <a:spcBef>
                <a:spcPts val="533"/>
              </a:spcBef>
              <a:spcAft>
                <a:spcPts val="0"/>
              </a:spcAft>
              <a:buClr>
                <a:srgbClr val="2F5496"/>
              </a:buClr>
              <a:buSzPts val="4000"/>
              <a:buAutoNum type="arabicPeriod"/>
            </a:pPr>
            <a:r>
              <a:rPr i="1" lang="en-US" sz="4000">
                <a:solidFill>
                  <a:srgbClr val="2F5496"/>
                </a:solidFill>
              </a:rPr>
              <a:t>You don't move them</a:t>
            </a:r>
            <a:endParaRPr/>
          </a:p>
        </p:txBody>
      </p:sp>
    </p:spTree>
  </p:cSld>
  <p:clrMapOvr>
    <a:masterClrMapping/>
  </p:clrMapOvr>
</p:sld>
</file>

<file path=ppt/slides/slide5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8" name="Shape 3078"/>
        <p:cNvGrpSpPr/>
        <p:nvPr/>
      </p:nvGrpSpPr>
      <p:grpSpPr>
        <a:xfrm>
          <a:off x="0" y="0"/>
          <a:ext cx="0" cy="0"/>
          <a:chOff x="0" y="0"/>
          <a:chExt cx="0" cy="0"/>
        </a:xfrm>
      </p:grpSpPr>
      <p:sp>
        <p:nvSpPr>
          <p:cNvPr id="3079" name="Google Shape;3079;p50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Why is the perception of group membership a criteria for making a group?</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Because people who want to join the group must avoid loneliness.</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Individuals must consider themselves as members of a group.</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The perception of group membership it does not represent a criteria for making a group.</a:t>
            </a:r>
            <a:endParaRPr/>
          </a:p>
          <a:p>
            <a:pPr indent="0" lvl="0" marL="0" rtl="0" algn="l">
              <a:lnSpc>
                <a:spcPct val="90000"/>
              </a:lnSpc>
              <a:spcBef>
                <a:spcPts val="533"/>
              </a:spcBef>
              <a:spcAft>
                <a:spcPts val="0"/>
              </a:spcAft>
              <a:buClr>
                <a:schemeClr val="dk1"/>
              </a:buClr>
              <a:buSzPct val="100000"/>
              <a:buNone/>
            </a:pPr>
            <a:r>
              <a:t/>
            </a:r>
            <a:endParaRPr sz="40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t/>
            </a:r>
            <a:endParaRPr sz="4000"/>
          </a:p>
        </p:txBody>
      </p:sp>
    </p:spTree>
  </p:cSld>
  <p:clrMapOvr>
    <a:masterClrMapping/>
  </p:clrMapOvr>
</p:sld>
</file>

<file path=ppt/slides/slide5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4" name="Shape 3084"/>
        <p:cNvGrpSpPr/>
        <p:nvPr/>
      </p:nvGrpSpPr>
      <p:grpSpPr>
        <a:xfrm>
          <a:off x="0" y="0"/>
          <a:ext cx="0" cy="0"/>
          <a:chOff x="0" y="0"/>
          <a:chExt cx="0" cy="0"/>
        </a:xfrm>
      </p:grpSpPr>
      <p:sp>
        <p:nvSpPr>
          <p:cNvPr id="3085" name="Google Shape;3085;p50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answer check the page 4.</a:t>
            </a:r>
            <a:endParaRPr sz="4000"/>
          </a:p>
        </p:txBody>
      </p:sp>
    </p:spTree>
  </p:cSld>
  <p:clrMapOvr>
    <a:masterClrMapping/>
  </p:clrMapOvr>
</p:sld>
</file>

<file path=ppt/slides/slide5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0" name="Shape 3090"/>
        <p:cNvGrpSpPr/>
        <p:nvPr/>
      </p:nvGrpSpPr>
      <p:grpSpPr>
        <a:xfrm>
          <a:off x="0" y="0"/>
          <a:ext cx="0" cy="0"/>
          <a:chOff x="0" y="0"/>
          <a:chExt cx="0" cy="0"/>
        </a:xfrm>
      </p:grpSpPr>
      <p:sp>
        <p:nvSpPr>
          <p:cNvPr id="3091" name="Google Shape;3091;p50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To be a team player is the best choice always!</a:t>
            </a:r>
            <a:endParaRPr sz="4000"/>
          </a:p>
        </p:txBody>
      </p:sp>
    </p:spTree>
  </p:cSld>
  <p:clrMapOvr>
    <a:masterClrMapping/>
  </p:clrMapOvr>
</p:sld>
</file>

<file path=ppt/slides/slide5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6" name="Shape 3096"/>
        <p:cNvGrpSpPr/>
        <p:nvPr/>
      </p:nvGrpSpPr>
      <p:grpSpPr>
        <a:xfrm>
          <a:off x="0" y="0"/>
          <a:ext cx="0" cy="0"/>
          <a:chOff x="0" y="0"/>
          <a:chExt cx="0" cy="0"/>
        </a:xfrm>
      </p:grpSpPr>
      <p:sp>
        <p:nvSpPr>
          <p:cNvPr id="3097" name="Google Shape;3097;p50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answer check the page 4.</a:t>
            </a:r>
            <a:endParaRPr sz="4000"/>
          </a:p>
        </p:txBody>
      </p:sp>
    </p:spTree>
  </p:cSld>
  <p:clrMapOvr>
    <a:masterClrMapping/>
  </p:clrMapOvr>
</p:sld>
</file>

<file path=ppt/slides/slide5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2" name="Shape 3102"/>
        <p:cNvGrpSpPr/>
        <p:nvPr/>
      </p:nvGrpSpPr>
      <p:grpSpPr>
        <a:xfrm>
          <a:off x="0" y="0"/>
          <a:ext cx="0" cy="0"/>
          <a:chOff x="0" y="0"/>
          <a:chExt cx="0" cy="0"/>
        </a:xfrm>
      </p:grpSpPr>
      <p:sp>
        <p:nvSpPr>
          <p:cNvPr id="3103" name="Google Shape;3103;p50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To which criteria does the following statement belong?</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“Events that affect one group member affects other group members”</a:t>
            </a:r>
            <a:endParaRPr/>
          </a:p>
          <a:p>
            <a:pPr indent="0" lvl="0" marL="0" rtl="0" algn="l">
              <a:lnSpc>
                <a:spcPct val="90000"/>
              </a:lnSpc>
              <a:spcBef>
                <a:spcPts val="533"/>
              </a:spcBef>
              <a:spcAft>
                <a:spcPts val="0"/>
              </a:spcAft>
              <a:buClr>
                <a:schemeClr val="dk1"/>
              </a:buClr>
              <a:buSzPct val="100000"/>
              <a:buNone/>
            </a:pPr>
            <a:r>
              <a:t/>
            </a:r>
            <a:endParaRPr sz="4000">
              <a:latin typeface="Calibri"/>
              <a:ea typeface="Calibri"/>
              <a:cs typeface="Calibri"/>
              <a:sym typeface="Calibri"/>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“Fate Interdependence”</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“Shared Goals and Norms”</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“Interaction among Group Members”.</a:t>
            </a:r>
            <a:endParaRPr sz="4000"/>
          </a:p>
        </p:txBody>
      </p:sp>
    </p:spTree>
  </p:cSld>
  <p:clrMapOvr>
    <a:masterClrMapping/>
  </p:clrMapOvr>
</p:sld>
</file>

<file path=ppt/slides/slide5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8" name="Shape 3108"/>
        <p:cNvGrpSpPr/>
        <p:nvPr/>
      </p:nvGrpSpPr>
      <p:grpSpPr>
        <a:xfrm>
          <a:off x="0" y="0"/>
          <a:ext cx="0" cy="0"/>
          <a:chOff x="0" y="0"/>
          <a:chExt cx="0" cy="0"/>
        </a:xfrm>
      </p:grpSpPr>
      <p:sp>
        <p:nvSpPr>
          <p:cNvPr id="3109" name="Google Shape;3109;p50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To be a team player is the best choice always!</a:t>
            </a:r>
            <a:endParaRPr sz="4000"/>
          </a:p>
        </p:txBody>
      </p:sp>
    </p:spTree>
  </p:cSld>
  <p:clrMapOvr>
    <a:masterClrMapping/>
  </p:clrMapOvr>
</p:sld>
</file>

<file path=ppt/slides/slide5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4" name="Shape 3114"/>
        <p:cNvGrpSpPr/>
        <p:nvPr/>
      </p:nvGrpSpPr>
      <p:grpSpPr>
        <a:xfrm>
          <a:off x="0" y="0"/>
          <a:ext cx="0" cy="0"/>
          <a:chOff x="0" y="0"/>
          <a:chExt cx="0" cy="0"/>
        </a:xfrm>
      </p:grpSpPr>
      <p:sp>
        <p:nvSpPr>
          <p:cNvPr id="3115" name="Google Shape;3115;p50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answer check the page 7-8.</a:t>
            </a:r>
            <a:endParaRPr sz="4000"/>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sp>
        <p:nvSpPr>
          <p:cNvPr id="383" name="Google Shape;383;p51"/>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Such an attitude could make Mary lose her willingness to share the problem. It could make her feel misunderstood and depreciated.</a:t>
            </a:r>
            <a:endParaRPr/>
          </a:p>
        </p:txBody>
      </p:sp>
    </p:spTree>
  </p:cSld>
  <p:clrMapOvr>
    <a:masterClrMapping/>
  </p:clrMapOvr>
</p:sld>
</file>

<file path=ppt/slides/slide5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0" name="Shape 3120"/>
        <p:cNvGrpSpPr/>
        <p:nvPr/>
      </p:nvGrpSpPr>
      <p:grpSpPr>
        <a:xfrm>
          <a:off x="0" y="0"/>
          <a:ext cx="0" cy="0"/>
          <a:chOff x="0" y="0"/>
          <a:chExt cx="0" cy="0"/>
        </a:xfrm>
      </p:grpSpPr>
      <p:sp>
        <p:nvSpPr>
          <p:cNvPr id="3121" name="Google Shape;3121;p51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answer check the page 7-8.</a:t>
            </a:r>
            <a:endParaRPr sz="4000"/>
          </a:p>
        </p:txBody>
      </p:sp>
    </p:spTree>
  </p:cSld>
  <p:clrMapOvr>
    <a:masterClrMapping/>
  </p:clrMapOvr>
</p:sld>
</file>

<file path=ppt/slides/slide5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6" name="Shape 3126"/>
        <p:cNvGrpSpPr/>
        <p:nvPr/>
      </p:nvGrpSpPr>
      <p:grpSpPr>
        <a:xfrm>
          <a:off x="0" y="0"/>
          <a:ext cx="0" cy="0"/>
          <a:chOff x="0" y="0"/>
          <a:chExt cx="0" cy="0"/>
        </a:xfrm>
      </p:grpSpPr>
      <p:sp>
        <p:nvSpPr>
          <p:cNvPr id="3127" name="Google Shape;3127;p51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62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What is the difference between the Primary and Secondary Group?</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Primary groups appears in the first years of school, while Secondary groups appears for the first time in the context of the family, in the first years after birth.</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Primary groups accepts members into its ranks granting them membership, while Secondary groups accepts only individuals who serve as our role models and inspiration.</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Primary groups are small and characterized by close, personal relationships that last a long time, while Secondary groups include impersonal, temporary relationships that are goal-oriented.</a:t>
            </a:r>
            <a:endParaRPr sz="4000"/>
          </a:p>
        </p:txBody>
      </p:sp>
    </p:spTree>
  </p:cSld>
  <p:clrMapOvr>
    <a:masterClrMapping/>
  </p:clrMapOvr>
</p:sld>
</file>

<file path=ppt/slides/slide5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2" name="Shape 3132"/>
        <p:cNvGrpSpPr/>
        <p:nvPr/>
      </p:nvGrpSpPr>
      <p:grpSpPr>
        <a:xfrm>
          <a:off x="0" y="0"/>
          <a:ext cx="0" cy="0"/>
          <a:chOff x="0" y="0"/>
          <a:chExt cx="0" cy="0"/>
        </a:xfrm>
      </p:grpSpPr>
      <p:sp>
        <p:nvSpPr>
          <p:cNvPr id="3133" name="Google Shape;3133;p51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answer check the pages 16-20.</a:t>
            </a:r>
            <a:endParaRPr sz="4000"/>
          </a:p>
        </p:txBody>
      </p:sp>
    </p:spTree>
  </p:cSld>
  <p:clrMapOvr>
    <a:masterClrMapping/>
  </p:clrMapOvr>
</p:sld>
</file>

<file path=ppt/slides/slide5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8" name="Shape 3138"/>
        <p:cNvGrpSpPr/>
        <p:nvPr/>
      </p:nvGrpSpPr>
      <p:grpSpPr>
        <a:xfrm>
          <a:off x="0" y="0"/>
          <a:ext cx="0" cy="0"/>
          <a:chOff x="0" y="0"/>
          <a:chExt cx="0" cy="0"/>
        </a:xfrm>
      </p:grpSpPr>
      <p:sp>
        <p:nvSpPr>
          <p:cNvPr id="3139" name="Google Shape;3139;p51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answer check the pages 16-20.</a:t>
            </a:r>
            <a:endParaRPr sz="4000"/>
          </a:p>
        </p:txBody>
      </p:sp>
    </p:spTree>
  </p:cSld>
  <p:clrMapOvr>
    <a:masterClrMapping/>
  </p:clrMapOvr>
</p:sld>
</file>

<file path=ppt/slides/slide5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4" name="Shape 3144"/>
        <p:cNvGrpSpPr/>
        <p:nvPr/>
      </p:nvGrpSpPr>
      <p:grpSpPr>
        <a:xfrm>
          <a:off x="0" y="0"/>
          <a:ext cx="0" cy="0"/>
          <a:chOff x="0" y="0"/>
          <a:chExt cx="0" cy="0"/>
        </a:xfrm>
      </p:grpSpPr>
      <p:sp>
        <p:nvSpPr>
          <p:cNvPr id="3145" name="Google Shape;3145;p51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To be a team player is the best choice always!</a:t>
            </a:r>
            <a:endParaRPr sz="4000"/>
          </a:p>
        </p:txBody>
      </p:sp>
    </p:spTree>
  </p:cSld>
  <p:clrMapOvr>
    <a:masterClrMapping/>
  </p:clrMapOvr>
</p:sld>
</file>

<file path=ppt/slides/slide5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0" name="Shape 3150"/>
        <p:cNvGrpSpPr/>
        <p:nvPr/>
      </p:nvGrpSpPr>
      <p:grpSpPr>
        <a:xfrm>
          <a:off x="0" y="0"/>
          <a:ext cx="0" cy="0"/>
          <a:chOff x="0" y="0"/>
          <a:chExt cx="0" cy="0"/>
        </a:xfrm>
      </p:grpSpPr>
      <p:sp>
        <p:nvSpPr>
          <p:cNvPr id="3151" name="Google Shape;3151;p51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How acts a teacher with a high level of emotional intelligence?</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Acts out of duty.</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Acts out of desire.</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Acts out of obligation.</a:t>
            </a:r>
            <a:endParaRPr/>
          </a:p>
        </p:txBody>
      </p:sp>
    </p:spTree>
  </p:cSld>
  <p:clrMapOvr>
    <a:masterClrMapping/>
  </p:clrMapOvr>
</p:sld>
</file>

<file path=ppt/slides/slide5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6" name="Shape 3156"/>
        <p:cNvGrpSpPr/>
        <p:nvPr/>
      </p:nvGrpSpPr>
      <p:grpSpPr>
        <a:xfrm>
          <a:off x="0" y="0"/>
          <a:ext cx="0" cy="0"/>
          <a:chOff x="0" y="0"/>
          <a:chExt cx="0" cy="0"/>
        </a:xfrm>
      </p:grpSpPr>
      <p:sp>
        <p:nvSpPr>
          <p:cNvPr id="3157" name="Google Shape;3157;p51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answer check the pages 16-20.</a:t>
            </a:r>
            <a:endParaRPr sz="4000"/>
          </a:p>
        </p:txBody>
      </p:sp>
    </p:spTree>
  </p:cSld>
  <p:clrMapOvr>
    <a:masterClrMapping/>
  </p:clrMapOvr>
</p:sld>
</file>

<file path=ppt/slides/slide5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2" name="Shape 3162"/>
        <p:cNvGrpSpPr/>
        <p:nvPr/>
      </p:nvGrpSpPr>
      <p:grpSpPr>
        <a:xfrm>
          <a:off x="0" y="0"/>
          <a:ext cx="0" cy="0"/>
          <a:chOff x="0" y="0"/>
          <a:chExt cx="0" cy="0"/>
        </a:xfrm>
      </p:grpSpPr>
      <p:sp>
        <p:nvSpPr>
          <p:cNvPr id="3163" name="Google Shape;3163;p51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To be a team player is the best choice always!</a:t>
            </a:r>
            <a:endParaRPr sz="4000"/>
          </a:p>
        </p:txBody>
      </p:sp>
    </p:spTree>
  </p:cSld>
  <p:clrMapOvr>
    <a:masterClrMapping/>
  </p:clrMapOvr>
</p:sld>
</file>

<file path=ppt/slides/slide5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8" name="Shape 3168"/>
        <p:cNvGrpSpPr/>
        <p:nvPr/>
      </p:nvGrpSpPr>
      <p:grpSpPr>
        <a:xfrm>
          <a:off x="0" y="0"/>
          <a:ext cx="0" cy="0"/>
          <a:chOff x="0" y="0"/>
          <a:chExt cx="0" cy="0"/>
        </a:xfrm>
      </p:grpSpPr>
      <p:sp>
        <p:nvSpPr>
          <p:cNvPr id="3169" name="Google Shape;3169;p51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answer check the pages 16-20.</a:t>
            </a:r>
            <a:endParaRPr sz="4000"/>
          </a:p>
        </p:txBody>
      </p:sp>
    </p:spTree>
  </p:cSld>
  <p:clrMapOvr>
    <a:masterClrMapping/>
  </p:clrMapOvr>
</p:sld>
</file>

<file path=ppt/slides/slide5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4" name="Shape 3174"/>
        <p:cNvGrpSpPr/>
        <p:nvPr/>
      </p:nvGrpSpPr>
      <p:grpSpPr>
        <a:xfrm>
          <a:off x="0" y="0"/>
          <a:ext cx="0" cy="0"/>
          <a:chOff x="0" y="0"/>
          <a:chExt cx="0" cy="0"/>
        </a:xfrm>
      </p:grpSpPr>
      <p:sp>
        <p:nvSpPr>
          <p:cNvPr id="3175" name="Google Shape;3175;p51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We will never win at this rate again! We had to score, but Luca didn't want to pass the ball!</a:t>
            </a:r>
            <a:endParaRPr sz="4000"/>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sp>
        <p:nvSpPr>
          <p:cNvPr id="389" name="Google Shape;389;p52"/>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Correct answer! You must overestimate the situation and immediately take control of it, not discarding its importance in the rapid resolution of the situation.</a:t>
            </a:r>
            <a:endParaRPr/>
          </a:p>
        </p:txBody>
      </p:sp>
    </p:spTree>
  </p:cSld>
  <p:clrMapOvr>
    <a:masterClrMapping/>
  </p:clrMapOvr>
</p:sld>
</file>

<file path=ppt/slides/slide5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0" name="Shape 3180"/>
        <p:cNvGrpSpPr/>
        <p:nvPr/>
      </p:nvGrpSpPr>
      <p:grpSpPr>
        <a:xfrm>
          <a:off x="0" y="0"/>
          <a:ext cx="0" cy="0"/>
          <a:chOff x="0" y="0"/>
          <a:chExt cx="0" cy="0"/>
        </a:xfrm>
      </p:grpSpPr>
      <p:sp>
        <p:nvSpPr>
          <p:cNvPr id="3181" name="Google Shape;3181;p52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didn't want to pass the ball because I could score the goal alone.</a:t>
            </a:r>
            <a:endParaRPr sz="4000"/>
          </a:p>
        </p:txBody>
      </p:sp>
    </p:spTree>
  </p:cSld>
  <p:clrMapOvr>
    <a:masterClrMapping/>
  </p:clrMapOvr>
</p:sld>
</file>

<file path=ppt/slides/slide5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6" name="Shape 3186"/>
        <p:cNvGrpSpPr/>
        <p:nvPr/>
      </p:nvGrpSpPr>
      <p:grpSpPr>
        <a:xfrm>
          <a:off x="0" y="0"/>
          <a:ext cx="0" cy="0"/>
          <a:chOff x="0" y="0"/>
          <a:chExt cx="0" cy="0"/>
        </a:xfrm>
      </p:grpSpPr>
      <p:sp>
        <p:nvSpPr>
          <p:cNvPr id="3187" name="Google Shape;3187;p52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Luca, pass the ball to us!</a:t>
            </a:r>
            <a:endParaRPr sz="4000"/>
          </a:p>
        </p:txBody>
      </p:sp>
    </p:spTree>
  </p:cSld>
  <p:clrMapOvr>
    <a:masterClrMapping/>
  </p:clrMapOvr>
</p:sld>
</file>

<file path=ppt/slides/slide5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2" name="Shape 3192"/>
        <p:cNvGrpSpPr/>
        <p:nvPr/>
      </p:nvGrpSpPr>
      <p:grpSpPr>
        <a:xfrm>
          <a:off x="0" y="0"/>
          <a:ext cx="0" cy="0"/>
          <a:chOff x="0" y="0"/>
          <a:chExt cx="0" cy="0"/>
        </a:xfrm>
      </p:grpSpPr>
      <p:sp>
        <p:nvSpPr>
          <p:cNvPr id="3193" name="Google Shape;3193;p52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No! You don't know how to score and we will lose the game!</a:t>
            </a:r>
            <a:endParaRPr sz="4000"/>
          </a:p>
        </p:txBody>
      </p:sp>
    </p:spTree>
  </p:cSld>
  <p:clrMapOvr>
    <a:masterClrMapping/>
  </p:clrMapOvr>
</p:sld>
</file>

<file path=ppt/slides/slide5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8" name="Shape 3198"/>
        <p:cNvGrpSpPr/>
        <p:nvPr/>
      </p:nvGrpSpPr>
      <p:grpSpPr>
        <a:xfrm>
          <a:off x="0" y="0"/>
          <a:ext cx="0" cy="0"/>
          <a:chOff x="0" y="0"/>
          <a:chExt cx="0" cy="0"/>
        </a:xfrm>
      </p:grpSpPr>
      <p:sp>
        <p:nvSpPr>
          <p:cNvPr id="3199" name="Google Shape;3199;p52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If you don't work together, we won't win this game!</a:t>
            </a:r>
            <a:endParaRPr sz="4000"/>
          </a:p>
        </p:txBody>
      </p:sp>
    </p:spTree>
  </p:cSld>
  <p:clrMapOvr>
    <a:masterClrMapping/>
  </p:clrMapOvr>
</p:sld>
</file>

<file path=ppt/slides/slide5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4" name="Shape 3204"/>
        <p:cNvGrpSpPr/>
        <p:nvPr/>
      </p:nvGrpSpPr>
      <p:grpSpPr>
        <a:xfrm>
          <a:off x="0" y="0"/>
          <a:ext cx="0" cy="0"/>
          <a:chOff x="0" y="0"/>
          <a:chExt cx="0" cy="0"/>
        </a:xfrm>
      </p:grpSpPr>
      <p:sp>
        <p:nvSpPr>
          <p:cNvPr id="3205" name="Google Shape;3205;p52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Get him off the field! The team loses because of him!</a:t>
            </a:r>
            <a:endParaRPr sz="4000"/>
          </a:p>
        </p:txBody>
      </p:sp>
    </p:spTree>
  </p:cSld>
  <p:clrMapOvr>
    <a:masterClrMapping/>
  </p:clrMapOvr>
</p:sld>
</file>

<file path=ppt/slides/slide5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0" name="Shape 3210"/>
        <p:cNvGrpSpPr/>
        <p:nvPr/>
      </p:nvGrpSpPr>
      <p:grpSpPr>
        <a:xfrm>
          <a:off x="0" y="0"/>
          <a:ext cx="0" cy="0"/>
          <a:chOff x="0" y="0"/>
          <a:chExt cx="0" cy="0"/>
        </a:xfrm>
      </p:grpSpPr>
      <p:sp>
        <p:nvSpPr>
          <p:cNvPr id="3211" name="Google Shape;3211;p52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Trust every team member! Be part of the team, Luca! If you don`t place the ball you will not have time to score!</a:t>
            </a:r>
            <a:endParaRPr sz="4000"/>
          </a:p>
        </p:txBody>
      </p:sp>
    </p:spTree>
  </p:cSld>
  <p:clrMapOvr>
    <a:masterClrMapping/>
  </p:clrMapOvr>
</p:sld>
</file>

<file path=ppt/slides/slide5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6" name="Shape 3216"/>
        <p:cNvGrpSpPr/>
        <p:nvPr/>
      </p:nvGrpSpPr>
      <p:grpSpPr>
        <a:xfrm>
          <a:off x="0" y="0"/>
          <a:ext cx="0" cy="0"/>
          <a:chOff x="0" y="0"/>
          <a:chExt cx="0" cy="0"/>
        </a:xfrm>
      </p:grpSpPr>
      <p:sp>
        <p:nvSpPr>
          <p:cNvPr id="3217" name="Google Shape;3217;p52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Teacher, you are not right! I can play alone!</a:t>
            </a:r>
            <a:endParaRPr sz="4000"/>
          </a:p>
        </p:txBody>
      </p:sp>
    </p:spTree>
  </p:cSld>
  <p:clrMapOvr>
    <a:masterClrMapping/>
  </p:clrMapOvr>
</p:sld>
</file>

<file path=ppt/slides/slide5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2" name="Shape 3222"/>
        <p:cNvGrpSpPr/>
        <p:nvPr/>
      </p:nvGrpSpPr>
      <p:grpSpPr>
        <a:xfrm>
          <a:off x="0" y="0"/>
          <a:ext cx="0" cy="0"/>
          <a:chOff x="0" y="0"/>
          <a:chExt cx="0" cy="0"/>
        </a:xfrm>
      </p:grpSpPr>
      <p:sp>
        <p:nvSpPr>
          <p:cNvPr id="3223" name="Google Shape;3223;p52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Guys, we need to think "How can we play together?" rather than "Who is to blame?"</a:t>
            </a:r>
            <a:endParaRPr sz="4000"/>
          </a:p>
        </p:txBody>
      </p:sp>
    </p:spTree>
  </p:cSld>
  <p:clrMapOvr>
    <a:masterClrMapping/>
  </p:clrMapOvr>
</p:sld>
</file>

<file path=ppt/slides/slide5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8" name="Shape 3228"/>
        <p:cNvGrpSpPr/>
        <p:nvPr/>
      </p:nvGrpSpPr>
      <p:grpSpPr>
        <a:xfrm>
          <a:off x="0" y="0"/>
          <a:ext cx="0" cy="0"/>
          <a:chOff x="0" y="0"/>
          <a:chExt cx="0" cy="0"/>
        </a:xfrm>
      </p:grpSpPr>
      <p:sp>
        <p:nvSpPr>
          <p:cNvPr id="3229" name="Google Shape;3229;p52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rgbClr val="2F5496"/>
              </a:buClr>
              <a:buSzPts val="4000"/>
              <a:buAutoNum type="arabicPeriod"/>
            </a:pPr>
            <a:r>
              <a:rPr i="1" lang="en-US" sz="4000">
                <a:solidFill>
                  <a:srgbClr val="2F5496"/>
                </a:solidFill>
                <a:latin typeface="Calibri"/>
                <a:ea typeface="Calibri"/>
                <a:cs typeface="Calibri"/>
                <a:sym typeface="Calibri"/>
              </a:rPr>
              <a:t>Get him off the field</a:t>
            </a:r>
            <a:endParaRPr/>
          </a:p>
          <a:p>
            <a:pPr indent="-742950" lvl="0" marL="742950" rtl="0" algn="l">
              <a:lnSpc>
                <a:spcPct val="90000"/>
              </a:lnSpc>
              <a:spcBef>
                <a:spcPts val="533"/>
              </a:spcBef>
              <a:spcAft>
                <a:spcPts val="0"/>
              </a:spcAft>
              <a:buClr>
                <a:srgbClr val="2F5496"/>
              </a:buClr>
              <a:buSzPts val="4000"/>
              <a:buAutoNum type="arabicPeriod"/>
            </a:pPr>
            <a:r>
              <a:rPr i="1" lang="en-US" sz="4000">
                <a:solidFill>
                  <a:srgbClr val="2F5496"/>
                </a:solidFill>
              </a:rPr>
              <a:t>Don't take him off the field</a:t>
            </a:r>
            <a:endParaRPr/>
          </a:p>
        </p:txBody>
      </p:sp>
    </p:spTree>
  </p:cSld>
  <p:clrMapOvr>
    <a:masterClrMapping/>
  </p:clrMapOvr>
</p:sld>
</file>

<file path=ppt/slides/slide5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4" name="Shape 3234"/>
        <p:cNvGrpSpPr/>
        <p:nvPr/>
      </p:nvGrpSpPr>
      <p:grpSpPr>
        <a:xfrm>
          <a:off x="0" y="0"/>
          <a:ext cx="0" cy="0"/>
          <a:chOff x="0" y="0"/>
          <a:chExt cx="0" cy="0"/>
        </a:xfrm>
      </p:grpSpPr>
      <p:sp>
        <p:nvSpPr>
          <p:cNvPr id="3235" name="Google Shape;3235;p52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What is a successful team?</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A successful team is one where people come together to talk.</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A successful team is one where everyone’s unique skills and strengths help the team achieve a shared goal in the most effective way.</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A successful team is one in which the members of the group do the work on their own.</a:t>
            </a:r>
            <a:endParaRPr/>
          </a:p>
          <a:p>
            <a:pPr indent="0" lvl="0" marL="0" rtl="0" algn="l">
              <a:lnSpc>
                <a:spcPct val="90000"/>
              </a:lnSpc>
              <a:spcBef>
                <a:spcPts val="533"/>
              </a:spcBef>
              <a:spcAft>
                <a:spcPts val="0"/>
              </a:spcAft>
              <a:buClr>
                <a:schemeClr val="dk1"/>
              </a:buClr>
              <a:buSzPct val="100000"/>
              <a:buNone/>
            </a:pPr>
            <a:r>
              <a:t/>
            </a:r>
            <a:endParaRPr sz="4000"/>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 name="Shape 394"/>
        <p:cNvGrpSpPr/>
        <p:nvPr/>
      </p:nvGrpSpPr>
      <p:grpSpPr>
        <a:xfrm>
          <a:off x="0" y="0"/>
          <a:ext cx="0" cy="0"/>
          <a:chOff x="0" y="0"/>
          <a:chExt cx="0" cy="0"/>
        </a:xfrm>
      </p:grpSpPr>
      <p:sp>
        <p:nvSpPr>
          <p:cNvPr id="395" name="Google Shape;395;p53"/>
          <p:cNvSpPr txBox="1"/>
          <p:nvPr>
            <p:ph idx="1" type="body"/>
          </p:nvPr>
        </p:nvSpPr>
        <p:spPr>
          <a:xfrm>
            <a:off x="701676" y="103521"/>
            <a:ext cx="9569448" cy="3450558"/>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2800"/>
              <a:buNone/>
            </a:pPr>
            <a:r>
              <a:rPr lang="en-US" sz="2800">
                <a:latin typeface="Calibri"/>
                <a:ea typeface="Calibri"/>
                <a:cs typeface="Calibri"/>
                <a:sym typeface="Calibri"/>
              </a:rPr>
              <a:t>What should be your type of intervention at the time of the event?</a:t>
            </a:r>
            <a:endParaRPr/>
          </a:p>
          <a:p>
            <a:pPr indent="-514350" lvl="0" marL="514350" rtl="0" algn="l">
              <a:lnSpc>
                <a:spcPct val="90000"/>
              </a:lnSpc>
              <a:spcBef>
                <a:spcPts val="533"/>
              </a:spcBef>
              <a:spcAft>
                <a:spcPts val="0"/>
              </a:spcAft>
              <a:buClr>
                <a:schemeClr val="dk1"/>
              </a:buClr>
              <a:buSzPts val="2800"/>
              <a:buFont typeface="Calibri"/>
              <a:buAutoNum type="arabicPeriod"/>
            </a:pPr>
            <a:r>
              <a:rPr lang="en-US" sz="2800">
                <a:latin typeface="Calibri"/>
                <a:ea typeface="Calibri"/>
                <a:cs typeface="Calibri"/>
                <a:sym typeface="Calibri"/>
              </a:rPr>
              <a:t>Report the situation to the school council and let them take the necessary measures.</a:t>
            </a:r>
            <a:endParaRPr/>
          </a:p>
          <a:p>
            <a:pPr indent="-514350" lvl="0" marL="514350" rtl="0" algn="l">
              <a:lnSpc>
                <a:spcPct val="90000"/>
              </a:lnSpc>
              <a:spcBef>
                <a:spcPts val="533"/>
              </a:spcBef>
              <a:spcAft>
                <a:spcPts val="0"/>
              </a:spcAft>
              <a:buClr>
                <a:schemeClr val="dk1"/>
              </a:buClr>
              <a:buSzPts val="2800"/>
              <a:buFont typeface="Calibri"/>
              <a:buAutoNum type="arabicPeriod"/>
            </a:pPr>
            <a:r>
              <a:rPr lang="en-US" sz="2800">
                <a:latin typeface="Calibri"/>
                <a:ea typeface="Calibri"/>
                <a:cs typeface="Calibri"/>
                <a:sym typeface="Calibri"/>
              </a:rPr>
              <a:t>Listen to each of those involved and to think that the situation can be solved by the students, leaving the situation in their hands. Confronting the victim and the agressor.</a:t>
            </a:r>
            <a:endParaRPr/>
          </a:p>
          <a:p>
            <a:pPr indent="-514350" lvl="0" marL="514350" rtl="0" algn="l">
              <a:lnSpc>
                <a:spcPct val="90000"/>
              </a:lnSpc>
              <a:spcBef>
                <a:spcPts val="533"/>
              </a:spcBef>
              <a:spcAft>
                <a:spcPts val="0"/>
              </a:spcAft>
              <a:buClr>
                <a:schemeClr val="dk1"/>
              </a:buClr>
              <a:buSzPts val="2800"/>
              <a:buFont typeface="Calibri"/>
              <a:buAutoNum type="arabicPeriod"/>
            </a:pPr>
            <a:r>
              <a:rPr lang="en-US" sz="2800">
                <a:latin typeface="Calibri"/>
                <a:ea typeface="Calibri"/>
                <a:cs typeface="Calibri"/>
                <a:sym typeface="Calibri"/>
              </a:rPr>
              <a:t>Have an immediate intervention on several fronts. (stop bullying, support the victim and impose consequences).</a:t>
            </a:r>
            <a:endParaRPr/>
          </a:p>
        </p:txBody>
      </p:sp>
    </p:spTree>
  </p:cSld>
  <p:clrMapOvr>
    <a:masterClrMapping/>
  </p:clrMapOvr>
</p:sld>
</file>

<file path=ppt/slides/slide5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0" name="Shape 3240"/>
        <p:cNvGrpSpPr/>
        <p:nvPr/>
      </p:nvGrpSpPr>
      <p:grpSpPr>
        <a:xfrm>
          <a:off x="0" y="0"/>
          <a:ext cx="0" cy="0"/>
          <a:chOff x="0" y="0"/>
          <a:chExt cx="0" cy="0"/>
        </a:xfrm>
      </p:grpSpPr>
      <p:sp>
        <p:nvSpPr>
          <p:cNvPr id="3241" name="Google Shape;3241;p53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answer check the page 4.</a:t>
            </a:r>
            <a:endParaRPr sz="4000"/>
          </a:p>
        </p:txBody>
      </p:sp>
    </p:spTree>
  </p:cSld>
  <p:clrMapOvr>
    <a:masterClrMapping/>
  </p:clrMapOvr>
</p:sld>
</file>

<file path=ppt/slides/slide5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6" name="Shape 3246"/>
        <p:cNvGrpSpPr/>
        <p:nvPr/>
      </p:nvGrpSpPr>
      <p:grpSpPr>
        <a:xfrm>
          <a:off x="0" y="0"/>
          <a:ext cx="0" cy="0"/>
          <a:chOff x="0" y="0"/>
          <a:chExt cx="0" cy="0"/>
        </a:xfrm>
      </p:grpSpPr>
      <p:sp>
        <p:nvSpPr>
          <p:cNvPr id="3247" name="Google Shape;3247;p53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To be a team player is the best choice always!</a:t>
            </a:r>
            <a:endParaRPr sz="4000"/>
          </a:p>
        </p:txBody>
      </p:sp>
    </p:spTree>
  </p:cSld>
  <p:clrMapOvr>
    <a:masterClrMapping/>
  </p:clrMapOvr>
</p:sld>
</file>

<file path=ppt/slides/slide5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2" name="Shape 3252"/>
        <p:cNvGrpSpPr/>
        <p:nvPr/>
      </p:nvGrpSpPr>
      <p:grpSpPr>
        <a:xfrm>
          <a:off x="0" y="0"/>
          <a:ext cx="0" cy="0"/>
          <a:chOff x="0" y="0"/>
          <a:chExt cx="0" cy="0"/>
        </a:xfrm>
      </p:grpSpPr>
      <p:sp>
        <p:nvSpPr>
          <p:cNvPr id="3253" name="Google Shape;3253;p53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answer check the page 4.</a:t>
            </a:r>
            <a:endParaRPr sz="4000"/>
          </a:p>
        </p:txBody>
      </p:sp>
    </p:spTree>
  </p:cSld>
  <p:clrMapOvr>
    <a:masterClrMapping/>
  </p:clrMapOvr>
</p:sld>
</file>

<file path=ppt/slides/slide5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8" name="Shape 3258"/>
        <p:cNvGrpSpPr/>
        <p:nvPr/>
      </p:nvGrpSpPr>
      <p:grpSpPr>
        <a:xfrm>
          <a:off x="0" y="0"/>
          <a:ext cx="0" cy="0"/>
          <a:chOff x="0" y="0"/>
          <a:chExt cx="0" cy="0"/>
        </a:xfrm>
      </p:grpSpPr>
      <p:sp>
        <p:nvSpPr>
          <p:cNvPr id="3259" name="Google Shape;3259;p53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The “Trust and self-disclosure” teamwork skills is the foundation of:</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latin typeface="Calibri"/>
                <a:ea typeface="Calibri"/>
                <a:cs typeface="Calibri"/>
                <a:sym typeface="Calibri"/>
              </a:rPr>
              <a:t>personal accountability</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latin typeface="Calibri"/>
                <a:ea typeface="Calibri"/>
                <a:cs typeface="Calibri"/>
                <a:sym typeface="Calibri"/>
              </a:rPr>
              <a:t>fast results</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latin typeface="Calibri"/>
                <a:ea typeface="Calibri"/>
                <a:cs typeface="Calibri"/>
                <a:sym typeface="Calibri"/>
              </a:rPr>
              <a:t>competition</a:t>
            </a:r>
            <a:endParaRPr sz="4000"/>
          </a:p>
        </p:txBody>
      </p:sp>
    </p:spTree>
  </p:cSld>
  <p:clrMapOvr>
    <a:masterClrMapping/>
  </p:clrMapOvr>
</p:sld>
</file>

<file path=ppt/slides/slide5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4" name="Shape 3264"/>
        <p:cNvGrpSpPr/>
        <p:nvPr/>
      </p:nvGrpSpPr>
      <p:grpSpPr>
        <a:xfrm>
          <a:off x="0" y="0"/>
          <a:ext cx="0" cy="0"/>
          <a:chOff x="0" y="0"/>
          <a:chExt cx="0" cy="0"/>
        </a:xfrm>
      </p:grpSpPr>
      <p:sp>
        <p:nvSpPr>
          <p:cNvPr id="3265" name="Google Shape;3265;p53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To be a team player is the best choice always!</a:t>
            </a:r>
            <a:endParaRPr sz="4000"/>
          </a:p>
        </p:txBody>
      </p:sp>
    </p:spTree>
  </p:cSld>
  <p:clrMapOvr>
    <a:masterClrMapping/>
  </p:clrMapOvr>
</p:sld>
</file>

<file path=ppt/slides/slide5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0" name="Shape 3270"/>
        <p:cNvGrpSpPr/>
        <p:nvPr/>
      </p:nvGrpSpPr>
      <p:grpSpPr>
        <a:xfrm>
          <a:off x="0" y="0"/>
          <a:ext cx="0" cy="0"/>
          <a:chOff x="0" y="0"/>
          <a:chExt cx="0" cy="0"/>
        </a:xfrm>
      </p:grpSpPr>
      <p:sp>
        <p:nvSpPr>
          <p:cNvPr id="3271" name="Google Shape;3271;p53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answer check the page 7-8.</a:t>
            </a:r>
            <a:endParaRPr sz="4000"/>
          </a:p>
        </p:txBody>
      </p:sp>
    </p:spTree>
  </p:cSld>
  <p:clrMapOvr>
    <a:masterClrMapping/>
  </p:clrMapOvr>
</p:sld>
</file>

<file path=ppt/slides/slide5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6" name="Shape 3276"/>
        <p:cNvGrpSpPr/>
        <p:nvPr/>
      </p:nvGrpSpPr>
      <p:grpSpPr>
        <a:xfrm>
          <a:off x="0" y="0"/>
          <a:ext cx="0" cy="0"/>
          <a:chOff x="0" y="0"/>
          <a:chExt cx="0" cy="0"/>
        </a:xfrm>
      </p:grpSpPr>
      <p:sp>
        <p:nvSpPr>
          <p:cNvPr id="3277" name="Google Shape;3277;p53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answer check the page 7-8.</a:t>
            </a:r>
            <a:endParaRPr sz="4000"/>
          </a:p>
        </p:txBody>
      </p:sp>
    </p:spTree>
  </p:cSld>
  <p:clrMapOvr>
    <a:masterClrMapping/>
  </p:clrMapOvr>
</p:sld>
</file>

<file path=ppt/slides/slide5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2" name="Shape 3282"/>
        <p:cNvGrpSpPr/>
        <p:nvPr/>
      </p:nvGrpSpPr>
      <p:grpSpPr>
        <a:xfrm>
          <a:off x="0" y="0"/>
          <a:ext cx="0" cy="0"/>
          <a:chOff x="0" y="0"/>
          <a:chExt cx="0" cy="0"/>
        </a:xfrm>
      </p:grpSpPr>
      <p:sp>
        <p:nvSpPr>
          <p:cNvPr id="3283" name="Google Shape;3283;p53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How can you build and improve teamwork skills?</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You work on your own.</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You do not share any responsibility and commitment</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Understand how to work in a team.</a:t>
            </a:r>
            <a:endParaRPr sz="4000"/>
          </a:p>
        </p:txBody>
      </p:sp>
    </p:spTree>
  </p:cSld>
  <p:clrMapOvr>
    <a:masterClrMapping/>
  </p:clrMapOvr>
</p:sld>
</file>

<file path=ppt/slides/slide5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8" name="Shape 3288"/>
        <p:cNvGrpSpPr/>
        <p:nvPr/>
      </p:nvGrpSpPr>
      <p:grpSpPr>
        <a:xfrm>
          <a:off x="0" y="0"/>
          <a:ext cx="0" cy="0"/>
          <a:chOff x="0" y="0"/>
          <a:chExt cx="0" cy="0"/>
        </a:xfrm>
      </p:grpSpPr>
      <p:sp>
        <p:nvSpPr>
          <p:cNvPr id="3289" name="Google Shape;3289;p53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answer check the pages 16-20.</a:t>
            </a:r>
            <a:endParaRPr sz="4000"/>
          </a:p>
        </p:txBody>
      </p:sp>
    </p:spTree>
  </p:cSld>
  <p:clrMapOvr>
    <a:masterClrMapping/>
  </p:clrMapOvr>
</p:sld>
</file>

<file path=ppt/slides/slide5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4" name="Shape 3294"/>
        <p:cNvGrpSpPr/>
        <p:nvPr/>
      </p:nvGrpSpPr>
      <p:grpSpPr>
        <a:xfrm>
          <a:off x="0" y="0"/>
          <a:ext cx="0" cy="0"/>
          <a:chOff x="0" y="0"/>
          <a:chExt cx="0" cy="0"/>
        </a:xfrm>
      </p:grpSpPr>
      <p:sp>
        <p:nvSpPr>
          <p:cNvPr id="3295" name="Google Shape;3295;p53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answer check the pages 16-20.</a:t>
            </a:r>
            <a:endParaRPr sz="4000"/>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sp>
        <p:nvSpPr>
          <p:cNvPr id="401" name="Google Shape;401;p54"/>
          <p:cNvSpPr txBox="1"/>
          <p:nvPr>
            <p:ph idx="1" type="body"/>
          </p:nvPr>
        </p:nvSpPr>
        <p:spPr>
          <a:xfrm>
            <a:off x="663764" y="239275"/>
            <a:ext cx="9569448" cy="258460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This type of intervention does not produce immediate effects and bullying behaviors must be stopped immediately.</a:t>
            </a:r>
            <a:endParaRPr/>
          </a:p>
        </p:txBody>
      </p:sp>
    </p:spTree>
  </p:cSld>
  <p:clrMapOvr>
    <a:masterClrMapping/>
  </p:clrMapOvr>
</p:sld>
</file>

<file path=ppt/slides/slide5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0" name="Shape 3300"/>
        <p:cNvGrpSpPr/>
        <p:nvPr/>
      </p:nvGrpSpPr>
      <p:grpSpPr>
        <a:xfrm>
          <a:off x="0" y="0"/>
          <a:ext cx="0" cy="0"/>
          <a:chOff x="0" y="0"/>
          <a:chExt cx="0" cy="0"/>
        </a:xfrm>
      </p:grpSpPr>
      <p:sp>
        <p:nvSpPr>
          <p:cNvPr id="3301" name="Google Shape;3301;p54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To be a team player is the best choice always!</a:t>
            </a:r>
            <a:endParaRPr sz="4000"/>
          </a:p>
        </p:txBody>
      </p:sp>
    </p:spTree>
  </p:cSld>
  <p:clrMapOvr>
    <a:masterClrMapping/>
  </p:clrMapOvr>
</p:sld>
</file>

<file path=ppt/slides/slide5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6" name="Shape 3306"/>
        <p:cNvGrpSpPr/>
        <p:nvPr/>
      </p:nvGrpSpPr>
      <p:grpSpPr>
        <a:xfrm>
          <a:off x="0" y="0"/>
          <a:ext cx="0" cy="0"/>
          <a:chOff x="0" y="0"/>
          <a:chExt cx="0" cy="0"/>
        </a:xfrm>
      </p:grpSpPr>
      <p:sp>
        <p:nvSpPr>
          <p:cNvPr id="3307" name="Google Shape;3307;p54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Why is “Communication” such an important teacher skill?</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Because teachers must always be listened to, regardless of different opinions.</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Because teachers should effectively deliver information, understand the different points of view from other people and explain the rationale for the choices they make in regards to their teaching.</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Because teachers need to solve a number of different problems, often on a tight deadline.</a:t>
            </a:r>
            <a:endParaRPr/>
          </a:p>
        </p:txBody>
      </p:sp>
    </p:spTree>
  </p:cSld>
  <p:clrMapOvr>
    <a:masterClrMapping/>
  </p:clrMapOvr>
</p:sld>
</file>

<file path=ppt/slides/slide5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2" name="Shape 3312"/>
        <p:cNvGrpSpPr/>
        <p:nvPr/>
      </p:nvGrpSpPr>
      <p:grpSpPr>
        <a:xfrm>
          <a:off x="0" y="0"/>
          <a:ext cx="0" cy="0"/>
          <a:chOff x="0" y="0"/>
          <a:chExt cx="0" cy="0"/>
        </a:xfrm>
      </p:grpSpPr>
      <p:sp>
        <p:nvSpPr>
          <p:cNvPr id="3313" name="Google Shape;3313;p54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answer check the pages 16-20.</a:t>
            </a:r>
            <a:endParaRPr sz="4000"/>
          </a:p>
        </p:txBody>
      </p:sp>
    </p:spTree>
  </p:cSld>
  <p:clrMapOvr>
    <a:masterClrMapping/>
  </p:clrMapOvr>
</p:sld>
</file>

<file path=ppt/slides/slide5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8" name="Shape 3318"/>
        <p:cNvGrpSpPr/>
        <p:nvPr/>
      </p:nvGrpSpPr>
      <p:grpSpPr>
        <a:xfrm>
          <a:off x="0" y="0"/>
          <a:ext cx="0" cy="0"/>
          <a:chOff x="0" y="0"/>
          <a:chExt cx="0" cy="0"/>
        </a:xfrm>
      </p:grpSpPr>
      <p:sp>
        <p:nvSpPr>
          <p:cNvPr id="3319" name="Google Shape;3319;p54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To be a team player is the best choice always!</a:t>
            </a:r>
            <a:endParaRPr sz="4000"/>
          </a:p>
        </p:txBody>
      </p:sp>
    </p:spTree>
  </p:cSld>
  <p:clrMapOvr>
    <a:masterClrMapping/>
  </p:clrMapOvr>
</p:sld>
</file>

<file path=ppt/slides/slide5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4" name="Shape 3324"/>
        <p:cNvGrpSpPr/>
        <p:nvPr/>
      </p:nvGrpSpPr>
      <p:grpSpPr>
        <a:xfrm>
          <a:off x="0" y="0"/>
          <a:ext cx="0" cy="0"/>
          <a:chOff x="0" y="0"/>
          <a:chExt cx="0" cy="0"/>
        </a:xfrm>
      </p:grpSpPr>
      <p:sp>
        <p:nvSpPr>
          <p:cNvPr id="3325" name="Google Shape;3325;p54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answer check the pages 16-20.</a:t>
            </a:r>
            <a:endParaRPr sz="4000"/>
          </a:p>
        </p:txBody>
      </p:sp>
    </p:spTree>
  </p:cSld>
  <p:clrMapOvr>
    <a:masterClrMapping/>
  </p:clrMapOvr>
</p:sld>
</file>

<file path=ppt/slides/slide5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0" name="Shape 3330"/>
        <p:cNvGrpSpPr/>
        <p:nvPr/>
      </p:nvGrpSpPr>
      <p:grpSpPr>
        <a:xfrm>
          <a:off x="0" y="0"/>
          <a:ext cx="0" cy="0"/>
          <a:chOff x="0" y="0"/>
          <a:chExt cx="0" cy="0"/>
        </a:xfrm>
      </p:grpSpPr>
      <p:sp>
        <p:nvSpPr>
          <p:cNvPr id="3331" name="Google Shape;3331;p54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Good morning! Today we have to work together on a special project: we have to think how do we want to organize the school garden and then to submit the project to the school contest. One team will win the prize and the garden will be designed in accordance with their project.</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Please work in pairs of two, then talk to each other and create the final design of the yard, including all the suggestions and ideas.</a:t>
            </a:r>
            <a:endParaRPr/>
          </a:p>
        </p:txBody>
      </p:sp>
    </p:spTree>
  </p:cSld>
  <p:clrMapOvr>
    <a:masterClrMapping/>
  </p:clrMapOvr>
</p:sld>
</file>

<file path=ppt/slides/slide5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6" name="Shape 3336"/>
        <p:cNvGrpSpPr/>
        <p:nvPr/>
      </p:nvGrpSpPr>
      <p:grpSpPr>
        <a:xfrm>
          <a:off x="0" y="0"/>
          <a:ext cx="0" cy="0"/>
          <a:chOff x="0" y="0"/>
          <a:chExt cx="0" cy="0"/>
        </a:xfrm>
      </p:grpSpPr>
      <p:sp>
        <p:nvSpPr>
          <p:cNvPr id="3337" name="Google Shape;3337;p54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After a while you observe that the players are seated in the working area, talking to each other, but they are arguing without any solution. </a:t>
            </a:r>
            <a:endParaRPr/>
          </a:p>
          <a:p>
            <a:pPr indent="0" lvl="0" marL="0" rtl="0" algn="l">
              <a:lnSpc>
                <a:spcPct val="90000"/>
              </a:lnSpc>
              <a:spcBef>
                <a:spcPts val="533"/>
              </a:spcBef>
              <a:spcAft>
                <a:spcPts val="0"/>
              </a:spcAft>
              <a:buClr>
                <a:srgbClr val="0070C0"/>
              </a:buClr>
              <a:buSzPts val="4000"/>
              <a:buNone/>
            </a:pPr>
            <a:r>
              <a:rPr i="1" lang="en-US" sz="4000">
                <a:solidFill>
                  <a:srgbClr val="0070C0"/>
                </a:solidFill>
                <a:latin typeface="Calibri"/>
                <a:ea typeface="Calibri"/>
                <a:cs typeface="Calibri"/>
                <a:sym typeface="Calibri"/>
              </a:rPr>
              <a:t>John has left the group and is sitting on a chair, far away from the others.</a:t>
            </a:r>
            <a:endParaRPr/>
          </a:p>
        </p:txBody>
      </p:sp>
    </p:spTree>
  </p:cSld>
  <p:clrMapOvr>
    <a:masterClrMapping/>
  </p:clrMapOvr>
</p:sld>
</file>

<file path=ppt/slides/slide5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2" name="Shape 3342"/>
        <p:cNvGrpSpPr/>
        <p:nvPr/>
      </p:nvGrpSpPr>
      <p:grpSpPr>
        <a:xfrm>
          <a:off x="0" y="0"/>
          <a:ext cx="0" cy="0"/>
          <a:chOff x="0" y="0"/>
          <a:chExt cx="0" cy="0"/>
        </a:xfrm>
      </p:grpSpPr>
      <p:sp>
        <p:nvSpPr>
          <p:cNvPr id="3343" name="Google Shape;3343;p54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Why don`t you work anymore with the other colleagues?</a:t>
            </a:r>
            <a:endParaRPr/>
          </a:p>
        </p:txBody>
      </p:sp>
    </p:spTree>
  </p:cSld>
  <p:clrMapOvr>
    <a:masterClrMapping/>
  </p:clrMapOvr>
</p:sld>
</file>

<file path=ppt/slides/slide5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8" name="Shape 3348"/>
        <p:cNvGrpSpPr/>
        <p:nvPr/>
      </p:nvGrpSpPr>
      <p:grpSpPr>
        <a:xfrm>
          <a:off x="0" y="0"/>
          <a:ext cx="0" cy="0"/>
          <a:chOff x="0" y="0"/>
          <a:chExt cx="0" cy="0"/>
        </a:xfrm>
      </p:grpSpPr>
      <p:sp>
        <p:nvSpPr>
          <p:cNvPr id="3349" name="Google Shape;3349;p54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The other ones are not listening to me. In my opinion, we should place a welcome sign at the entrance of the school</a:t>
            </a:r>
            <a:endParaRPr/>
          </a:p>
        </p:txBody>
      </p:sp>
    </p:spTree>
  </p:cSld>
  <p:clrMapOvr>
    <a:masterClrMapping/>
  </p:clrMapOvr>
</p:sld>
</file>

<file path=ppt/slides/slide5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4" name="Shape 3354"/>
        <p:cNvGrpSpPr/>
        <p:nvPr/>
      </p:nvGrpSpPr>
      <p:grpSpPr>
        <a:xfrm>
          <a:off x="0" y="0"/>
          <a:ext cx="0" cy="0"/>
          <a:chOff x="0" y="0"/>
          <a:chExt cx="0" cy="0"/>
        </a:xfrm>
      </p:grpSpPr>
      <p:sp>
        <p:nvSpPr>
          <p:cNvPr id="3355" name="Google Shape;3355;p54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B0F0"/>
              </a:buClr>
              <a:buSzPts val="4000"/>
              <a:buNone/>
            </a:pPr>
            <a:r>
              <a:rPr lang="en-US" sz="4000">
                <a:solidFill>
                  <a:srgbClr val="00B0F0"/>
                </a:solidFill>
                <a:latin typeface="Calibri"/>
                <a:ea typeface="Calibri"/>
                <a:cs typeface="Calibri"/>
                <a:sym typeface="Calibri"/>
              </a:rPr>
              <a:t>(shouting) </a:t>
            </a:r>
            <a:r>
              <a:rPr lang="en-US" sz="4000">
                <a:latin typeface="Calibri"/>
                <a:ea typeface="Calibri"/>
                <a:cs typeface="Calibri"/>
                <a:sym typeface="Calibri"/>
              </a:rPr>
              <a:t>You're wrong. Your opinion is not good.</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p55"/>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This attitude underestimates what happened and does not protect Mary. Bullying behaviors should be stopped immediately.</a:t>
            </a:r>
            <a:endParaRPr/>
          </a:p>
        </p:txBody>
      </p:sp>
    </p:spTree>
  </p:cSld>
  <p:clrMapOvr>
    <a:masterClrMapping/>
  </p:clrMapOvr>
</p:sld>
</file>

<file path=ppt/slides/slide5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0" name="Shape 3360"/>
        <p:cNvGrpSpPr/>
        <p:nvPr/>
      </p:nvGrpSpPr>
      <p:grpSpPr>
        <a:xfrm>
          <a:off x="0" y="0"/>
          <a:ext cx="0" cy="0"/>
          <a:chOff x="0" y="0"/>
          <a:chExt cx="0" cy="0"/>
        </a:xfrm>
      </p:grpSpPr>
      <p:sp>
        <p:nvSpPr>
          <p:cNvPr id="3361" name="Google Shape;3361;p55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You have to place the welcome sign in the garden, not here. </a:t>
            </a:r>
            <a:endParaRPr/>
          </a:p>
        </p:txBody>
      </p:sp>
    </p:spTree>
  </p:cSld>
  <p:clrMapOvr>
    <a:masterClrMapping/>
  </p:clrMapOvr>
</p:sld>
</file>

<file path=ppt/slides/slide5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6" name="Shape 3366"/>
        <p:cNvGrpSpPr/>
        <p:nvPr/>
      </p:nvGrpSpPr>
      <p:grpSpPr>
        <a:xfrm>
          <a:off x="0" y="0"/>
          <a:ext cx="0" cy="0"/>
          <a:chOff x="0" y="0"/>
          <a:chExt cx="0" cy="0"/>
        </a:xfrm>
      </p:grpSpPr>
      <p:sp>
        <p:nvSpPr>
          <p:cNvPr id="3367" name="Google Shape;3367;p55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Ok, but…. </a:t>
            </a:r>
            <a:endParaRPr/>
          </a:p>
        </p:txBody>
      </p:sp>
    </p:spTree>
  </p:cSld>
  <p:clrMapOvr>
    <a:masterClrMapping/>
  </p:clrMapOvr>
</p:sld>
</file>

<file path=ppt/slides/slide5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2" name="Shape 3372"/>
        <p:cNvGrpSpPr/>
        <p:nvPr/>
      </p:nvGrpSpPr>
      <p:grpSpPr>
        <a:xfrm>
          <a:off x="0" y="0"/>
          <a:ext cx="0" cy="0"/>
          <a:chOff x="0" y="0"/>
          <a:chExt cx="0" cy="0"/>
        </a:xfrm>
      </p:grpSpPr>
      <p:sp>
        <p:nvSpPr>
          <p:cNvPr id="3373" name="Google Shape;3373;p55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You don`t know where to put it. Place it where I tell you.</a:t>
            </a:r>
            <a:endParaRPr/>
          </a:p>
        </p:txBody>
      </p:sp>
    </p:spTree>
  </p:cSld>
  <p:clrMapOvr>
    <a:masterClrMapping/>
  </p:clrMapOvr>
</p:sld>
</file>

<file path=ppt/slides/slide5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8" name="Shape 3378"/>
        <p:cNvGrpSpPr/>
        <p:nvPr/>
      </p:nvGrpSpPr>
      <p:grpSpPr>
        <a:xfrm>
          <a:off x="0" y="0"/>
          <a:ext cx="0" cy="0"/>
          <a:chOff x="0" y="0"/>
          <a:chExt cx="0" cy="0"/>
        </a:xfrm>
      </p:grpSpPr>
      <p:sp>
        <p:nvSpPr>
          <p:cNvPr id="3379" name="Google Shape;3379;p55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Stefan, please present the sketch of the project. How does your team want to arrange the area close to the school?</a:t>
            </a:r>
            <a:endParaRPr/>
          </a:p>
        </p:txBody>
      </p:sp>
    </p:spTree>
  </p:cSld>
  <p:clrMapOvr>
    <a:masterClrMapping/>
  </p:clrMapOvr>
</p:sld>
</file>

<file path=ppt/slides/slide5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4" name="Shape 3384"/>
        <p:cNvGrpSpPr/>
        <p:nvPr/>
      </p:nvGrpSpPr>
      <p:grpSpPr>
        <a:xfrm>
          <a:off x="0" y="0"/>
          <a:ext cx="0" cy="0"/>
          <a:chOff x="0" y="0"/>
          <a:chExt cx="0" cy="0"/>
        </a:xfrm>
      </p:grpSpPr>
      <p:sp>
        <p:nvSpPr>
          <p:cNvPr id="3385" name="Google Shape;3385;p55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My team has some idea, but not a common one. </a:t>
            </a:r>
            <a:endParaRPr/>
          </a:p>
        </p:txBody>
      </p:sp>
    </p:spTree>
  </p:cSld>
  <p:clrMapOvr>
    <a:masterClrMapping/>
  </p:clrMapOvr>
</p:sld>
</file>

<file path=ppt/slides/slide5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0" name="Shape 3390"/>
        <p:cNvGrpSpPr/>
        <p:nvPr/>
      </p:nvGrpSpPr>
      <p:grpSpPr>
        <a:xfrm>
          <a:off x="0" y="0"/>
          <a:ext cx="0" cy="0"/>
          <a:chOff x="0" y="0"/>
          <a:chExt cx="0" cy="0"/>
        </a:xfrm>
      </p:grpSpPr>
      <p:sp>
        <p:nvSpPr>
          <p:cNvPr id="3391" name="Google Shape;3391;p55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The team was supposed to give a common solution at the end. Let`s see which are the reasons for a bad group functioning! </a:t>
            </a:r>
            <a:endParaRPr/>
          </a:p>
        </p:txBody>
      </p:sp>
    </p:spTree>
  </p:cSld>
  <p:clrMapOvr>
    <a:masterClrMapping/>
  </p:clrMapOvr>
</p:sld>
</file>

<file path=ppt/slides/slide5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6" name="Shape 3396"/>
        <p:cNvGrpSpPr/>
        <p:nvPr/>
      </p:nvGrpSpPr>
      <p:grpSpPr>
        <a:xfrm>
          <a:off x="0" y="0"/>
          <a:ext cx="0" cy="0"/>
          <a:chOff x="0" y="0"/>
          <a:chExt cx="0" cy="0"/>
        </a:xfrm>
      </p:grpSpPr>
      <p:sp>
        <p:nvSpPr>
          <p:cNvPr id="3397" name="Google Shape;3397;p55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Maria is misinterpreting what's being discussed in the group regarding the task which need to be solved. Which problem do you identify inside the group?</a:t>
            </a:r>
            <a:endParaRPr sz="4000">
              <a:latin typeface="Calibri"/>
              <a:ea typeface="Calibri"/>
              <a:cs typeface="Calibri"/>
              <a:sym typeface="Calibri"/>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Unequal contribution</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Poor communication</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Personal issues</a:t>
            </a:r>
            <a:endParaRPr/>
          </a:p>
        </p:txBody>
      </p:sp>
    </p:spTree>
  </p:cSld>
  <p:clrMapOvr>
    <a:masterClrMapping/>
  </p:clrMapOvr>
</p:sld>
</file>

<file path=ppt/slides/slide5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2" name="Shape 3402"/>
        <p:cNvGrpSpPr/>
        <p:nvPr/>
      </p:nvGrpSpPr>
      <p:grpSpPr>
        <a:xfrm>
          <a:off x="0" y="0"/>
          <a:ext cx="0" cy="0"/>
          <a:chOff x="0" y="0"/>
          <a:chExt cx="0" cy="0"/>
        </a:xfrm>
      </p:grpSpPr>
      <p:sp>
        <p:nvSpPr>
          <p:cNvPr id="3403" name="Google Shape;3403;p55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correct answer read again the theoretical part.</a:t>
            </a:r>
            <a:endParaRPr sz="4000"/>
          </a:p>
        </p:txBody>
      </p:sp>
    </p:spTree>
  </p:cSld>
  <p:clrMapOvr>
    <a:masterClrMapping/>
  </p:clrMapOvr>
</p:sld>
</file>

<file path=ppt/slides/slide5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8" name="Shape 3408"/>
        <p:cNvGrpSpPr/>
        <p:nvPr/>
      </p:nvGrpSpPr>
      <p:grpSpPr>
        <a:xfrm>
          <a:off x="0" y="0"/>
          <a:ext cx="0" cy="0"/>
          <a:chOff x="0" y="0"/>
          <a:chExt cx="0" cy="0"/>
        </a:xfrm>
      </p:grpSpPr>
      <p:sp>
        <p:nvSpPr>
          <p:cNvPr id="3409" name="Google Shape;3409;p55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This is the correct answer.</a:t>
            </a:r>
            <a:endParaRPr sz="4000"/>
          </a:p>
        </p:txBody>
      </p:sp>
    </p:spTree>
  </p:cSld>
  <p:clrMapOvr>
    <a:masterClrMapping/>
  </p:clrMapOvr>
</p:sld>
</file>

<file path=ppt/slides/slide5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4" name="Shape 3414"/>
        <p:cNvGrpSpPr/>
        <p:nvPr/>
      </p:nvGrpSpPr>
      <p:grpSpPr>
        <a:xfrm>
          <a:off x="0" y="0"/>
          <a:ext cx="0" cy="0"/>
          <a:chOff x="0" y="0"/>
          <a:chExt cx="0" cy="0"/>
        </a:xfrm>
      </p:grpSpPr>
      <p:sp>
        <p:nvSpPr>
          <p:cNvPr id="3415" name="Google Shape;3415;p55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correct answer read again the theoretical part.</a:t>
            </a:r>
            <a:endParaRPr sz="4000"/>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 name="Shape 412"/>
        <p:cNvGrpSpPr/>
        <p:nvPr/>
      </p:nvGrpSpPr>
      <p:grpSpPr>
        <a:xfrm>
          <a:off x="0" y="0"/>
          <a:ext cx="0" cy="0"/>
          <a:chOff x="0" y="0"/>
          <a:chExt cx="0" cy="0"/>
        </a:xfrm>
      </p:grpSpPr>
      <p:sp>
        <p:nvSpPr>
          <p:cNvPr id="413" name="Google Shape;413;p56"/>
          <p:cNvSpPr txBox="1"/>
          <p:nvPr>
            <p:ph idx="1" type="body"/>
          </p:nvPr>
        </p:nvSpPr>
        <p:spPr>
          <a:xfrm>
            <a:off x="663764" y="239275"/>
            <a:ext cx="9569448" cy="3135938"/>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3200">
                <a:latin typeface="Calibri"/>
                <a:ea typeface="Calibri"/>
                <a:cs typeface="Calibri"/>
                <a:sym typeface="Calibri"/>
              </a:rPr>
              <a:t>Correct answer! The immediate intervention should be very brief and to the point. It shouldn’t take more than a few minutes. Don’t ask the students what happened or their side of the story. You should only stop the bullying, support the victim, impose consequences, and empower the bystander if there is one. A follow up intervention can be done to follow up with the students involved on an individual basis.</a:t>
            </a:r>
            <a:endParaRPr/>
          </a:p>
        </p:txBody>
      </p:sp>
    </p:spTree>
  </p:cSld>
  <p:clrMapOvr>
    <a:masterClrMapping/>
  </p:clrMapOvr>
</p:sld>
</file>

<file path=ppt/slides/slide5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0" name="Shape 3420"/>
        <p:cNvGrpSpPr/>
        <p:nvPr/>
      </p:nvGrpSpPr>
      <p:grpSpPr>
        <a:xfrm>
          <a:off x="0" y="0"/>
          <a:ext cx="0" cy="0"/>
          <a:chOff x="0" y="0"/>
          <a:chExt cx="0" cy="0"/>
        </a:xfrm>
      </p:grpSpPr>
      <p:sp>
        <p:nvSpPr>
          <p:cNvPr id="3421" name="Google Shape;3421;p56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Leaving someone out on purpose is</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latin typeface="Calibri"/>
                <a:ea typeface="Calibri"/>
                <a:cs typeface="Calibri"/>
                <a:sym typeface="Calibri"/>
              </a:rPr>
              <a:t>A sign of bullying</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latin typeface="Calibri"/>
                <a:ea typeface="Calibri"/>
                <a:cs typeface="Calibri"/>
                <a:sym typeface="Calibri"/>
              </a:rPr>
              <a:t>A personal issue </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A result of poor communication</a:t>
            </a:r>
            <a:endParaRPr/>
          </a:p>
        </p:txBody>
      </p:sp>
    </p:spTree>
  </p:cSld>
  <p:clrMapOvr>
    <a:masterClrMapping/>
  </p:clrMapOvr>
</p:sld>
</file>

<file path=ppt/slides/slide5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6" name="Shape 3426"/>
        <p:cNvGrpSpPr/>
        <p:nvPr/>
      </p:nvGrpSpPr>
      <p:grpSpPr>
        <a:xfrm>
          <a:off x="0" y="0"/>
          <a:ext cx="0" cy="0"/>
          <a:chOff x="0" y="0"/>
          <a:chExt cx="0" cy="0"/>
        </a:xfrm>
      </p:grpSpPr>
      <p:sp>
        <p:nvSpPr>
          <p:cNvPr id="3427" name="Google Shape;3427;p56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This is the correct answer.</a:t>
            </a:r>
            <a:endParaRPr sz="4000"/>
          </a:p>
        </p:txBody>
      </p:sp>
    </p:spTree>
  </p:cSld>
  <p:clrMapOvr>
    <a:masterClrMapping/>
  </p:clrMapOvr>
</p:sld>
</file>

<file path=ppt/slides/slide5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2" name="Shape 3432"/>
        <p:cNvGrpSpPr/>
        <p:nvPr/>
      </p:nvGrpSpPr>
      <p:grpSpPr>
        <a:xfrm>
          <a:off x="0" y="0"/>
          <a:ext cx="0" cy="0"/>
          <a:chOff x="0" y="0"/>
          <a:chExt cx="0" cy="0"/>
        </a:xfrm>
      </p:grpSpPr>
      <p:sp>
        <p:nvSpPr>
          <p:cNvPr id="3433" name="Google Shape;3433;p56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correct answer read again the theoretical part.</a:t>
            </a:r>
            <a:endParaRPr sz="4000"/>
          </a:p>
        </p:txBody>
      </p:sp>
    </p:spTree>
  </p:cSld>
  <p:clrMapOvr>
    <a:masterClrMapping/>
  </p:clrMapOvr>
</p:sld>
</file>

<file path=ppt/slides/slide5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8" name="Shape 3438"/>
        <p:cNvGrpSpPr/>
        <p:nvPr/>
      </p:nvGrpSpPr>
      <p:grpSpPr>
        <a:xfrm>
          <a:off x="0" y="0"/>
          <a:ext cx="0" cy="0"/>
          <a:chOff x="0" y="0"/>
          <a:chExt cx="0" cy="0"/>
        </a:xfrm>
      </p:grpSpPr>
      <p:sp>
        <p:nvSpPr>
          <p:cNvPr id="3439" name="Google Shape;3439;p56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correct answer read again the theoretical part.</a:t>
            </a:r>
            <a:endParaRPr sz="4000"/>
          </a:p>
        </p:txBody>
      </p:sp>
    </p:spTree>
  </p:cSld>
  <p:clrMapOvr>
    <a:masterClrMapping/>
  </p:clrMapOvr>
</p:sld>
</file>

<file path=ppt/slides/slide5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4" name="Shape 3444"/>
        <p:cNvGrpSpPr/>
        <p:nvPr/>
      </p:nvGrpSpPr>
      <p:grpSpPr>
        <a:xfrm>
          <a:off x="0" y="0"/>
          <a:ext cx="0" cy="0"/>
          <a:chOff x="0" y="0"/>
          <a:chExt cx="0" cy="0"/>
        </a:xfrm>
      </p:grpSpPr>
      <p:sp>
        <p:nvSpPr>
          <p:cNvPr id="3445" name="Google Shape;3445;p56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Michael and John are constantly interrupting each other. Do you consider that a problem for your group functioning?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No. This is typical for the groups</a:t>
            </a:r>
            <a:endParaRPr/>
          </a:p>
          <a:p>
            <a:pPr indent="-742950" lvl="0" marL="742950" rtl="0" algn="l">
              <a:lnSpc>
                <a:spcPct val="90000"/>
              </a:lnSpc>
              <a:spcBef>
                <a:spcPts val="533"/>
              </a:spcBef>
              <a:spcAft>
                <a:spcPts val="0"/>
              </a:spcAft>
              <a:buClr>
                <a:schemeClr val="dk1"/>
              </a:buClr>
              <a:buSzPct val="100000"/>
              <a:buAutoNum type="arabicPeriod"/>
            </a:pPr>
            <a:r>
              <a:rPr lang="en-US" sz="4000"/>
              <a:t>Maybe not. All the members are different</a:t>
            </a:r>
            <a:endParaRPr/>
          </a:p>
          <a:p>
            <a:pPr indent="-742950" lvl="0" marL="742950" rtl="0" algn="l">
              <a:lnSpc>
                <a:spcPct val="90000"/>
              </a:lnSpc>
              <a:spcBef>
                <a:spcPts val="533"/>
              </a:spcBef>
              <a:spcAft>
                <a:spcPts val="0"/>
              </a:spcAft>
              <a:buClr>
                <a:schemeClr val="dk1"/>
              </a:buClr>
              <a:buSzPct val="100000"/>
              <a:buAutoNum type="arabicPeriod"/>
            </a:pPr>
            <a:r>
              <a:rPr lang="en-US" sz="4000"/>
              <a:t>Yes. Could lead to a conflict in the group</a:t>
            </a:r>
            <a:endParaRPr/>
          </a:p>
        </p:txBody>
      </p:sp>
    </p:spTree>
  </p:cSld>
  <p:clrMapOvr>
    <a:masterClrMapping/>
  </p:clrMapOvr>
</p:sld>
</file>

<file path=ppt/slides/slide5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0" name="Shape 3450"/>
        <p:cNvGrpSpPr/>
        <p:nvPr/>
      </p:nvGrpSpPr>
      <p:grpSpPr>
        <a:xfrm>
          <a:off x="0" y="0"/>
          <a:ext cx="0" cy="0"/>
          <a:chOff x="0" y="0"/>
          <a:chExt cx="0" cy="0"/>
        </a:xfrm>
      </p:grpSpPr>
      <p:sp>
        <p:nvSpPr>
          <p:cNvPr id="3451" name="Google Shape;3451;p56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correct answer read again the theoretical part.</a:t>
            </a:r>
            <a:endParaRPr sz="4000"/>
          </a:p>
        </p:txBody>
      </p:sp>
    </p:spTree>
  </p:cSld>
  <p:clrMapOvr>
    <a:masterClrMapping/>
  </p:clrMapOvr>
</p:sld>
</file>

<file path=ppt/slides/slide5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6" name="Shape 3456"/>
        <p:cNvGrpSpPr/>
        <p:nvPr/>
      </p:nvGrpSpPr>
      <p:grpSpPr>
        <a:xfrm>
          <a:off x="0" y="0"/>
          <a:ext cx="0" cy="0"/>
          <a:chOff x="0" y="0"/>
          <a:chExt cx="0" cy="0"/>
        </a:xfrm>
      </p:grpSpPr>
      <p:sp>
        <p:nvSpPr>
          <p:cNvPr id="3457" name="Google Shape;3457;p56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correct answer read again the theoretical part.</a:t>
            </a:r>
            <a:endParaRPr sz="4000"/>
          </a:p>
        </p:txBody>
      </p:sp>
    </p:spTree>
  </p:cSld>
  <p:clrMapOvr>
    <a:masterClrMapping/>
  </p:clrMapOvr>
</p:sld>
</file>

<file path=ppt/slides/slide5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2" name="Shape 3462"/>
        <p:cNvGrpSpPr/>
        <p:nvPr/>
      </p:nvGrpSpPr>
      <p:grpSpPr>
        <a:xfrm>
          <a:off x="0" y="0"/>
          <a:ext cx="0" cy="0"/>
          <a:chOff x="0" y="0"/>
          <a:chExt cx="0" cy="0"/>
        </a:xfrm>
      </p:grpSpPr>
      <p:sp>
        <p:nvSpPr>
          <p:cNvPr id="3463" name="Google Shape;3463;p56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This is the correct answer.</a:t>
            </a:r>
            <a:endParaRPr sz="4000"/>
          </a:p>
        </p:txBody>
      </p:sp>
    </p:spTree>
  </p:cSld>
  <p:clrMapOvr>
    <a:masterClrMapping/>
  </p:clrMapOvr>
</p:sld>
</file>

<file path=ppt/slides/slide5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8" name="Shape 3468"/>
        <p:cNvGrpSpPr/>
        <p:nvPr/>
      </p:nvGrpSpPr>
      <p:grpSpPr>
        <a:xfrm>
          <a:off x="0" y="0"/>
          <a:ext cx="0" cy="0"/>
          <a:chOff x="0" y="0"/>
          <a:chExt cx="0" cy="0"/>
        </a:xfrm>
      </p:grpSpPr>
      <p:sp>
        <p:nvSpPr>
          <p:cNvPr id="3469" name="Google Shape;3469;p56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There are some common issues that may arise when working in a group</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Conflicts</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Poor communication</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Friendship</a:t>
            </a:r>
            <a:endParaRPr/>
          </a:p>
        </p:txBody>
      </p:sp>
    </p:spTree>
  </p:cSld>
  <p:clrMapOvr>
    <a:masterClrMapping/>
  </p:clrMapOvr>
</p:sld>
</file>

<file path=ppt/slides/slide5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4" name="Shape 3474"/>
        <p:cNvGrpSpPr/>
        <p:nvPr/>
      </p:nvGrpSpPr>
      <p:grpSpPr>
        <a:xfrm>
          <a:off x="0" y="0"/>
          <a:ext cx="0" cy="0"/>
          <a:chOff x="0" y="0"/>
          <a:chExt cx="0" cy="0"/>
        </a:xfrm>
      </p:grpSpPr>
      <p:sp>
        <p:nvSpPr>
          <p:cNvPr id="3475" name="Google Shape;3475;p56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answer check the pages 16-20.</a:t>
            </a:r>
            <a:endParaRPr sz="4000"/>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sp>
        <p:nvSpPr>
          <p:cNvPr id="419" name="Google Shape;419;p57"/>
          <p:cNvSpPr txBox="1"/>
          <p:nvPr>
            <p:ph idx="1" type="body"/>
          </p:nvPr>
        </p:nvSpPr>
        <p:spPr>
          <a:xfrm>
            <a:off x="0" y="0"/>
            <a:ext cx="10972800" cy="356347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200"/>
              <a:buNone/>
            </a:pPr>
            <a:r>
              <a:rPr lang="en-US" sz="2200">
                <a:latin typeface="Calibri"/>
                <a:ea typeface="Calibri"/>
                <a:cs typeface="Calibri"/>
                <a:sym typeface="Calibri"/>
              </a:rPr>
              <a:t>What can you do to support Mary?</a:t>
            </a:r>
            <a:endParaRPr/>
          </a:p>
          <a:p>
            <a:pPr indent="-457200" lvl="0" marL="457200" rtl="0" algn="l">
              <a:lnSpc>
                <a:spcPct val="90000"/>
              </a:lnSpc>
              <a:spcBef>
                <a:spcPts val="533"/>
              </a:spcBef>
              <a:spcAft>
                <a:spcPts val="0"/>
              </a:spcAft>
              <a:buClr>
                <a:schemeClr val="dk1"/>
              </a:buClr>
              <a:buSzPts val="2000"/>
              <a:buFont typeface="Calibri"/>
              <a:buAutoNum type="arabicPeriod"/>
            </a:pPr>
            <a:r>
              <a:rPr lang="en-US" sz="2000">
                <a:latin typeface="Calibri"/>
                <a:ea typeface="Calibri"/>
                <a:cs typeface="Calibri"/>
                <a:sym typeface="Calibri"/>
              </a:rPr>
              <a:t>Be condescending and show that you feel very sorry for Mary but that’s nothing in your power that you can do for the exact moment. You can intervene but in the long run because these things take time to resolve.</a:t>
            </a:r>
            <a:endParaRPr/>
          </a:p>
          <a:p>
            <a:pPr indent="-514350" lvl="0" marL="514350" rtl="0" algn="l">
              <a:lnSpc>
                <a:spcPct val="90000"/>
              </a:lnSpc>
              <a:spcBef>
                <a:spcPts val="533"/>
              </a:spcBef>
              <a:spcAft>
                <a:spcPts val="0"/>
              </a:spcAft>
              <a:buClr>
                <a:schemeClr val="dk1"/>
              </a:buClr>
              <a:buSzPts val="2000"/>
              <a:buFont typeface="Calibri"/>
              <a:buAutoNum type="arabicPeriod"/>
            </a:pPr>
            <a:r>
              <a:rPr lang="en-US" sz="2000">
                <a:latin typeface="Calibri"/>
                <a:ea typeface="Calibri"/>
                <a:cs typeface="Calibri"/>
                <a:sym typeface="Calibri"/>
              </a:rPr>
              <a:t>Promote dialogue between Mary and her colleagues, thinking that with this, the problem can be solved.</a:t>
            </a:r>
            <a:endParaRPr/>
          </a:p>
          <a:p>
            <a:pPr indent="-514350" lvl="0" marL="514350" rtl="0" algn="l">
              <a:lnSpc>
                <a:spcPct val="90000"/>
              </a:lnSpc>
              <a:spcBef>
                <a:spcPts val="533"/>
              </a:spcBef>
              <a:spcAft>
                <a:spcPts val="0"/>
              </a:spcAft>
              <a:buClr>
                <a:schemeClr val="dk1"/>
              </a:buClr>
              <a:buSzPts val="2000"/>
              <a:buFont typeface="Calibri"/>
              <a:buAutoNum type="arabicPeriod"/>
            </a:pPr>
            <a:r>
              <a:rPr lang="en-US" sz="2000">
                <a:latin typeface="Calibri"/>
                <a:ea typeface="Calibri"/>
                <a:cs typeface="Calibri"/>
                <a:sym typeface="Calibri"/>
              </a:rPr>
              <a:t>Praise the student for their courage to discuss the incident with you. Ask the student what they need to feel safe. When you are aware of a bullying incident, communicate with other staff members who will be working with the student so that they can make sure any further incidents do not occur. Encourage the student to make friends. Get parents involved. If necessary, talk to a counselor if you feel a mental health referral is needed. Encourage the student to report any further bullying incidents. Follow up with the student a few days after the incident.</a:t>
            </a:r>
            <a:endParaRPr/>
          </a:p>
          <a:p>
            <a:pPr indent="0" lvl="0" marL="0" rtl="0" algn="l">
              <a:lnSpc>
                <a:spcPct val="90000"/>
              </a:lnSpc>
              <a:spcBef>
                <a:spcPts val="533"/>
              </a:spcBef>
              <a:spcAft>
                <a:spcPts val="0"/>
              </a:spcAft>
              <a:buClr>
                <a:schemeClr val="dk1"/>
              </a:buClr>
              <a:buSzPts val="2200"/>
              <a:buNone/>
            </a:pPr>
            <a:r>
              <a:t/>
            </a:r>
            <a:endParaRPr sz="2200">
              <a:latin typeface="Calibri"/>
              <a:ea typeface="Calibri"/>
              <a:cs typeface="Calibri"/>
              <a:sym typeface="Calibri"/>
            </a:endParaRPr>
          </a:p>
        </p:txBody>
      </p:sp>
    </p:spTree>
  </p:cSld>
  <p:clrMapOvr>
    <a:masterClrMapping/>
  </p:clrMapOvr>
</p:sld>
</file>

<file path=ppt/slides/slide5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0" name="Shape 3480"/>
        <p:cNvGrpSpPr/>
        <p:nvPr/>
      </p:nvGrpSpPr>
      <p:grpSpPr>
        <a:xfrm>
          <a:off x="0" y="0"/>
          <a:ext cx="0" cy="0"/>
          <a:chOff x="0" y="0"/>
          <a:chExt cx="0" cy="0"/>
        </a:xfrm>
      </p:grpSpPr>
      <p:sp>
        <p:nvSpPr>
          <p:cNvPr id="3481" name="Google Shape;3481;p57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To be a team player is the best choice always!</a:t>
            </a:r>
            <a:endParaRPr sz="4000"/>
          </a:p>
        </p:txBody>
      </p:sp>
    </p:spTree>
  </p:cSld>
  <p:clrMapOvr>
    <a:masterClrMapping/>
  </p:clrMapOvr>
</p:sld>
</file>

<file path=ppt/slides/slide5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6" name="Shape 3486"/>
        <p:cNvGrpSpPr/>
        <p:nvPr/>
      </p:nvGrpSpPr>
      <p:grpSpPr>
        <a:xfrm>
          <a:off x="0" y="0"/>
          <a:ext cx="0" cy="0"/>
          <a:chOff x="0" y="0"/>
          <a:chExt cx="0" cy="0"/>
        </a:xfrm>
      </p:grpSpPr>
      <p:sp>
        <p:nvSpPr>
          <p:cNvPr id="3487" name="Google Shape;3487;p57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answer check the pages 16-20.</a:t>
            </a:r>
            <a:endParaRPr sz="4000"/>
          </a:p>
        </p:txBody>
      </p:sp>
    </p:spTree>
  </p:cSld>
  <p:clrMapOvr>
    <a:masterClrMapping/>
  </p:clrMapOvr>
</p:sld>
</file>

<file path=ppt/slides/slide5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2" name="Shape 3492"/>
        <p:cNvGrpSpPr/>
        <p:nvPr/>
      </p:nvGrpSpPr>
      <p:grpSpPr>
        <a:xfrm>
          <a:off x="0" y="0"/>
          <a:ext cx="0" cy="0"/>
          <a:chOff x="0" y="0"/>
          <a:chExt cx="0" cy="0"/>
        </a:xfrm>
      </p:grpSpPr>
      <p:sp>
        <p:nvSpPr>
          <p:cNvPr id="3493" name="Google Shape;3493;p57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We have to present the final project. Let`s discuss a common idea and contribute all to the project! Please be kind with your colleagues and listen their ideas.</a:t>
            </a:r>
            <a:endParaRPr/>
          </a:p>
        </p:txBody>
      </p:sp>
    </p:spTree>
  </p:cSld>
  <p:clrMapOvr>
    <a:masterClrMapping/>
  </p:clrMapOvr>
</p:sld>
</file>

<file path=ppt/slides/slide5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8" name="Shape 3498"/>
        <p:cNvGrpSpPr/>
        <p:nvPr/>
      </p:nvGrpSpPr>
      <p:grpSpPr>
        <a:xfrm>
          <a:off x="0" y="0"/>
          <a:ext cx="0" cy="0"/>
          <a:chOff x="0" y="0"/>
          <a:chExt cx="0" cy="0"/>
        </a:xfrm>
      </p:grpSpPr>
      <p:sp>
        <p:nvSpPr>
          <p:cNvPr id="3499" name="Google Shape;3499;p57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B0F0"/>
              </a:buClr>
              <a:buSzPts val="4000"/>
              <a:buNone/>
            </a:pPr>
            <a:r>
              <a:rPr i="1" lang="en-US" sz="4000">
                <a:solidFill>
                  <a:srgbClr val="00B0F0"/>
                </a:solidFill>
                <a:latin typeface="Calibri"/>
                <a:ea typeface="Calibri"/>
                <a:cs typeface="Calibri"/>
                <a:sym typeface="Calibri"/>
              </a:rPr>
              <a:t>The students continue arguing. </a:t>
            </a:r>
            <a:endParaRPr/>
          </a:p>
        </p:txBody>
      </p:sp>
    </p:spTree>
  </p:cSld>
  <p:clrMapOvr>
    <a:masterClrMapping/>
  </p:clrMapOvr>
</p:sld>
</file>

<file path=ppt/slides/slide5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4" name="Shape 3504"/>
        <p:cNvGrpSpPr/>
        <p:nvPr/>
      </p:nvGrpSpPr>
      <p:grpSpPr>
        <a:xfrm>
          <a:off x="0" y="0"/>
          <a:ext cx="0" cy="0"/>
          <a:chOff x="0" y="0"/>
          <a:chExt cx="0" cy="0"/>
        </a:xfrm>
      </p:grpSpPr>
      <p:sp>
        <p:nvSpPr>
          <p:cNvPr id="3505" name="Google Shape;3505;p57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The welcome sign is a good idea, Maria. We can put it close to your flower garden and will significantly improve the view. Let`s try like this!</a:t>
            </a:r>
            <a:endParaRPr/>
          </a:p>
        </p:txBody>
      </p:sp>
    </p:spTree>
  </p:cSld>
  <p:clrMapOvr>
    <a:masterClrMapping/>
  </p:clrMapOvr>
</p:sld>
</file>

<file path=ppt/slides/slide5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0" name="Shape 3510"/>
        <p:cNvGrpSpPr/>
        <p:nvPr/>
      </p:nvGrpSpPr>
      <p:grpSpPr>
        <a:xfrm>
          <a:off x="0" y="0"/>
          <a:ext cx="0" cy="0"/>
          <a:chOff x="0" y="0"/>
          <a:chExt cx="0" cy="0"/>
        </a:xfrm>
      </p:grpSpPr>
      <p:sp>
        <p:nvSpPr>
          <p:cNvPr id="3511" name="Google Shape;3511;p57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B0F0"/>
              </a:buClr>
              <a:buSzPts val="4000"/>
              <a:buNone/>
            </a:pPr>
            <a:r>
              <a:rPr i="1" lang="en-US" sz="4000">
                <a:solidFill>
                  <a:srgbClr val="00B0F0"/>
                </a:solidFill>
                <a:latin typeface="Calibri"/>
                <a:ea typeface="Calibri"/>
                <a:cs typeface="Calibri"/>
                <a:sym typeface="Calibri"/>
              </a:rPr>
              <a:t>Maria is discussing with John on how can the sign improve the view and which color is the perfect one.</a:t>
            </a:r>
            <a:endParaRPr/>
          </a:p>
          <a:p>
            <a:pPr indent="0" lvl="0" marL="0" rtl="0" algn="l">
              <a:lnSpc>
                <a:spcPct val="90000"/>
              </a:lnSpc>
              <a:spcBef>
                <a:spcPts val="533"/>
              </a:spcBef>
              <a:spcAft>
                <a:spcPts val="0"/>
              </a:spcAft>
              <a:buClr>
                <a:srgbClr val="00B0F0"/>
              </a:buClr>
              <a:buSzPts val="4000"/>
              <a:buNone/>
            </a:pPr>
            <a:r>
              <a:rPr i="1" lang="en-US" sz="4000">
                <a:solidFill>
                  <a:srgbClr val="00B0F0"/>
                </a:solidFill>
                <a:latin typeface="Calibri"/>
                <a:ea typeface="Calibri"/>
                <a:cs typeface="Calibri"/>
                <a:sym typeface="Calibri"/>
              </a:rPr>
              <a:t>Michael and Stefan argue, too. </a:t>
            </a:r>
            <a:endParaRPr/>
          </a:p>
        </p:txBody>
      </p:sp>
    </p:spTree>
  </p:cSld>
  <p:clrMapOvr>
    <a:masterClrMapping/>
  </p:clrMapOvr>
</p:sld>
</file>

<file path=ppt/slides/slide5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6" name="Shape 3516"/>
        <p:cNvGrpSpPr/>
        <p:nvPr/>
      </p:nvGrpSpPr>
      <p:grpSpPr>
        <a:xfrm>
          <a:off x="0" y="0"/>
          <a:ext cx="0" cy="0"/>
          <a:chOff x="0" y="0"/>
          <a:chExt cx="0" cy="0"/>
        </a:xfrm>
      </p:grpSpPr>
      <p:sp>
        <p:nvSpPr>
          <p:cNvPr id="3517" name="Google Shape;3517;p57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Stefan, as I already heard, you want to place the fountain in the center of the garden, and you, Michael, think that is better to place it in the back of the yard. Is it right?</a:t>
            </a:r>
            <a:endParaRPr/>
          </a:p>
        </p:txBody>
      </p:sp>
    </p:spTree>
  </p:cSld>
  <p:clrMapOvr>
    <a:masterClrMapping/>
  </p:clrMapOvr>
</p:sld>
</file>

<file path=ppt/slides/slide5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2" name="Shape 3522"/>
        <p:cNvGrpSpPr/>
        <p:nvPr/>
      </p:nvGrpSpPr>
      <p:grpSpPr>
        <a:xfrm>
          <a:off x="0" y="0"/>
          <a:ext cx="0" cy="0"/>
          <a:chOff x="0" y="0"/>
          <a:chExt cx="0" cy="0"/>
        </a:xfrm>
      </p:grpSpPr>
      <p:sp>
        <p:nvSpPr>
          <p:cNvPr id="3523" name="Google Shape;3523;p57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Yes, teacher. I think in the center of the garden will look great.</a:t>
            </a:r>
            <a:endParaRPr/>
          </a:p>
        </p:txBody>
      </p:sp>
    </p:spTree>
  </p:cSld>
  <p:clrMapOvr>
    <a:masterClrMapping/>
  </p:clrMapOvr>
</p:sld>
</file>

<file path=ppt/slides/slide5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8" name="Shape 3528"/>
        <p:cNvGrpSpPr/>
        <p:nvPr/>
      </p:nvGrpSpPr>
      <p:grpSpPr>
        <a:xfrm>
          <a:off x="0" y="0"/>
          <a:ext cx="0" cy="0"/>
          <a:chOff x="0" y="0"/>
          <a:chExt cx="0" cy="0"/>
        </a:xfrm>
      </p:grpSpPr>
      <p:sp>
        <p:nvSpPr>
          <p:cNvPr id="3529" name="Google Shape;3529;p57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Let`s see what is the best choice.</a:t>
            </a:r>
            <a:endParaRPr/>
          </a:p>
        </p:txBody>
      </p:sp>
    </p:spTree>
  </p:cSld>
  <p:clrMapOvr>
    <a:masterClrMapping/>
  </p:clrMapOvr>
</p:sld>
</file>

<file path=ppt/slides/slide5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4" name="Shape 3534"/>
        <p:cNvGrpSpPr/>
        <p:nvPr/>
      </p:nvGrpSpPr>
      <p:grpSpPr>
        <a:xfrm>
          <a:off x="0" y="0"/>
          <a:ext cx="0" cy="0"/>
          <a:chOff x="0" y="0"/>
          <a:chExt cx="0" cy="0"/>
        </a:xfrm>
      </p:grpSpPr>
      <p:sp>
        <p:nvSpPr>
          <p:cNvPr id="3535" name="Google Shape;3535;p57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B0F0"/>
              </a:buClr>
              <a:buSzPts val="4000"/>
              <a:buNone/>
            </a:pPr>
            <a:r>
              <a:rPr i="1" lang="en-US" sz="4000">
                <a:solidFill>
                  <a:srgbClr val="00B0F0"/>
                </a:solidFill>
                <a:latin typeface="Calibri"/>
                <a:ea typeface="Calibri"/>
                <a:cs typeface="Calibri"/>
                <a:sym typeface="Calibri"/>
              </a:rPr>
              <a:t>Michael and Stefan start discussing and talking about each idea with positive and negative aspects.</a:t>
            </a:r>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p58"/>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That’s not enough. One of the things you can do is praise the student for their courage to discuss the incident with you. You have to act immediately.</a:t>
            </a:r>
            <a:endParaRPr/>
          </a:p>
        </p:txBody>
      </p:sp>
    </p:spTree>
  </p:cSld>
  <p:clrMapOvr>
    <a:masterClrMapping/>
  </p:clrMapOvr>
</p:sld>
</file>

<file path=ppt/slides/slide5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0" name="Shape 3540"/>
        <p:cNvGrpSpPr/>
        <p:nvPr/>
      </p:nvGrpSpPr>
      <p:grpSpPr>
        <a:xfrm>
          <a:off x="0" y="0"/>
          <a:ext cx="0" cy="0"/>
          <a:chOff x="0" y="0"/>
          <a:chExt cx="0" cy="0"/>
        </a:xfrm>
      </p:grpSpPr>
      <p:sp>
        <p:nvSpPr>
          <p:cNvPr id="3541" name="Google Shape;3541;p58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When you notice a bullying situation in your group, you: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Simply consider that is a normal argue between kids/teenagers</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Ask the class to come up with their own ground rules</a:t>
            </a:r>
            <a:endParaRPr/>
          </a:p>
          <a:p>
            <a:pPr indent="-742950" lvl="0" marL="742950" rtl="0" algn="l">
              <a:lnSpc>
                <a:spcPct val="90000"/>
              </a:lnSpc>
              <a:spcBef>
                <a:spcPts val="533"/>
              </a:spcBef>
              <a:spcAft>
                <a:spcPts val="0"/>
              </a:spcAft>
              <a:buClr>
                <a:schemeClr val="dk1"/>
              </a:buClr>
              <a:buSzPct val="100000"/>
              <a:buAutoNum type="arabicPeriod"/>
            </a:pPr>
            <a:r>
              <a:rPr lang="en-US" sz="4000"/>
              <a:t>Forget about the incident as soon as this is solved</a:t>
            </a:r>
            <a:endParaRPr/>
          </a:p>
        </p:txBody>
      </p:sp>
    </p:spTree>
  </p:cSld>
  <p:clrMapOvr>
    <a:masterClrMapping/>
  </p:clrMapOvr>
</p:sld>
</file>

<file path=ppt/slides/slide5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6" name="Shape 3546"/>
        <p:cNvGrpSpPr/>
        <p:nvPr/>
      </p:nvGrpSpPr>
      <p:grpSpPr>
        <a:xfrm>
          <a:off x="0" y="0"/>
          <a:ext cx="0" cy="0"/>
          <a:chOff x="0" y="0"/>
          <a:chExt cx="0" cy="0"/>
        </a:xfrm>
      </p:grpSpPr>
      <p:sp>
        <p:nvSpPr>
          <p:cNvPr id="3547" name="Google Shape;3547;p58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correct answer read again the theoretical part.</a:t>
            </a:r>
            <a:endParaRPr sz="4000"/>
          </a:p>
        </p:txBody>
      </p:sp>
    </p:spTree>
  </p:cSld>
  <p:clrMapOvr>
    <a:masterClrMapping/>
  </p:clrMapOvr>
</p:sld>
</file>

<file path=ppt/slides/slide5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2" name="Shape 3552"/>
        <p:cNvGrpSpPr/>
        <p:nvPr/>
      </p:nvGrpSpPr>
      <p:grpSpPr>
        <a:xfrm>
          <a:off x="0" y="0"/>
          <a:ext cx="0" cy="0"/>
          <a:chOff x="0" y="0"/>
          <a:chExt cx="0" cy="0"/>
        </a:xfrm>
      </p:grpSpPr>
      <p:sp>
        <p:nvSpPr>
          <p:cNvPr id="3553" name="Google Shape;3553;p58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This the correct answer.</a:t>
            </a:r>
            <a:endParaRPr sz="4000"/>
          </a:p>
        </p:txBody>
      </p:sp>
    </p:spTree>
  </p:cSld>
  <p:clrMapOvr>
    <a:masterClrMapping/>
  </p:clrMapOvr>
</p:sld>
</file>

<file path=ppt/slides/slide5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8" name="Shape 3558"/>
        <p:cNvGrpSpPr/>
        <p:nvPr/>
      </p:nvGrpSpPr>
      <p:grpSpPr>
        <a:xfrm>
          <a:off x="0" y="0"/>
          <a:ext cx="0" cy="0"/>
          <a:chOff x="0" y="0"/>
          <a:chExt cx="0" cy="0"/>
        </a:xfrm>
      </p:grpSpPr>
      <p:sp>
        <p:nvSpPr>
          <p:cNvPr id="3559" name="Google Shape;3559;p58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correct answer read again the theoretical part.</a:t>
            </a:r>
            <a:endParaRPr sz="4000"/>
          </a:p>
        </p:txBody>
      </p:sp>
    </p:spTree>
  </p:cSld>
  <p:clrMapOvr>
    <a:masterClrMapping/>
  </p:clrMapOvr>
</p:sld>
</file>

<file path=ppt/slides/slide5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4" name="Shape 3564"/>
        <p:cNvGrpSpPr/>
        <p:nvPr/>
      </p:nvGrpSpPr>
      <p:grpSpPr>
        <a:xfrm>
          <a:off x="0" y="0"/>
          <a:ext cx="0" cy="0"/>
          <a:chOff x="0" y="0"/>
          <a:chExt cx="0" cy="0"/>
        </a:xfrm>
      </p:grpSpPr>
      <p:sp>
        <p:nvSpPr>
          <p:cNvPr id="3565" name="Google Shape;3565;p58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Maria is part of your group. She feels stress and anxiety whenever she has to work in group with John and Michael. Identify if there is any conflict between them and which stage is:</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There is a conflict in the “Felt Stage”.</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There is no conflict between the member of the group.</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There is a conflict between them in the “Latent Stage”.</a:t>
            </a:r>
            <a:endParaRPr/>
          </a:p>
        </p:txBody>
      </p:sp>
    </p:spTree>
  </p:cSld>
  <p:clrMapOvr>
    <a:masterClrMapping/>
  </p:clrMapOvr>
</p:sld>
</file>

<file path=ppt/slides/slide5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0" name="Shape 3570"/>
        <p:cNvGrpSpPr/>
        <p:nvPr/>
      </p:nvGrpSpPr>
      <p:grpSpPr>
        <a:xfrm>
          <a:off x="0" y="0"/>
          <a:ext cx="0" cy="0"/>
          <a:chOff x="0" y="0"/>
          <a:chExt cx="0" cy="0"/>
        </a:xfrm>
      </p:grpSpPr>
      <p:sp>
        <p:nvSpPr>
          <p:cNvPr id="3571" name="Google Shape;3571;p58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This is the correct answer.</a:t>
            </a:r>
            <a:endParaRPr sz="4000"/>
          </a:p>
        </p:txBody>
      </p:sp>
    </p:spTree>
  </p:cSld>
  <p:clrMapOvr>
    <a:masterClrMapping/>
  </p:clrMapOvr>
</p:sld>
</file>

<file path=ppt/slides/slide5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6" name="Shape 3576"/>
        <p:cNvGrpSpPr/>
        <p:nvPr/>
      </p:nvGrpSpPr>
      <p:grpSpPr>
        <a:xfrm>
          <a:off x="0" y="0"/>
          <a:ext cx="0" cy="0"/>
          <a:chOff x="0" y="0"/>
          <a:chExt cx="0" cy="0"/>
        </a:xfrm>
      </p:grpSpPr>
      <p:sp>
        <p:nvSpPr>
          <p:cNvPr id="3577" name="Google Shape;3577;p58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correct answer read again the theoretical part.</a:t>
            </a:r>
            <a:endParaRPr sz="4000"/>
          </a:p>
        </p:txBody>
      </p:sp>
    </p:spTree>
  </p:cSld>
  <p:clrMapOvr>
    <a:masterClrMapping/>
  </p:clrMapOvr>
</p:sld>
</file>

<file path=ppt/slides/slide5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2" name="Shape 3582"/>
        <p:cNvGrpSpPr/>
        <p:nvPr/>
      </p:nvGrpSpPr>
      <p:grpSpPr>
        <a:xfrm>
          <a:off x="0" y="0"/>
          <a:ext cx="0" cy="0"/>
          <a:chOff x="0" y="0"/>
          <a:chExt cx="0" cy="0"/>
        </a:xfrm>
      </p:grpSpPr>
      <p:sp>
        <p:nvSpPr>
          <p:cNvPr id="3583" name="Google Shape;3583;p58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correct answer read again the theoretical part.</a:t>
            </a:r>
            <a:endParaRPr sz="4000"/>
          </a:p>
        </p:txBody>
      </p:sp>
    </p:spTree>
  </p:cSld>
  <p:clrMapOvr>
    <a:masterClrMapping/>
  </p:clrMapOvr>
</p:sld>
</file>

<file path=ppt/slides/slide5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8" name="Shape 3588"/>
        <p:cNvGrpSpPr/>
        <p:nvPr/>
      </p:nvGrpSpPr>
      <p:grpSpPr>
        <a:xfrm>
          <a:off x="0" y="0"/>
          <a:ext cx="0" cy="0"/>
          <a:chOff x="0" y="0"/>
          <a:chExt cx="0" cy="0"/>
        </a:xfrm>
      </p:grpSpPr>
      <p:sp>
        <p:nvSpPr>
          <p:cNvPr id="3589" name="Google Shape;3589;p58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When you notice a problem in group functioning, you try to provide guidance for the group members: </a:t>
            </a:r>
            <a:endParaRPr/>
          </a:p>
          <a:p>
            <a:pPr indent="-742950" lvl="0" marL="742950" rtl="0" algn="l">
              <a:lnSpc>
                <a:spcPct val="90000"/>
              </a:lnSpc>
              <a:spcBef>
                <a:spcPts val="533"/>
              </a:spcBef>
              <a:spcAft>
                <a:spcPts val="0"/>
              </a:spcAft>
              <a:buClr>
                <a:schemeClr val="dk1"/>
              </a:buClr>
              <a:buSzPct val="100000"/>
              <a:buAutoNum type="arabicPeriod"/>
            </a:pPr>
            <a:r>
              <a:rPr lang="en-US" sz="4000"/>
              <a:t>By find points of agreement</a:t>
            </a:r>
            <a:endParaRPr/>
          </a:p>
          <a:p>
            <a:pPr indent="-742950" lvl="0" marL="742950" rtl="0" algn="l">
              <a:lnSpc>
                <a:spcPct val="90000"/>
              </a:lnSpc>
              <a:spcBef>
                <a:spcPts val="533"/>
              </a:spcBef>
              <a:spcAft>
                <a:spcPts val="0"/>
              </a:spcAft>
              <a:buClr>
                <a:schemeClr val="dk1"/>
              </a:buClr>
              <a:buSzPct val="100000"/>
              <a:buAutoNum type="arabicPeriod"/>
            </a:pPr>
            <a:r>
              <a:rPr lang="en-US" sz="4000"/>
              <a:t>By setting a time and place to talk about the disagreements</a:t>
            </a:r>
            <a:endParaRPr/>
          </a:p>
          <a:p>
            <a:pPr indent="-742950" lvl="0" marL="742950" rtl="0" algn="l">
              <a:lnSpc>
                <a:spcPct val="90000"/>
              </a:lnSpc>
              <a:spcBef>
                <a:spcPts val="533"/>
              </a:spcBef>
              <a:spcAft>
                <a:spcPts val="0"/>
              </a:spcAft>
              <a:buClr>
                <a:schemeClr val="dk1"/>
              </a:buClr>
              <a:buSzPct val="100000"/>
              <a:buAutoNum type="arabicPeriod"/>
            </a:pPr>
            <a:r>
              <a:rPr lang="en-US" sz="4000"/>
              <a:t>By not taking sides and highlight the positive aspects of the process</a:t>
            </a:r>
            <a:endParaRPr/>
          </a:p>
        </p:txBody>
      </p:sp>
    </p:spTree>
  </p:cSld>
  <p:clrMapOvr>
    <a:masterClrMapping/>
  </p:clrMapOvr>
</p:sld>
</file>

<file path=ppt/slides/slide5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4" name="Shape 3594"/>
        <p:cNvGrpSpPr/>
        <p:nvPr/>
      </p:nvGrpSpPr>
      <p:grpSpPr>
        <a:xfrm>
          <a:off x="0" y="0"/>
          <a:ext cx="0" cy="0"/>
          <a:chOff x="0" y="0"/>
          <a:chExt cx="0" cy="0"/>
        </a:xfrm>
      </p:grpSpPr>
      <p:sp>
        <p:nvSpPr>
          <p:cNvPr id="3595" name="Google Shape;3595;p58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correct answer read again the theoretical part.</a:t>
            </a:r>
            <a:endParaRPr sz="4000"/>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p59"/>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Don’t force a meeting between the student who was bullying and the victim. Mary should feel safe and protected and should not be confronted with the aggressors. This exposure may cause you even more anxiety and potentiate future aggressions.</a:t>
            </a:r>
            <a:endParaRPr/>
          </a:p>
        </p:txBody>
      </p:sp>
    </p:spTree>
  </p:cSld>
  <p:clrMapOvr>
    <a:masterClrMapping/>
  </p:clrMapOvr>
</p:sld>
</file>

<file path=ppt/slides/slide5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0" name="Shape 3600"/>
        <p:cNvGrpSpPr/>
        <p:nvPr/>
      </p:nvGrpSpPr>
      <p:grpSpPr>
        <a:xfrm>
          <a:off x="0" y="0"/>
          <a:ext cx="0" cy="0"/>
          <a:chOff x="0" y="0"/>
          <a:chExt cx="0" cy="0"/>
        </a:xfrm>
      </p:grpSpPr>
      <p:sp>
        <p:nvSpPr>
          <p:cNvPr id="3601" name="Google Shape;3601;p59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correct answer read again the theoretical part.</a:t>
            </a:r>
            <a:endParaRPr sz="4000"/>
          </a:p>
        </p:txBody>
      </p:sp>
    </p:spTree>
  </p:cSld>
  <p:clrMapOvr>
    <a:masterClrMapping/>
  </p:clrMapOvr>
</p:sld>
</file>

<file path=ppt/slides/slide5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6" name="Shape 3606"/>
        <p:cNvGrpSpPr/>
        <p:nvPr/>
      </p:nvGrpSpPr>
      <p:grpSpPr>
        <a:xfrm>
          <a:off x="0" y="0"/>
          <a:ext cx="0" cy="0"/>
          <a:chOff x="0" y="0"/>
          <a:chExt cx="0" cy="0"/>
        </a:xfrm>
      </p:grpSpPr>
      <p:sp>
        <p:nvSpPr>
          <p:cNvPr id="3607" name="Google Shape;3607;p59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This is the correct answer.</a:t>
            </a:r>
            <a:endParaRPr sz="4000"/>
          </a:p>
        </p:txBody>
      </p:sp>
    </p:spTree>
  </p:cSld>
  <p:clrMapOvr>
    <a:masterClrMapping/>
  </p:clrMapOvr>
</p:sld>
</file>

<file path=ppt/slides/slide5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2" name="Shape 3612"/>
        <p:cNvGrpSpPr/>
        <p:nvPr/>
      </p:nvGrpSpPr>
      <p:grpSpPr>
        <a:xfrm>
          <a:off x="0" y="0"/>
          <a:ext cx="0" cy="0"/>
          <a:chOff x="0" y="0"/>
          <a:chExt cx="0" cy="0"/>
        </a:xfrm>
      </p:grpSpPr>
      <p:sp>
        <p:nvSpPr>
          <p:cNvPr id="3613" name="Google Shape;3613;p59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To help your group communicate efficiently, you encourage members to:</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ensure that each member has a chance to speak without interruption</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ask everyone to contribute their ideas</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ask questions instead of making accusations</a:t>
            </a:r>
            <a:endParaRPr/>
          </a:p>
        </p:txBody>
      </p:sp>
    </p:spTree>
  </p:cSld>
  <p:clrMapOvr>
    <a:masterClrMapping/>
  </p:clrMapOvr>
</p:sld>
</file>

<file path=ppt/slides/slide5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8" name="Shape 3618"/>
        <p:cNvGrpSpPr/>
        <p:nvPr/>
      </p:nvGrpSpPr>
      <p:grpSpPr>
        <a:xfrm>
          <a:off x="0" y="0"/>
          <a:ext cx="0" cy="0"/>
          <a:chOff x="0" y="0"/>
          <a:chExt cx="0" cy="0"/>
        </a:xfrm>
      </p:grpSpPr>
      <p:sp>
        <p:nvSpPr>
          <p:cNvPr id="3619" name="Google Shape;3619;p59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correct answer read again the theoretical part.</a:t>
            </a:r>
            <a:endParaRPr sz="4000"/>
          </a:p>
        </p:txBody>
      </p:sp>
    </p:spTree>
  </p:cSld>
  <p:clrMapOvr>
    <a:masterClrMapping/>
  </p:clrMapOvr>
</p:sld>
</file>

<file path=ppt/slides/slide5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4" name="Shape 3624"/>
        <p:cNvGrpSpPr/>
        <p:nvPr/>
      </p:nvGrpSpPr>
      <p:grpSpPr>
        <a:xfrm>
          <a:off x="0" y="0"/>
          <a:ext cx="0" cy="0"/>
          <a:chOff x="0" y="0"/>
          <a:chExt cx="0" cy="0"/>
        </a:xfrm>
      </p:grpSpPr>
      <p:sp>
        <p:nvSpPr>
          <p:cNvPr id="3625" name="Google Shape;3625;p59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To find out the correct answer read again the theoretical part.</a:t>
            </a:r>
            <a:endParaRPr sz="4000"/>
          </a:p>
        </p:txBody>
      </p:sp>
    </p:spTree>
  </p:cSld>
  <p:clrMapOvr>
    <a:masterClrMapping/>
  </p:clrMapOvr>
</p:sld>
</file>

<file path=ppt/slides/slide5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0" name="Shape 3630"/>
        <p:cNvGrpSpPr/>
        <p:nvPr/>
      </p:nvGrpSpPr>
      <p:grpSpPr>
        <a:xfrm>
          <a:off x="0" y="0"/>
          <a:ext cx="0" cy="0"/>
          <a:chOff x="0" y="0"/>
          <a:chExt cx="0" cy="0"/>
        </a:xfrm>
      </p:grpSpPr>
      <p:sp>
        <p:nvSpPr>
          <p:cNvPr id="3631" name="Google Shape;3631;p59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This is the correct answer.</a:t>
            </a:r>
            <a:endParaRPr sz="4000"/>
          </a:p>
        </p:txBody>
      </p:sp>
    </p:spTree>
  </p:cSld>
  <p:clrMapOvr>
    <a:masterClrMapping/>
  </p:clrMapOvr>
</p:sld>
</file>

<file path=ppt/slides/slide5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6" name="Shape 3636"/>
        <p:cNvGrpSpPr/>
        <p:nvPr/>
      </p:nvGrpSpPr>
      <p:grpSpPr>
        <a:xfrm>
          <a:off x="0" y="0"/>
          <a:ext cx="0" cy="0"/>
          <a:chOff x="0" y="0"/>
          <a:chExt cx="0" cy="0"/>
        </a:xfrm>
      </p:grpSpPr>
      <p:sp>
        <p:nvSpPr>
          <p:cNvPr id="3637" name="Google Shape;3637;p59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85000" lnSpcReduction="1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As we discussed, in this bowl are all the tickets received from all of you. The tickets that you have filled with topics like: who or what displeases you, why you have conflicts inside the class, where they start from, etc. Let's all take out one note at a time and discuss it openly and honestly with all the members of the class. Would you like to start taking a note out of the bowl, Carter?</a:t>
            </a:r>
            <a:endParaRPr sz="4000"/>
          </a:p>
        </p:txBody>
      </p:sp>
    </p:spTree>
  </p:cSld>
  <p:clrMapOvr>
    <a:masterClrMapping/>
  </p:clrMapOvr>
</p:sld>
</file>

<file path=ppt/slides/slide5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2" name="Shape 3642"/>
        <p:cNvGrpSpPr/>
        <p:nvPr/>
      </p:nvGrpSpPr>
      <p:grpSpPr>
        <a:xfrm>
          <a:off x="0" y="0"/>
          <a:ext cx="0" cy="0"/>
          <a:chOff x="0" y="0"/>
          <a:chExt cx="0" cy="0"/>
        </a:xfrm>
      </p:grpSpPr>
      <p:sp>
        <p:nvSpPr>
          <p:cNvPr id="3643" name="Google Shape;3643;p59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don`t want to participate in this activity!</a:t>
            </a:r>
            <a:endParaRPr sz="4000"/>
          </a:p>
        </p:txBody>
      </p:sp>
    </p:spTree>
  </p:cSld>
  <p:clrMapOvr>
    <a:masterClrMapping/>
  </p:clrMapOvr>
</p:sld>
</file>

<file path=ppt/slides/slide5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8" name="Shape 3648"/>
        <p:cNvGrpSpPr/>
        <p:nvPr/>
      </p:nvGrpSpPr>
      <p:grpSpPr>
        <a:xfrm>
          <a:off x="0" y="0"/>
          <a:ext cx="0" cy="0"/>
          <a:chOff x="0" y="0"/>
          <a:chExt cx="0" cy="0"/>
        </a:xfrm>
      </p:grpSpPr>
      <p:sp>
        <p:nvSpPr>
          <p:cNvPr id="3649" name="Google Shape;3649;p59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We must all participate! But you, as usual, have to make troubles!</a:t>
            </a:r>
            <a:endParaRPr sz="4000"/>
          </a:p>
        </p:txBody>
      </p:sp>
    </p:spTree>
  </p:cSld>
  <p:clrMapOvr>
    <a:masterClrMapping/>
  </p:clrMapOvr>
</p:sld>
</file>

<file path=ppt/slides/slide5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4" name="Shape 3654"/>
        <p:cNvGrpSpPr/>
        <p:nvPr/>
      </p:nvGrpSpPr>
      <p:grpSpPr>
        <a:xfrm>
          <a:off x="0" y="0"/>
          <a:ext cx="0" cy="0"/>
          <a:chOff x="0" y="0"/>
          <a:chExt cx="0" cy="0"/>
        </a:xfrm>
      </p:grpSpPr>
      <p:sp>
        <p:nvSpPr>
          <p:cNvPr id="3655" name="Google Shape;3655;p59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We are all here to resolve the conflicts, not to create others! Why don't you want to join us in this activity, Carter?</a:t>
            </a:r>
            <a:endParaRPr sz="40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6"/>
          <p:cNvSpPr txBox="1"/>
          <p:nvPr>
            <p:ph idx="1" type="body"/>
          </p:nvPr>
        </p:nvSpPr>
        <p:spPr>
          <a:xfrm>
            <a:off x="701676" y="436336"/>
            <a:ext cx="9569448" cy="2784927"/>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3600"/>
              <a:buNone/>
            </a:pPr>
            <a:r>
              <a:rPr lang="en-US" sz="3600"/>
              <a:t>You have to be more patient, sometimes it takes more patience to score goals. Just like games, relationships between young people also have rules, and those rules of coexistence cannot be broken. You can't react aggressively whenever things don't go the way you want them to. </a:t>
            </a:r>
            <a:endParaRPr sz="3600">
              <a:latin typeface="Calibri"/>
              <a:ea typeface="Calibri"/>
              <a:cs typeface="Calibri"/>
              <a:sym typeface="Calibri"/>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6" name="Shape 436"/>
        <p:cNvGrpSpPr/>
        <p:nvPr/>
      </p:nvGrpSpPr>
      <p:grpSpPr>
        <a:xfrm>
          <a:off x="0" y="0"/>
          <a:ext cx="0" cy="0"/>
          <a:chOff x="0" y="0"/>
          <a:chExt cx="0" cy="0"/>
        </a:xfrm>
      </p:grpSpPr>
      <p:sp>
        <p:nvSpPr>
          <p:cNvPr id="437" name="Google Shape;437;p60"/>
          <p:cNvSpPr txBox="1"/>
          <p:nvPr>
            <p:ph idx="1" type="body"/>
          </p:nvPr>
        </p:nvSpPr>
        <p:spPr>
          <a:xfrm>
            <a:off x="663764" y="239274"/>
            <a:ext cx="9569448" cy="266529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400"/>
              <a:buNone/>
            </a:pPr>
            <a:r>
              <a:t/>
            </a:r>
            <a:endParaRPr sz="14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Correct answer! That is exactly what you should do.</a:t>
            </a:r>
            <a:endParaRPr/>
          </a:p>
        </p:txBody>
      </p:sp>
    </p:spTree>
  </p:cSld>
  <p:clrMapOvr>
    <a:masterClrMapping/>
  </p:clrMapOvr>
</p:sld>
</file>

<file path=ppt/slides/slide6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0" name="Shape 3660"/>
        <p:cNvGrpSpPr/>
        <p:nvPr/>
      </p:nvGrpSpPr>
      <p:grpSpPr>
        <a:xfrm>
          <a:off x="0" y="0"/>
          <a:ext cx="0" cy="0"/>
          <a:chOff x="0" y="0"/>
          <a:chExt cx="0" cy="0"/>
        </a:xfrm>
      </p:grpSpPr>
      <p:sp>
        <p:nvSpPr>
          <p:cNvPr id="3661" name="Google Shape;3661;p60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Because whatever I say, my colleagues laugh at me, they make fun of me! Look! To please you, I will extract the first ticket!</a:t>
            </a:r>
            <a:endParaRPr sz="4000"/>
          </a:p>
        </p:txBody>
      </p:sp>
    </p:spTree>
  </p:cSld>
  <p:clrMapOvr>
    <a:masterClrMapping/>
  </p:clrMapOvr>
</p:sld>
</file>

<file path=ppt/slides/slide6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6" name="Shape 3666"/>
        <p:cNvGrpSpPr/>
        <p:nvPr/>
      </p:nvGrpSpPr>
      <p:grpSpPr>
        <a:xfrm>
          <a:off x="0" y="0"/>
          <a:ext cx="0" cy="0"/>
          <a:chOff x="0" y="0"/>
          <a:chExt cx="0" cy="0"/>
        </a:xfrm>
      </p:grpSpPr>
      <p:sp>
        <p:nvSpPr>
          <p:cNvPr id="3667" name="Google Shape;3667;p60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Please share with us what is written on the ticket.</a:t>
            </a:r>
            <a:endParaRPr sz="4000"/>
          </a:p>
        </p:txBody>
      </p:sp>
    </p:spTree>
  </p:cSld>
  <p:clrMapOvr>
    <a:masterClrMapping/>
  </p:clrMapOvr>
</p:sld>
</file>

<file path=ppt/slides/slide6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2" name="Shape 3672"/>
        <p:cNvGrpSpPr/>
        <p:nvPr/>
      </p:nvGrpSpPr>
      <p:grpSpPr>
        <a:xfrm>
          <a:off x="0" y="0"/>
          <a:ext cx="0" cy="0"/>
          <a:chOff x="0" y="0"/>
          <a:chExt cx="0" cy="0"/>
        </a:xfrm>
      </p:grpSpPr>
      <p:sp>
        <p:nvSpPr>
          <p:cNvPr id="3673" name="Google Shape;3673;p60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It says : “We are not a united class”.</a:t>
            </a:r>
            <a:endParaRPr sz="4000"/>
          </a:p>
        </p:txBody>
      </p:sp>
    </p:spTree>
  </p:cSld>
  <p:clrMapOvr>
    <a:masterClrMapping/>
  </p:clrMapOvr>
</p:sld>
</file>

<file path=ppt/slides/slide6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8" name="Shape 3678"/>
        <p:cNvGrpSpPr/>
        <p:nvPr/>
      </p:nvGrpSpPr>
      <p:grpSpPr>
        <a:xfrm>
          <a:off x="0" y="0"/>
          <a:ext cx="0" cy="0"/>
          <a:chOff x="0" y="0"/>
          <a:chExt cx="0" cy="0"/>
        </a:xfrm>
      </p:grpSpPr>
      <p:sp>
        <p:nvSpPr>
          <p:cNvPr id="3679" name="Google Shape;3679;p60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Very well. Let's all talk, without interrupting each other how we can solve this problem.</a:t>
            </a:r>
            <a:endParaRPr sz="4000"/>
          </a:p>
        </p:txBody>
      </p:sp>
    </p:spTree>
  </p:cSld>
  <p:clrMapOvr>
    <a:masterClrMapping/>
  </p:clrMapOvr>
</p:sld>
</file>

<file path=ppt/slides/slide6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4" name="Shape 3684"/>
        <p:cNvGrpSpPr/>
        <p:nvPr/>
      </p:nvGrpSpPr>
      <p:grpSpPr>
        <a:xfrm>
          <a:off x="0" y="0"/>
          <a:ext cx="0" cy="0"/>
          <a:chOff x="0" y="0"/>
          <a:chExt cx="0" cy="0"/>
        </a:xfrm>
      </p:grpSpPr>
      <p:sp>
        <p:nvSpPr>
          <p:cNvPr id="3685" name="Google Shape;3685;p60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want to answer.</a:t>
            </a:r>
            <a:endParaRPr sz="4000"/>
          </a:p>
        </p:txBody>
      </p:sp>
    </p:spTree>
  </p:cSld>
  <p:clrMapOvr>
    <a:masterClrMapping/>
  </p:clrMapOvr>
</p:sld>
</file>

<file path=ppt/slides/slide6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0" name="Shape 3690"/>
        <p:cNvGrpSpPr/>
        <p:nvPr/>
      </p:nvGrpSpPr>
      <p:grpSpPr>
        <a:xfrm>
          <a:off x="0" y="0"/>
          <a:ext cx="0" cy="0"/>
          <a:chOff x="0" y="0"/>
          <a:chExt cx="0" cy="0"/>
        </a:xfrm>
      </p:grpSpPr>
      <p:sp>
        <p:nvSpPr>
          <p:cNvPr id="3691" name="Google Shape;3691;p60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But I want to answer first.</a:t>
            </a:r>
            <a:endParaRPr sz="4000"/>
          </a:p>
        </p:txBody>
      </p:sp>
    </p:spTree>
  </p:cSld>
  <p:clrMapOvr>
    <a:masterClrMapping/>
  </p:clrMapOvr>
</p:sld>
</file>

<file path=ppt/slides/slide6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6" name="Shape 3696"/>
        <p:cNvGrpSpPr/>
        <p:nvPr/>
      </p:nvGrpSpPr>
      <p:grpSpPr>
        <a:xfrm>
          <a:off x="0" y="0"/>
          <a:ext cx="0" cy="0"/>
          <a:chOff x="0" y="0"/>
          <a:chExt cx="0" cy="0"/>
        </a:xfrm>
      </p:grpSpPr>
      <p:sp>
        <p:nvSpPr>
          <p:cNvPr id="3697" name="Google Shape;3697;p60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Stop creating conflicts! Respect each other, listen to each other and prioritize each other!</a:t>
            </a:r>
            <a:endParaRPr sz="4000"/>
          </a:p>
        </p:txBody>
      </p:sp>
    </p:spTree>
  </p:cSld>
  <p:clrMapOvr>
    <a:masterClrMapping/>
  </p:clrMapOvr>
</p:sld>
</file>

<file path=ppt/slides/slide6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2" name="Shape 3702"/>
        <p:cNvGrpSpPr/>
        <p:nvPr/>
      </p:nvGrpSpPr>
      <p:grpSpPr>
        <a:xfrm>
          <a:off x="0" y="0"/>
          <a:ext cx="0" cy="0"/>
          <a:chOff x="0" y="0"/>
          <a:chExt cx="0" cy="0"/>
        </a:xfrm>
      </p:grpSpPr>
      <p:sp>
        <p:nvSpPr>
          <p:cNvPr id="3703" name="Google Shape;3703;p60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We can solve this problem if we agree with the different opinions we all have and respect them.</a:t>
            </a:r>
            <a:endParaRPr sz="4000"/>
          </a:p>
        </p:txBody>
      </p:sp>
    </p:spTree>
  </p:cSld>
  <p:clrMapOvr>
    <a:masterClrMapping/>
  </p:clrMapOvr>
</p:sld>
</file>

<file path=ppt/slides/slide6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8" name="Shape 3708"/>
        <p:cNvGrpSpPr/>
        <p:nvPr/>
      </p:nvGrpSpPr>
      <p:grpSpPr>
        <a:xfrm>
          <a:off x="0" y="0"/>
          <a:ext cx="0" cy="0"/>
          <a:chOff x="0" y="0"/>
          <a:chExt cx="0" cy="0"/>
        </a:xfrm>
      </p:grpSpPr>
      <p:sp>
        <p:nvSpPr>
          <p:cNvPr id="3709" name="Google Shape;3709;p60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Yes, we are different. I don't want to be like you,Carter!</a:t>
            </a:r>
            <a:endParaRPr sz="4000"/>
          </a:p>
        </p:txBody>
      </p:sp>
    </p:spTree>
  </p:cSld>
  <p:clrMapOvr>
    <a:masterClrMapping/>
  </p:clrMapOvr>
</p:sld>
</file>

<file path=ppt/slides/slide6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4" name="Shape 3714"/>
        <p:cNvGrpSpPr/>
        <p:nvPr/>
      </p:nvGrpSpPr>
      <p:grpSpPr>
        <a:xfrm>
          <a:off x="0" y="0"/>
          <a:ext cx="0" cy="0"/>
          <a:chOff x="0" y="0"/>
          <a:chExt cx="0" cy="0"/>
        </a:xfrm>
      </p:grpSpPr>
      <p:sp>
        <p:nvSpPr>
          <p:cNvPr id="3715" name="Google Shape;3715;p60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Teacher, it's your fault! You don't tell them anything and they always laugh at me!</a:t>
            </a:r>
            <a:endParaRPr sz="4000"/>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2" name="Shape 442"/>
        <p:cNvGrpSpPr/>
        <p:nvPr/>
      </p:nvGrpSpPr>
      <p:grpSpPr>
        <a:xfrm>
          <a:off x="0" y="0"/>
          <a:ext cx="0" cy="0"/>
          <a:chOff x="0" y="0"/>
          <a:chExt cx="0" cy="0"/>
        </a:xfrm>
      </p:grpSpPr>
      <p:sp>
        <p:nvSpPr>
          <p:cNvPr id="443" name="Google Shape;443;p61"/>
          <p:cNvSpPr txBox="1"/>
          <p:nvPr>
            <p:ph idx="1" type="body"/>
          </p:nvPr>
        </p:nvSpPr>
        <p:spPr>
          <a:xfrm>
            <a:off x="663764" y="239275"/>
            <a:ext cx="9569448" cy="341832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sz="2800">
                <a:latin typeface="Calibri"/>
                <a:ea typeface="Calibri"/>
                <a:cs typeface="Calibri"/>
                <a:sym typeface="Calibri"/>
              </a:rPr>
              <a:t>What can you do to help Laura?</a:t>
            </a:r>
            <a:br>
              <a:rPr lang="en-US" sz="2800">
                <a:latin typeface="Calibri"/>
                <a:ea typeface="Calibri"/>
                <a:cs typeface="Calibri"/>
                <a:sym typeface="Calibri"/>
              </a:rPr>
            </a:br>
            <a:endParaRPr sz="2000">
              <a:latin typeface="Calibri"/>
              <a:ea typeface="Calibri"/>
              <a:cs typeface="Calibri"/>
              <a:sym typeface="Calibri"/>
            </a:endParaRPr>
          </a:p>
          <a:p>
            <a:pPr indent="-514350" lvl="0" marL="514350" rtl="0" algn="l">
              <a:lnSpc>
                <a:spcPct val="90000"/>
              </a:lnSpc>
              <a:spcBef>
                <a:spcPts val="533"/>
              </a:spcBef>
              <a:spcAft>
                <a:spcPts val="0"/>
              </a:spcAft>
              <a:buClr>
                <a:schemeClr val="dk1"/>
              </a:buClr>
              <a:buSzPts val="2800"/>
              <a:buFont typeface="Calibri"/>
              <a:buAutoNum type="arabicPeriod"/>
            </a:pPr>
            <a:r>
              <a:rPr lang="en-US" sz="2800">
                <a:latin typeface="Calibri"/>
                <a:ea typeface="Calibri"/>
                <a:cs typeface="Calibri"/>
                <a:sym typeface="Calibri"/>
              </a:rPr>
              <a:t>You will say: “What did you do, Laura? Why are you so aggressive? What’s wrong with you?”</a:t>
            </a:r>
            <a:endParaRPr/>
          </a:p>
          <a:p>
            <a:pPr indent="-514350" lvl="0" marL="514350" rtl="0" algn="l">
              <a:lnSpc>
                <a:spcPct val="90000"/>
              </a:lnSpc>
              <a:spcBef>
                <a:spcPts val="533"/>
              </a:spcBef>
              <a:spcAft>
                <a:spcPts val="0"/>
              </a:spcAft>
              <a:buClr>
                <a:schemeClr val="dk1"/>
              </a:buClr>
              <a:buSzPts val="2800"/>
              <a:buFont typeface="Calibri"/>
              <a:buAutoNum type="arabicPeriod"/>
            </a:pPr>
            <a:r>
              <a:rPr lang="en-US" sz="2800">
                <a:latin typeface="Calibri"/>
                <a:ea typeface="Calibri"/>
                <a:cs typeface="Calibri"/>
                <a:sym typeface="Calibri"/>
              </a:rPr>
              <a:t>Telling Laura that she behaved in an unacceptable way but not taking concrete measures to solve the problem.</a:t>
            </a:r>
            <a:endParaRPr/>
          </a:p>
          <a:p>
            <a:pPr indent="-514350" lvl="0" marL="514350" rtl="0" algn="l">
              <a:lnSpc>
                <a:spcPct val="90000"/>
              </a:lnSpc>
              <a:spcBef>
                <a:spcPts val="533"/>
              </a:spcBef>
              <a:spcAft>
                <a:spcPts val="0"/>
              </a:spcAft>
              <a:buClr>
                <a:schemeClr val="dk1"/>
              </a:buClr>
              <a:buSzPts val="2800"/>
              <a:buFont typeface="Calibri"/>
              <a:buAutoNum type="arabicPeriod"/>
            </a:pPr>
            <a:r>
              <a:rPr lang="en-US" sz="2800">
                <a:latin typeface="Calibri"/>
                <a:ea typeface="Calibri"/>
                <a:cs typeface="Calibri"/>
                <a:sym typeface="Calibri"/>
              </a:rPr>
              <a:t>To be firm and assertive, using a coherent and consistent methodology to intervene in bullying behaviors.</a:t>
            </a:r>
            <a:endParaRPr/>
          </a:p>
        </p:txBody>
      </p:sp>
    </p:spTree>
  </p:cSld>
  <p:clrMapOvr>
    <a:masterClrMapping/>
  </p:clrMapOvr>
</p:sld>
</file>

<file path=ppt/slides/slide6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0" name="Shape 3720"/>
        <p:cNvGrpSpPr/>
        <p:nvPr/>
      </p:nvGrpSpPr>
      <p:grpSpPr>
        <a:xfrm>
          <a:off x="0" y="0"/>
          <a:ext cx="0" cy="0"/>
          <a:chOff x="0" y="0"/>
          <a:chExt cx="0" cy="0"/>
        </a:xfrm>
      </p:grpSpPr>
      <p:sp>
        <p:nvSpPr>
          <p:cNvPr id="3721" name="Google Shape;3721;p61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Now take a quiz to handle the situation.</a:t>
            </a:r>
            <a:endParaRPr sz="4000"/>
          </a:p>
        </p:txBody>
      </p:sp>
    </p:spTree>
  </p:cSld>
  <p:clrMapOvr>
    <a:masterClrMapping/>
  </p:clrMapOvr>
</p:sld>
</file>

<file path=ppt/slides/slide6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6" name="Shape 3726"/>
        <p:cNvGrpSpPr/>
        <p:nvPr/>
      </p:nvGrpSpPr>
      <p:grpSpPr>
        <a:xfrm>
          <a:off x="0" y="0"/>
          <a:ext cx="0" cy="0"/>
          <a:chOff x="0" y="0"/>
          <a:chExt cx="0" cy="0"/>
        </a:xfrm>
      </p:grpSpPr>
      <p:sp>
        <p:nvSpPr>
          <p:cNvPr id="3727" name="Google Shape;3727;p61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Find agreement is: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A stage of conflict</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A style of conflict</a:t>
            </a:r>
            <a:endParaRPr/>
          </a:p>
          <a:p>
            <a:pPr indent="-742950" lvl="0" marL="742950" rtl="0" algn="l">
              <a:lnSpc>
                <a:spcPct val="90000"/>
              </a:lnSpc>
              <a:spcBef>
                <a:spcPts val="533"/>
              </a:spcBef>
              <a:spcAft>
                <a:spcPts val="0"/>
              </a:spcAft>
              <a:buClr>
                <a:schemeClr val="dk1"/>
              </a:buClr>
              <a:buSzPts val="4000"/>
              <a:buAutoNum type="arabicPeriod"/>
            </a:pPr>
            <a:r>
              <a:rPr lang="en-US" sz="4000"/>
              <a:t>A strategy to solve the conflict</a:t>
            </a:r>
            <a:endParaRPr/>
          </a:p>
        </p:txBody>
      </p:sp>
    </p:spTree>
  </p:cSld>
  <p:clrMapOvr>
    <a:masterClrMapping/>
  </p:clrMapOvr>
</p:sld>
</file>

<file path=ppt/slides/slide6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2" name="Shape 3732"/>
        <p:cNvGrpSpPr/>
        <p:nvPr/>
      </p:nvGrpSpPr>
      <p:grpSpPr>
        <a:xfrm>
          <a:off x="0" y="0"/>
          <a:ext cx="0" cy="0"/>
          <a:chOff x="0" y="0"/>
          <a:chExt cx="0" cy="0"/>
        </a:xfrm>
      </p:grpSpPr>
      <p:sp>
        <p:nvSpPr>
          <p:cNvPr id="3733" name="Google Shape;3733;p61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a:t>
            </a:r>
            <a:endParaRPr sz="4000"/>
          </a:p>
        </p:txBody>
      </p:sp>
    </p:spTree>
  </p:cSld>
  <p:clrMapOvr>
    <a:masterClrMapping/>
  </p:clrMapOvr>
</p:sld>
</file>

<file path=ppt/slides/slide6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8" name="Shape 3738"/>
        <p:cNvGrpSpPr/>
        <p:nvPr/>
      </p:nvGrpSpPr>
      <p:grpSpPr>
        <a:xfrm>
          <a:off x="0" y="0"/>
          <a:ext cx="0" cy="0"/>
          <a:chOff x="0" y="0"/>
          <a:chExt cx="0" cy="0"/>
        </a:xfrm>
      </p:grpSpPr>
      <p:sp>
        <p:nvSpPr>
          <p:cNvPr id="3739" name="Google Shape;3739;p61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a:t>
            </a:r>
            <a:endParaRPr sz="4000"/>
          </a:p>
        </p:txBody>
      </p:sp>
    </p:spTree>
  </p:cSld>
  <p:clrMapOvr>
    <a:masterClrMapping/>
  </p:clrMapOvr>
</p:sld>
</file>

<file path=ppt/slides/slide6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4" name="Shape 3744"/>
        <p:cNvGrpSpPr/>
        <p:nvPr/>
      </p:nvGrpSpPr>
      <p:grpSpPr>
        <a:xfrm>
          <a:off x="0" y="0"/>
          <a:ext cx="0" cy="0"/>
          <a:chOff x="0" y="0"/>
          <a:chExt cx="0" cy="0"/>
        </a:xfrm>
      </p:grpSpPr>
      <p:sp>
        <p:nvSpPr>
          <p:cNvPr id="3745" name="Google Shape;3745;p61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To be a team player is the best choice always!</a:t>
            </a:r>
            <a:endParaRPr sz="4000"/>
          </a:p>
        </p:txBody>
      </p:sp>
    </p:spTree>
  </p:cSld>
  <p:clrMapOvr>
    <a:masterClrMapping/>
  </p:clrMapOvr>
</p:sld>
</file>

<file path=ppt/slides/slide6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0" name="Shape 3750"/>
        <p:cNvGrpSpPr/>
        <p:nvPr/>
      </p:nvGrpSpPr>
      <p:grpSpPr>
        <a:xfrm>
          <a:off x="0" y="0"/>
          <a:ext cx="0" cy="0"/>
          <a:chOff x="0" y="0"/>
          <a:chExt cx="0" cy="0"/>
        </a:xfrm>
      </p:grpSpPr>
      <p:sp>
        <p:nvSpPr>
          <p:cNvPr id="3751" name="Google Shape;3751;p61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There are some common issues that may arise when working in a group:</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latin typeface="Calibri"/>
                <a:ea typeface="Calibri"/>
                <a:cs typeface="Calibri"/>
                <a:sym typeface="Calibri"/>
              </a:rPr>
              <a:t>Poor communication, Personal issues, Unequal contribution, Lacking focus, Missing deadlines</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Unequal contribution, Lacking focus, Missing deadlines</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Poor communication, Domineering personalities, Unequal contribution, Lacking focus, Missing deadlines</a:t>
            </a:r>
            <a:endParaRPr/>
          </a:p>
        </p:txBody>
      </p:sp>
    </p:spTree>
  </p:cSld>
  <p:clrMapOvr>
    <a:masterClrMapping/>
  </p:clrMapOvr>
</p:sld>
</file>

<file path=ppt/slides/slide6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6" name="Shape 3756"/>
        <p:cNvGrpSpPr/>
        <p:nvPr/>
      </p:nvGrpSpPr>
      <p:grpSpPr>
        <a:xfrm>
          <a:off x="0" y="0"/>
          <a:ext cx="0" cy="0"/>
          <a:chOff x="0" y="0"/>
          <a:chExt cx="0" cy="0"/>
        </a:xfrm>
      </p:grpSpPr>
      <p:sp>
        <p:nvSpPr>
          <p:cNvPr id="3757" name="Google Shape;3757;p61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To be a team player is the best choice always!</a:t>
            </a:r>
            <a:endParaRPr sz="4000"/>
          </a:p>
        </p:txBody>
      </p:sp>
    </p:spTree>
  </p:cSld>
  <p:clrMapOvr>
    <a:masterClrMapping/>
  </p:clrMapOvr>
</p:sld>
</file>

<file path=ppt/slides/slide6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2" name="Shape 3762"/>
        <p:cNvGrpSpPr/>
        <p:nvPr/>
      </p:nvGrpSpPr>
      <p:grpSpPr>
        <a:xfrm>
          <a:off x="0" y="0"/>
          <a:ext cx="0" cy="0"/>
          <a:chOff x="0" y="0"/>
          <a:chExt cx="0" cy="0"/>
        </a:xfrm>
      </p:grpSpPr>
      <p:sp>
        <p:nvSpPr>
          <p:cNvPr id="3763" name="Google Shape;3763;p61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a:t>
            </a:r>
            <a:endParaRPr sz="4000"/>
          </a:p>
        </p:txBody>
      </p:sp>
    </p:spTree>
  </p:cSld>
  <p:clrMapOvr>
    <a:masterClrMapping/>
  </p:clrMapOvr>
</p:sld>
</file>

<file path=ppt/slides/slide6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8" name="Shape 3768"/>
        <p:cNvGrpSpPr/>
        <p:nvPr/>
      </p:nvGrpSpPr>
      <p:grpSpPr>
        <a:xfrm>
          <a:off x="0" y="0"/>
          <a:ext cx="0" cy="0"/>
          <a:chOff x="0" y="0"/>
          <a:chExt cx="0" cy="0"/>
        </a:xfrm>
      </p:grpSpPr>
      <p:sp>
        <p:nvSpPr>
          <p:cNvPr id="3769" name="Google Shape;3769;p61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a:t>
            </a:r>
            <a:endParaRPr sz="4000"/>
          </a:p>
        </p:txBody>
      </p:sp>
    </p:spTree>
  </p:cSld>
  <p:clrMapOvr>
    <a:masterClrMapping/>
  </p:clrMapOvr>
</p:sld>
</file>

<file path=ppt/slides/slide6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4" name="Shape 3774"/>
        <p:cNvGrpSpPr/>
        <p:nvPr/>
      </p:nvGrpSpPr>
      <p:grpSpPr>
        <a:xfrm>
          <a:off x="0" y="0"/>
          <a:ext cx="0" cy="0"/>
          <a:chOff x="0" y="0"/>
          <a:chExt cx="0" cy="0"/>
        </a:xfrm>
      </p:grpSpPr>
      <p:sp>
        <p:nvSpPr>
          <p:cNvPr id="3775" name="Google Shape;3775;p61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Value Conflict</a:t>
            </a:r>
            <a:endParaRPr/>
          </a:p>
          <a:p>
            <a:pPr indent="-742950" lvl="0" marL="742950" rtl="0" algn="l">
              <a:lnSpc>
                <a:spcPct val="90000"/>
              </a:lnSpc>
              <a:spcBef>
                <a:spcPts val="533"/>
              </a:spcBef>
              <a:spcAft>
                <a:spcPts val="0"/>
              </a:spcAft>
              <a:buClr>
                <a:schemeClr val="dk1"/>
              </a:buClr>
              <a:buSzPct val="100000"/>
              <a:buAutoNum type="arabicPeriod"/>
            </a:pPr>
            <a:r>
              <a:rPr lang="en-US" sz="4000"/>
              <a:t>arises from differences in personality, style, matters of taste, and even conflict styles</a:t>
            </a:r>
            <a:endParaRPr/>
          </a:p>
          <a:p>
            <a:pPr indent="-742950" lvl="0" marL="742950" rtl="0" algn="l">
              <a:lnSpc>
                <a:spcPct val="90000"/>
              </a:lnSpc>
              <a:spcBef>
                <a:spcPts val="533"/>
              </a:spcBef>
              <a:spcAft>
                <a:spcPts val="0"/>
              </a:spcAft>
              <a:buClr>
                <a:schemeClr val="dk1"/>
              </a:buClr>
              <a:buSzPct val="100000"/>
              <a:buAutoNum type="arabicPeriod"/>
            </a:pPr>
            <a:r>
              <a:rPr lang="en-US" sz="4000"/>
              <a:t>arise from fundamental differences in identities and values, which can include differences in politics, religion, ethics, norms, and other deeply held beliefs</a:t>
            </a:r>
            <a:endParaRPr/>
          </a:p>
          <a:p>
            <a:pPr indent="-742950" lvl="0" marL="742950" rtl="0" algn="l">
              <a:lnSpc>
                <a:spcPct val="90000"/>
              </a:lnSpc>
              <a:spcBef>
                <a:spcPts val="533"/>
              </a:spcBef>
              <a:spcAft>
                <a:spcPts val="0"/>
              </a:spcAft>
              <a:buClr>
                <a:schemeClr val="dk1"/>
              </a:buClr>
              <a:buSzPct val="100000"/>
              <a:buAutoNum type="arabicPeriod"/>
            </a:pPr>
            <a:r>
              <a:rPr lang="en-US" sz="4000"/>
              <a:t>Arise when 2 different types of personalities clash</a:t>
            </a:r>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8" name="Shape 448"/>
        <p:cNvGrpSpPr/>
        <p:nvPr/>
      </p:nvGrpSpPr>
      <p:grpSpPr>
        <a:xfrm>
          <a:off x="0" y="0"/>
          <a:ext cx="0" cy="0"/>
          <a:chOff x="0" y="0"/>
          <a:chExt cx="0" cy="0"/>
        </a:xfrm>
      </p:grpSpPr>
      <p:sp>
        <p:nvSpPr>
          <p:cNvPr id="449" name="Google Shape;449;p62"/>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Although what Laura did was wrong, it's not enough to yell at her. We have to be firm and assertive and be very concrete in our speech. There can be no doubt about the severity of what happened</a:t>
            </a:r>
            <a:endParaRPr/>
          </a:p>
        </p:txBody>
      </p:sp>
    </p:spTree>
  </p:cSld>
  <p:clrMapOvr>
    <a:masterClrMapping/>
  </p:clrMapOvr>
</p:sld>
</file>

<file path=ppt/slides/slide6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0" name="Shape 3780"/>
        <p:cNvGrpSpPr/>
        <p:nvPr/>
      </p:nvGrpSpPr>
      <p:grpSpPr>
        <a:xfrm>
          <a:off x="0" y="0"/>
          <a:ext cx="0" cy="0"/>
          <a:chOff x="0" y="0"/>
          <a:chExt cx="0" cy="0"/>
        </a:xfrm>
      </p:grpSpPr>
      <p:sp>
        <p:nvSpPr>
          <p:cNvPr id="3781" name="Google Shape;3781;p62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a:t>
            </a:r>
            <a:endParaRPr sz="4000"/>
          </a:p>
        </p:txBody>
      </p:sp>
    </p:spTree>
  </p:cSld>
  <p:clrMapOvr>
    <a:masterClrMapping/>
  </p:clrMapOvr>
</p:sld>
</file>

<file path=ppt/slides/slide6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6" name="Shape 3786"/>
        <p:cNvGrpSpPr/>
        <p:nvPr/>
      </p:nvGrpSpPr>
      <p:grpSpPr>
        <a:xfrm>
          <a:off x="0" y="0"/>
          <a:ext cx="0" cy="0"/>
          <a:chOff x="0" y="0"/>
          <a:chExt cx="0" cy="0"/>
        </a:xfrm>
      </p:grpSpPr>
      <p:sp>
        <p:nvSpPr>
          <p:cNvPr id="3787" name="Google Shape;3787;p62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To be a team player is the best choice always!</a:t>
            </a:r>
            <a:endParaRPr sz="4000"/>
          </a:p>
        </p:txBody>
      </p:sp>
    </p:spTree>
  </p:cSld>
  <p:clrMapOvr>
    <a:masterClrMapping/>
  </p:clrMapOvr>
</p:sld>
</file>

<file path=ppt/slides/slide6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2" name="Shape 3792"/>
        <p:cNvGrpSpPr/>
        <p:nvPr/>
      </p:nvGrpSpPr>
      <p:grpSpPr>
        <a:xfrm>
          <a:off x="0" y="0"/>
          <a:ext cx="0" cy="0"/>
          <a:chOff x="0" y="0"/>
          <a:chExt cx="0" cy="0"/>
        </a:xfrm>
      </p:grpSpPr>
      <p:sp>
        <p:nvSpPr>
          <p:cNvPr id="3793" name="Google Shape;3793;p62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a:t>
            </a:r>
            <a:endParaRPr sz="4000"/>
          </a:p>
        </p:txBody>
      </p:sp>
    </p:spTree>
  </p:cSld>
  <p:clrMapOvr>
    <a:masterClrMapping/>
  </p:clrMapOvr>
</p:sld>
</file>

<file path=ppt/slides/slide6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8" name="Shape 3798"/>
        <p:cNvGrpSpPr/>
        <p:nvPr/>
      </p:nvGrpSpPr>
      <p:grpSpPr>
        <a:xfrm>
          <a:off x="0" y="0"/>
          <a:ext cx="0" cy="0"/>
          <a:chOff x="0" y="0"/>
          <a:chExt cx="0" cy="0"/>
        </a:xfrm>
      </p:grpSpPr>
      <p:sp>
        <p:nvSpPr>
          <p:cNvPr id="3799" name="Google Shape;3799;p62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Latent Stage of the conflict implies that </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Participants are not yet aware of conflict</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Conflict is open and can be observed</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Stress and anxiety</a:t>
            </a:r>
            <a:endParaRPr/>
          </a:p>
        </p:txBody>
      </p:sp>
    </p:spTree>
  </p:cSld>
  <p:clrMapOvr>
    <a:masterClrMapping/>
  </p:clrMapOvr>
</p:sld>
</file>

<file path=ppt/slides/slide6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4" name="Shape 3804"/>
        <p:cNvGrpSpPr/>
        <p:nvPr/>
      </p:nvGrpSpPr>
      <p:grpSpPr>
        <a:xfrm>
          <a:off x="0" y="0"/>
          <a:ext cx="0" cy="0"/>
          <a:chOff x="0" y="0"/>
          <a:chExt cx="0" cy="0"/>
        </a:xfrm>
      </p:grpSpPr>
      <p:sp>
        <p:nvSpPr>
          <p:cNvPr id="3805" name="Google Shape;3805;p62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To be a team player is the best choice always!</a:t>
            </a:r>
            <a:endParaRPr sz="4000"/>
          </a:p>
        </p:txBody>
      </p:sp>
    </p:spTree>
  </p:cSld>
  <p:clrMapOvr>
    <a:masterClrMapping/>
  </p:clrMapOvr>
</p:sld>
</file>

<file path=ppt/slides/slide6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0" name="Shape 3810"/>
        <p:cNvGrpSpPr/>
        <p:nvPr/>
      </p:nvGrpSpPr>
      <p:grpSpPr>
        <a:xfrm>
          <a:off x="0" y="0"/>
          <a:ext cx="0" cy="0"/>
          <a:chOff x="0" y="0"/>
          <a:chExt cx="0" cy="0"/>
        </a:xfrm>
      </p:grpSpPr>
      <p:sp>
        <p:nvSpPr>
          <p:cNvPr id="3811" name="Google Shape;3811;p62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a:t>
            </a:r>
            <a:endParaRPr sz="4000"/>
          </a:p>
        </p:txBody>
      </p:sp>
    </p:spTree>
  </p:cSld>
  <p:clrMapOvr>
    <a:masterClrMapping/>
  </p:clrMapOvr>
</p:sld>
</file>

<file path=ppt/slides/slide6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6" name="Shape 3816"/>
        <p:cNvGrpSpPr/>
        <p:nvPr/>
      </p:nvGrpSpPr>
      <p:grpSpPr>
        <a:xfrm>
          <a:off x="0" y="0"/>
          <a:ext cx="0" cy="0"/>
          <a:chOff x="0" y="0"/>
          <a:chExt cx="0" cy="0"/>
        </a:xfrm>
      </p:grpSpPr>
      <p:sp>
        <p:nvSpPr>
          <p:cNvPr id="3817" name="Google Shape;3817;p62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a:t>
            </a:r>
            <a:endParaRPr sz="4000"/>
          </a:p>
        </p:txBody>
      </p:sp>
    </p:spTree>
  </p:cSld>
  <p:clrMapOvr>
    <a:masterClrMapping/>
  </p:clrMapOvr>
</p:sld>
</file>

<file path=ppt/slides/slide6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2" name="Shape 3822"/>
        <p:cNvGrpSpPr/>
        <p:nvPr/>
      </p:nvGrpSpPr>
      <p:grpSpPr>
        <a:xfrm>
          <a:off x="0" y="0"/>
          <a:ext cx="0" cy="0"/>
          <a:chOff x="0" y="0"/>
          <a:chExt cx="0" cy="0"/>
        </a:xfrm>
      </p:grpSpPr>
      <p:sp>
        <p:nvSpPr>
          <p:cNvPr id="3823" name="Google Shape;3823;p62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Missing deadline is </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A stage of conflict</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Common issue in group</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A strategy to solve the conflict</a:t>
            </a:r>
            <a:endParaRPr/>
          </a:p>
        </p:txBody>
      </p:sp>
    </p:spTree>
  </p:cSld>
  <p:clrMapOvr>
    <a:masterClrMapping/>
  </p:clrMapOvr>
</p:sld>
</file>

<file path=ppt/slides/slide6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8" name="Shape 3828"/>
        <p:cNvGrpSpPr/>
        <p:nvPr/>
      </p:nvGrpSpPr>
      <p:grpSpPr>
        <a:xfrm>
          <a:off x="0" y="0"/>
          <a:ext cx="0" cy="0"/>
          <a:chOff x="0" y="0"/>
          <a:chExt cx="0" cy="0"/>
        </a:xfrm>
      </p:grpSpPr>
      <p:sp>
        <p:nvSpPr>
          <p:cNvPr id="3829" name="Google Shape;3829;p62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a:t>
            </a:r>
            <a:endParaRPr sz="4000"/>
          </a:p>
        </p:txBody>
      </p:sp>
    </p:spTree>
  </p:cSld>
  <p:clrMapOvr>
    <a:masterClrMapping/>
  </p:clrMapOvr>
</p:sld>
</file>

<file path=ppt/slides/slide6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4" name="Shape 3834"/>
        <p:cNvGrpSpPr/>
        <p:nvPr/>
      </p:nvGrpSpPr>
      <p:grpSpPr>
        <a:xfrm>
          <a:off x="0" y="0"/>
          <a:ext cx="0" cy="0"/>
          <a:chOff x="0" y="0"/>
          <a:chExt cx="0" cy="0"/>
        </a:xfrm>
      </p:grpSpPr>
      <p:sp>
        <p:nvSpPr>
          <p:cNvPr id="3835" name="Google Shape;3835;p62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To be a team player is the best choice always!</a:t>
            </a:r>
            <a:endParaRPr sz="4000"/>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 name="Shape 454"/>
        <p:cNvGrpSpPr/>
        <p:nvPr/>
      </p:nvGrpSpPr>
      <p:grpSpPr>
        <a:xfrm>
          <a:off x="0" y="0"/>
          <a:ext cx="0" cy="0"/>
          <a:chOff x="0" y="0"/>
          <a:chExt cx="0" cy="0"/>
        </a:xfrm>
      </p:grpSpPr>
      <p:sp>
        <p:nvSpPr>
          <p:cNvPr id="455" name="Google Shape;455;p63"/>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You should make it clear to the bully that bullying will not be tolerated in your classroom or in the school but also develop clear and consistent rules and consequences against bullying.</a:t>
            </a:r>
            <a:endParaRPr/>
          </a:p>
        </p:txBody>
      </p:sp>
    </p:spTree>
  </p:cSld>
  <p:clrMapOvr>
    <a:masterClrMapping/>
  </p:clrMapOvr>
</p:sld>
</file>

<file path=ppt/slides/slide6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0" name="Shape 3840"/>
        <p:cNvGrpSpPr/>
        <p:nvPr/>
      </p:nvGrpSpPr>
      <p:grpSpPr>
        <a:xfrm>
          <a:off x="0" y="0"/>
          <a:ext cx="0" cy="0"/>
          <a:chOff x="0" y="0"/>
          <a:chExt cx="0" cy="0"/>
        </a:xfrm>
      </p:grpSpPr>
      <p:sp>
        <p:nvSpPr>
          <p:cNvPr id="3841" name="Google Shape;3841;p63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a:t>
            </a:r>
            <a:endParaRPr sz="4000"/>
          </a:p>
        </p:txBody>
      </p:sp>
    </p:spTree>
  </p:cSld>
  <p:clrMapOvr>
    <a:masterClrMapping/>
  </p:clrMapOvr>
</p:sld>
</file>

<file path=ppt/slides/slide6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6" name="Shape 3846"/>
        <p:cNvGrpSpPr/>
        <p:nvPr/>
      </p:nvGrpSpPr>
      <p:grpSpPr>
        <a:xfrm>
          <a:off x="0" y="0"/>
          <a:ext cx="0" cy="0"/>
          <a:chOff x="0" y="0"/>
          <a:chExt cx="0" cy="0"/>
        </a:xfrm>
      </p:grpSpPr>
      <p:sp>
        <p:nvSpPr>
          <p:cNvPr id="3847" name="Google Shape;3847;p63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In order to avoid conflicts you have to ensure that all the members of the group know:</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The mission, the vision and the goals of the team</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Each other</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The rules and regulations of the group</a:t>
            </a:r>
            <a:endParaRPr/>
          </a:p>
        </p:txBody>
      </p:sp>
    </p:spTree>
  </p:cSld>
  <p:clrMapOvr>
    <a:masterClrMapping/>
  </p:clrMapOvr>
</p:sld>
</file>

<file path=ppt/slides/slide6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2" name="Shape 3852"/>
        <p:cNvGrpSpPr/>
        <p:nvPr/>
      </p:nvGrpSpPr>
      <p:grpSpPr>
        <a:xfrm>
          <a:off x="0" y="0"/>
          <a:ext cx="0" cy="0"/>
          <a:chOff x="0" y="0"/>
          <a:chExt cx="0" cy="0"/>
        </a:xfrm>
      </p:grpSpPr>
      <p:sp>
        <p:nvSpPr>
          <p:cNvPr id="3853" name="Google Shape;3853;p63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To be a team player is the best choice always!</a:t>
            </a:r>
            <a:endParaRPr sz="4000"/>
          </a:p>
        </p:txBody>
      </p:sp>
    </p:spTree>
  </p:cSld>
  <p:clrMapOvr>
    <a:masterClrMapping/>
  </p:clrMapOvr>
</p:sld>
</file>

<file path=ppt/slides/slide6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8" name="Shape 3858"/>
        <p:cNvGrpSpPr/>
        <p:nvPr/>
      </p:nvGrpSpPr>
      <p:grpSpPr>
        <a:xfrm>
          <a:off x="0" y="0"/>
          <a:ext cx="0" cy="0"/>
          <a:chOff x="0" y="0"/>
          <a:chExt cx="0" cy="0"/>
        </a:xfrm>
      </p:grpSpPr>
      <p:sp>
        <p:nvSpPr>
          <p:cNvPr id="3859" name="Google Shape;3859;p63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a:t>
            </a:r>
            <a:endParaRPr sz="4000"/>
          </a:p>
        </p:txBody>
      </p:sp>
    </p:spTree>
  </p:cSld>
  <p:clrMapOvr>
    <a:masterClrMapping/>
  </p:clrMapOvr>
</p:sld>
</file>

<file path=ppt/slides/slide6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4" name="Shape 3864"/>
        <p:cNvGrpSpPr/>
        <p:nvPr/>
      </p:nvGrpSpPr>
      <p:grpSpPr>
        <a:xfrm>
          <a:off x="0" y="0"/>
          <a:ext cx="0" cy="0"/>
          <a:chOff x="0" y="0"/>
          <a:chExt cx="0" cy="0"/>
        </a:xfrm>
      </p:grpSpPr>
      <p:sp>
        <p:nvSpPr>
          <p:cNvPr id="3865" name="Google Shape;3865;p63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a:t>
            </a:r>
            <a:endParaRPr sz="4000"/>
          </a:p>
        </p:txBody>
      </p:sp>
    </p:spTree>
  </p:cSld>
  <p:clrMapOvr>
    <a:masterClrMapping/>
  </p:clrMapOvr>
</p:sld>
</file>

<file path=ppt/slides/slide6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0" name="Shape 3870"/>
        <p:cNvGrpSpPr/>
        <p:nvPr/>
      </p:nvGrpSpPr>
      <p:grpSpPr>
        <a:xfrm>
          <a:off x="0" y="0"/>
          <a:ext cx="0" cy="0"/>
          <a:chOff x="0" y="0"/>
          <a:chExt cx="0" cy="0"/>
        </a:xfrm>
      </p:grpSpPr>
      <p:sp>
        <p:nvSpPr>
          <p:cNvPr id="3871" name="Google Shape;3871;p63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How many types of conflicts are? </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Six</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Four</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Three</a:t>
            </a:r>
            <a:endParaRPr/>
          </a:p>
        </p:txBody>
      </p:sp>
    </p:spTree>
  </p:cSld>
  <p:clrMapOvr>
    <a:masterClrMapping/>
  </p:clrMapOvr>
</p:sld>
</file>

<file path=ppt/slides/slide6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6" name="Shape 3876"/>
        <p:cNvGrpSpPr/>
        <p:nvPr/>
      </p:nvGrpSpPr>
      <p:grpSpPr>
        <a:xfrm>
          <a:off x="0" y="0"/>
          <a:ext cx="0" cy="0"/>
          <a:chOff x="0" y="0"/>
          <a:chExt cx="0" cy="0"/>
        </a:xfrm>
      </p:grpSpPr>
      <p:sp>
        <p:nvSpPr>
          <p:cNvPr id="3877" name="Google Shape;3877;p63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a:t>
            </a:r>
            <a:endParaRPr sz="4000"/>
          </a:p>
        </p:txBody>
      </p:sp>
    </p:spTree>
  </p:cSld>
  <p:clrMapOvr>
    <a:masterClrMapping/>
  </p:clrMapOvr>
</p:sld>
</file>

<file path=ppt/slides/slide6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2" name="Shape 3882"/>
        <p:cNvGrpSpPr/>
        <p:nvPr/>
      </p:nvGrpSpPr>
      <p:grpSpPr>
        <a:xfrm>
          <a:off x="0" y="0"/>
          <a:ext cx="0" cy="0"/>
          <a:chOff x="0" y="0"/>
          <a:chExt cx="0" cy="0"/>
        </a:xfrm>
      </p:grpSpPr>
      <p:sp>
        <p:nvSpPr>
          <p:cNvPr id="3883" name="Google Shape;3883;p63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a:t>
            </a:r>
            <a:endParaRPr sz="4000"/>
          </a:p>
        </p:txBody>
      </p:sp>
    </p:spTree>
  </p:cSld>
  <p:clrMapOvr>
    <a:masterClrMapping/>
  </p:clrMapOvr>
</p:sld>
</file>

<file path=ppt/slides/slide6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8" name="Shape 3888"/>
        <p:cNvGrpSpPr/>
        <p:nvPr/>
      </p:nvGrpSpPr>
      <p:grpSpPr>
        <a:xfrm>
          <a:off x="0" y="0"/>
          <a:ext cx="0" cy="0"/>
          <a:chOff x="0" y="0"/>
          <a:chExt cx="0" cy="0"/>
        </a:xfrm>
      </p:grpSpPr>
      <p:sp>
        <p:nvSpPr>
          <p:cNvPr id="3889" name="Google Shape;3889;p63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To be a team player is the best choice always!</a:t>
            </a:r>
            <a:endParaRPr sz="4000"/>
          </a:p>
        </p:txBody>
      </p:sp>
    </p:spTree>
  </p:cSld>
  <p:clrMapOvr>
    <a:masterClrMapping/>
  </p:clrMapOvr>
</p:sld>
</file>

<file path=ppt/slides/slide6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4" name="Shape 3894"/>
        <p:cNvGrpSpPr/>
        <p:nvPr/>
      </p:nvGrpSpPr>
      <p:grpSpPr>
        <a:xfrm>
          <a:off x="0" y="0"/>
          <a:ext cx="0" cy="0"/>
          <a:chOff x="0" y="0"/>
          <a:chExt cx="0" cy="0"/>
        </a:xfrm>
      </p:grpSpPr>
      <p:sp>
        <p:nvSpPr>
          <p:cNvPr id="3895" name="Google Shape;3895;p63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How to avoid conflicts which arise from personal issues?</a:t>
            </a:r>
            <a:endParaRPr sz="4000"/>
          </a:p>
          <a:p>
            <a:pPr indent="-742950" lvl="0" marL="742950" rtl="0" algn="l">
              <a:lnSpc>
                <a:spcPct val="90000"/>
              </a:lnSpc>
              <a:spcBef>
                <a:spcPts val="533"/>
              </a:spcBef>
              <a:spcAft>
                <a:spcPts val="0"/>
              </a:spcAft>
              <a:buClr>
                <a:schemeClr val="dk1"/>
              </a:buClr>
              <a:buSzPts val="4000"/>
              <a:buFont typeface="Calibri"/>
              <a:buAutoNum type="arabicPeriod"/>
            </a:pPr>
            <a:r>
              <a:rPr lang="en-US" sz="4000"/>
              <a:t>respect and acknowledge others' ideas</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ask everyone to contribute with their ideas</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establish firm (and realistic) deadlines</a:t>
            </a:r>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0" name="Shape 460"/>
        <p:cNvGrpSpPr/>
        <p:nvPr/>
      </p:nvGrpSpPr>
      <p:grpSpPr>
        <a:xfrm>
          <a:off x="0" y="0"/>
          <a:ext cx="0" cy="0"/>
          <a:chOff x="0" y="0"/>
          <a:chExt cx="0" cy="0"/>
        </a:xfrm>
      </p:grpSpPr>
      <p:sp>
        <p:nvSpPr>
          <p:cNvPr id="461" name="Google Shape;461;p64"/>
          <p:cNvSpPr txBox="1"/>
          <p:nvPr>
            <p:ph idx="1" type="body"/>
          </p:nvPr>
        </p:nvSpPr>
        <p:spPr>
          <a:xfrm>
            <a:off x="36576" y="0"/>
            <a:ext cx="10936224" cy="3778624"/>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chemeClr val="dk1"/>
              </a:buClr>
              <a:buSzPct val="100000"/>
              <a:buNone/>
            </a:pPr>
            <a:r>
              <a:rPr lang="en-US" sz="3800">
                <a:latin typeface="Calibri"/>
                <a:ea typeface="Calibri"/>
                <a:cs typeface="Calibri"/>
                <a:sym typeface="Calibri"/>
              </a:rPr>
              <a:t>Correct answer! </a:t>
            </a:r>
            <a:endParaRPr/>
          </a:p>
          <a:p>
            <a:pPr indent="-168910" lvl="0" marL="121912" rtl="0" algn="l">
              <a:lnSpc>
                <a:spcPct val="90000"/>
              </a:lnSpc>
              <a:spcBef>
                <a:spcPts val="533"/>
              </a:spcBef>
              <a:spcAft>
                <a:spcPts val="0"/>
              </a:spcAft>
              <a:buClr>
                <a:schemeClr val="dk1"/>
              </a:buClr>
              <a:buSzPct val="100000"/>
              <a:buFont typeface="Noto Sans Symbols"/>
              <a:buChar char="⮚"/>
            </a:pPr>
            <a:r>
              <a:rPr lang="en-US" sz="3800">
                <a:latin typeface="Calibri"/>
                <a:ea typeface="Calibri"/>
                <a:cs typeface="Calibri"/>
                <a:sym typeface="Calibri"/>
              </a:rPr>
              <a:t> Make it clear to the bully that bullying will not be tolerated in  your classroom or in the school.</a:t>
            </a:r>
            <a:endParaRPr/>
          </a:p>
          <a:p>
            <a:pPr indent="-168910" lvl="0" marL="121912" rtl="0" algn="l">
              <a:lnSpc>
                <a:spcPct val="90000"/>
              </a:lnSpc>
              <a:spcBef>
                <a:spcPts val="533"/>
              </a:spcBef>
              <a:spcAft>
                <a:spcPts val="0"/>
              </a:spcAft>
              <a:buClr>
                <a:schemeClr val="dk1"/>
              </a:buClr>
              <a:buSzPct val="100000"/>
              <a:buFont typeface="Noto Sans Symbols"/>
              <a:buChar char="⮚"/>
            </a:pPr>
            <a:r>
              <a:rPr lang="en-US" sz="3800">
                <a:latin typeface="Calibri"/>
                <a:ea typeface="Calibri"/>
                <a:cs typeface="Calibri"/>
                <a:sym typeface="Calibri"/>
              </a:rPr>
              <a:t> Model and discuss empathy as much as possible.</a:t>
            </a:r>
            <a:endParaRPr/>
          </a:p>
          <a:p>
            <a:pPr indent="-168910" lvl="0" marL="121912" rtl="0" algn="l">
              <a:lnSpc>
                <a:spcPct val="90000"/>
              </a:lnSpc>
              <a:spcBef>
                <a:spcPts val="533"/>
              </a:spcBef>
              <a:spcAft>
                <a:spcPts val="0"/>
              </a:spcAft>
              <a:buClr>
                <a:schemeClr val="dk1"/>
              </a:buClr>
              <a:buSzPct val="100000"/>
              <a:buFont typeface="Noto Sans Symbols"/>
              <a:buChar char="⮚"/>
            </a:pPr>
            <a:r>
              <a:rPr lang="en-US" sz="3800">
                <a:latin typeface="Calibri"/>
                <a:ea typeface="Calibri"/>
                <a:cs typeface="Calibri"/>
                <a:sym typeface="Calibri"/>
              </a:rPr>
              <a:t> Get parents involved.</a:t>
            </a:r>
            <a:endParaRPr/>
          </a:p>
          <a:p>
            <a:pPr indent="-168910" lvl="0" marL="121912" rtl="0" algn="l">
              <a:lnSpc>
                <a:spcPct val="90000"/>
              </a:lnSpc>
              <a:spcBef>
                <a:spcPts val="533"/>
              </a:spcBef>
              <a:spcAft>
                <a:spcPts val="0"/>
              </a:spcAft>
              <a:buClr>
                <a:schemeClr val="dk1"/>
              </a:buClr>
              <a:buSzPct val="100000"/>
              <a:buFont typeface="Noto Sans Symbols"/>
              <a:buChar char="⮚"/>
            </a:pPr>
            <a:r>
              <a:rPr lang="en-US" sz="3800">
                <a:latin typeface="Calibri"/>
                <a:ea typeface="Calibri"/>
                <a:cs typeface="Calibri"/>
                <a:sym typeface="Calibri"/>
              </a:rPr>
              <a:t> Refer to school counselor.</a:t>
            </a:r>
            <a:endParaRPr/>
          </a:p>
          <a:p>
            <a:pPr indent="-168910" lvl="0" marL="121912" rtl="0" algn="l">
              <a:lnSpc>
                <a:spcPct val="90000"/>
              </a:lnSpc>
              <a:spcBef>
                <a:spcPts val="533"/>
              </a:spcBef>
              <a:spcAft>
                <a:spcPts val="0"/>
              </a:spcAft>
              <a:buClr>
                <a:schemeClr val="dk1"/>
              </a:buClr>
              <a:buSzPct val="100000"/>
              <a:buFont typeface="Noto Sans Symbols"/>
              <a:buChar char="⮚"/>
            </a:pPr>
            <a:r>
              <a:rPr lang="en-US" sz="3800">
                <a:latin typeface="Calibri"/>
                <a:ea typeface="Calibri"/>
                <a:cs typeface="Calibri"/>
                <a:sym typeface="Calibri"/>
              </a:rPr>
              <a:t> Develop clear and consistent rules and consequences against bullying.</a:t>
            </a:r>
            <a:endParaRPr/>
          </a:p>
          <a:p>
            <a:pPr indent="-168910" lvl="0" marL="121912" rtl="0" algn="l">
              <a:lnSpc>
                <a:spcPct val="90000"/>
              </a:lnSpc>
              <a:spcBef>
                <a:spcPts val="533"/>
              </a:spcBef>
              <a:spcAft>
                <a:spcPts val="0"/>
              </a:spcAft>
              <a:buClr>
                <a:schemeClr val="dk1"/>
              </a:buClr>
              <a:buSzPct val="100000"/>
              <a:buFont typeface="Noto Sans Symbols"/>
              <a:buChar char="⮚"/>
            </a:pPr>
            <a:r>
              <a:rPr lang="en-US" sz="3800">
                <a:latin typeface="Calibri"/>
                <a:ea typeface="Calibri"/>
                <a:cs typeface="Calibri"/>
                <a:sym typeface="Calibri"/>
              </a:rPr>
              <a:t> If necessary, talk to counselor if you feel a mental health referral is needed.</a:t>
            </a:r>
            <a:endParaRPr/>
          </a:p>
          <a:p>
            <a:pPr indent="-168910" lvl="0" marL="121912" rtl="0" algn="l">
              <a:lnSpc>
                <a:spcPct val="90000"/>
              </a:lnSpc>
              <a:spcBef>
                <a:spcPts val="533"/>
              </a:spcBef>
              <a:spcAft>
                <a:spcPts val="0"/>
              </a:spcAft>
              <a:buClr>
                <a:schemeClr val="dk1"/>
              </a:buClr>
              <a:buSzPct val="100000"/>
              <a:buFont typeface="Noto Sans Symbols"/>
              <a:buChar char="⮚"/>
            </a:pPr>
            <a:r>
              <a:rPr lang="en-US" sz="3800">
                <a:latin typeface="Calibri"/>
                <a:ea typeface="Calibri"/>
                <a:cs typeface="Calibri"/>
                <a:sym typeface="Calibri"/>
              </a:rPr>
              <a:t> Encourage the student who is bullying to get involved in prosocial activities such as clubs, music lessons, nonviolent sports. </a:t>
            </a:r>
            <a:endParaRPr/>
          </a:p>
          <a:p>
            <a:pPr indent="0" lvl="0" marL="0" rtl="0" algn="l">
              <a:lnSpc>
                <a:spcPct val="90000"/>
              </a:lnSpc>
              <a:spcBef>
                <a:spcPts val="533"/>
              </a:spcBef>
              <a:spcAft>
                <a:spcPts val="0"/>
              </a:spcAft>
              <a:buClr>
                <a:schemeClr val="dk1"/>
              </a:buClr>
              <a:buSzPct val="100000"/>
              <a:buNone/>
            </a:pPr>
            <a:r>
              <a:t/>
            </a:r>
            <a:endParaRPr sz="3200">
              <a:latin typeface="Calibri"/>
              <a:ea typeface="Calibri"/>
              <a:cs typeface="Calibri"/>
              <a:sym typeface="Calibri"/>
            </a:endParaRPr>
          </a:p>
        </p:txBody>
      </p:sp>
    </p:spTree>
  </p:cSld>
  <p:clrMapOvr>
    <a:masterClrMapping/>
  </p:clrMapOvr>
</p:sld>
</file>

<file path=ppt/slides/slide6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0" name="Shape 3900"/>
        <p:cNvGrpSpPr/>
        <p:nvPr/>
      </p:nvGrpSpPr>
      <p:grpSpPr>
        <a:xfrm>
          <a:off x="0" y="0"/>
          <a:ext cx="0" cy="0"/>
          <a:chOff x="0" y="0"/>
          <a:chExt cx="0" cy="0"/>
        </a:xfrm>
      </p:grpSpPr>
      <p:sp>
        <p:nvSpPr>
          <p:cNvPr id="3901" name="Google Shape;3901;p64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To be a team player is the best choice always!</a:t>
            </a:r>
            <a:endParaRPr sz="4000"/>
          </a:p>
        </p:txBody>
      </p:sp>
    </p:spTree>
  </p:cSld>
  <p:clrMapOvr>
    <a:masterClrMapping/>
  </p:clrMapOvr>
</p:sld>
</file>

<file path=ppt/slides/slide6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6" name="Shape 3906"/>
        <p:cNvGrpSpPr/>
        <p:nvPr/>
      </p:nvGrpSpPr>
      <p:grpSpPr>
        <a:xfrm>
          <a:off x="0" y="0"/>
          <a:ext cx="0" cy="0"/>
          <a:chOff x="0" y="0"/>
          <a:chExt cx="0" cy="0"/>
        </a:xfrm>
      </p:grpSpPr>
      <p:sp>
        <p:nvSpPr>
          <p:cNvPr id="3907" name="Google Shape;3907;p641"/>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a:t>
            </a:r>
            <a:endParaRPr sz="4000"/>
          </a:p>
        </p:txBody>
      </p:sp>
    </p:spTree>
  </p:cSld>
  <p:clrMapOvr>
    <a:masterClrMapping/>
  </p:clrMapOvr>
</p:sld>
</file>

<file path=ppt/slides/slide6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2" name="Shape 3912"/>
        <p:cNvGrpSpPr/>
        <p:nvPr/>
      </p:nvGrpSpPr>
      <p:grpSpPr>
        <a:xfrm>
          <a:off x="0" y="0"/>
          <a:ext cx="0" cy="0"/>
          <a:chOff x="0" y="0"/>
          <a:chExt cx="0" cy="0"/>
        </a:xfrm>
      </p:grpSpPr>
      <p:sp>
        <p:nvSpPr>
          <p:cNvPr id="3913" name="Google Shape;3913;p642"/>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a:t>
            </a:r>
            <a:endParaRPr sz="4000"/>
          </a:p>
        </p:txBody>
      </p:sp>
    </p:spTree>
  </p:cSld>
  <p:clrMapOvr>
    <a:masterClrMapping/>
  </p:clrMapOvr>
</p:sld>
</file>

<file path=ppt/slides/slide6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8" name="Shape 3918"/>
        <p:cNvGrpSpPr/>
        <p:nvPr/>
      </p:nvGrpSpPr>
      <p:grpSpPr>
        <a:xfrm>
          <a:off x="0" y="0"/>
          <a:ext cx="0" cy="0"/>
          <a:chOff x="0" y="0"/>
          <a:chExt cx="0" cy="0"/>
        </a:xfrm>
      </p:grpSpPr>
      <p:sp>
        <p:nvSpPr>
          <p:cNvPr id="3919" name="Google Shape;3919;p643"/>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A team with positive group dynamics</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may be unconstructive and unproductive</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Has no rules and regulations</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t>tend to have team members who trust each other</a:t>
            </a:r>
            <a:endParaRPr/>
          </a:p>
        </p:txBody>
      </p:sp>
    </p:spTree>
  </p:cSld>
  <p:clrMapOvr>
    <a:masterClrMapping/>
  </p:clrMapOvr>
</p:sld>
</file>

<file path=ppt/slides/slide6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4" name="Shape 3924"/>
        <p:cNvGrpSpPr/>
        <p:nvPr/>
      </p:nvGrpSpPr>
      <p:grpSpPr>
        <a:xfrm>
          <a:off x="0" y="0"/>
          <a:ext cx="0" cy="0"/>
          <a:chOff x="0" y="0"/>
          <a:chExt cx="0" cy="0"/>
        </a:xfrm>
      </p:grpSpPr>
      <p:sp>
        <p:nvSpPr>
          <p:cNvPr id="3925" name="Google Shape;3925;p644"/>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a:t>
            </a:r>
            <a:endParaRPr sz="4000"/>
          </a:p>
        </p:txBody>
      </p:sp>
    </p:spTree>
  </p:cSld>
  <p:clrMapOvr>
    <a:masterClrMapping/>
  </p:clrMapOvr>
</p:sld>
</file>

<file path=ppt/slides/slide6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0" name="Shape 3930"/>
        <p:cNvGrpSpPr/>
        <p:nvPr/>
      </p:nvGrpSpPr>
      <p:grpSpPr>
        <a:xfrm>
          <a:off x="0" y="0"/>
          <a:ext cx="0" cy="0"/>
          <a:chOff x="0" y="0"/>
          <a:chExt cx="0" cy="0"/>
        </a:xfrm>
      </p:grpSpPr>
      <p:sp>
        <p:nvSpPr>
          <p:cNvPr id="3931" name="Google Shape;3931;p645"/>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a:t>
            </a:r>
            <a:endParaRPr sz="4000"/>
          </a:p>
        </p:txBody>
      </p:sp>
    </p:spTree>
  </p:cSld>
  <p:clrMapOvr>
    <a:masterClrMapping/>
  </p:clrMapOvr>
</p:sld>
</file>

<file path=ppt/slides/slide6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6" name="Shape 3936"/>
        <p:cNvGrpSpPr/>
        <p:nvPr/>
      </p:nvGrpSpPr>
      <p:grpSpPr>
        <a:xfrm>
          <a:off x="0" y="0"/>
          <a:ext cx="0" cy="0"/>
          <a:chOff x="0" y="0"/>
          <a:chExt cx="0" cy="0"/>
        </a:xfrm>
      </p:grpSpPr>
      <p:sp>
        <p:nvSpPr>
          <p:cNvPr id="3937" name="Google Shape;3937;p646"/>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To be a team player is the best choice always!</a:t>
            </a:r>
            <a:endParaRPr sz="4000"/>
          </a:p>
        </p:txBody>
      </p:sp>
    </p:spTree>
  </p:cSld>
  <p:clrMapOvr>
    <a:masterClrMapping/>
  </p:clrMapOvr>
</p:sld>
</file>

<file path=ppt/slides/slide6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2" name="Shape 3942"/>
        <p:cNvGrpSpPr/>
        <p:nvPr/>
      </p:nvGrpSpPr>
      <p:grpSpPr>
        <a:xfrm>
          <a:off x="0" y="0"/>
          <a:ext cx="0" cy="0"/>
          <a:chOff x="0" y="0"/>
          <a:chExt cx="0" cy="0"/>
        </a:xfrm>
      </p:grpSpPr>
      <p:sp>
        <p:nvSpPr>
          <p:cNvPr id="3943" name="Google Shape;3943;p647"/>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Sometimes, your group may misunderstand each other or communicate negatively. This can lead to group members:</a:t>
            </a:r>
            <a:endParaRPr sz="4000"/>
          </a:p>
          <a:p>
            <a:pPr indent="-742950" lvl="0" marL="742950" rtl="0" algn="l">
              <a:lnSpc>
                <a:spcPct val="90000"/>
              </a:lnSpc>
              <a:spcBef>
                <a:spcPts val="533"/>
              </a:spcBef>
              <a:spcAft>
                <a:spcPts val="0"/>
              </a:spcAft>
              <a:buClr>
                <a:schemeClr val="dk1"/>
              </a:buClr>
              <a:buSzPct val="100000"/>
              <a:buFont typeface="Calibri"/>
              <a:buAutoNum type="arabicPeriod"/>
            </a:pPr>
            <a:r>
              <a:rPr lang="en-US" sz="4000"/>
              <a:t>missing the deadlines</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making assumptions</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4000"/>
              <a:t>pushing our own views instead of developing and encouraging other's ideas</a:t>
            </a:r>
            <a:endParaRPr/>
          </a:p>
        </p:txBody>
      </p:sp>
    </p:spTree>
  </p:cSld>
  <p:clrMapOvr>
    <a:masterClrMapping/>
  </p:clrMapOvr>
</p:sld>
</file>

<file path=ppt/slides/slide6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8" name="Shape 3948"/>
        <p:cNvGrpSpPr/>
        <p:nvPr/>
      </p:nvGrpSpPr>
      <p:grpSpPr>
        <a:xfrm>
          <a:off x="0" y="0"/>
          <a:ext cx="0" cy="0"/>
          <a:chOff x="0" y="0"/>
          <a:chExt cx="0" cy="0"/>
        </a:xfrm>
      </p:grpSpPr>
      <p:sp>
        <p:nvSpPr>
          <p:cNvPr id="3949" name="Google Shape;3949;p648"/>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a:t>
            </a:r>
            <a:endParaRPr sz="4000"/>
          </a:p>
        </p:txBody>
      </p:sp>
    </p:spTree>
  </p:cSld>
  <p:clrMapOvr>
    <a:masterClrMapping/>
  </p:clrMapOvr>
</p:sld>
</file>

<file path=ppt/slides/slide6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4" name="Shape 3954"/>
        <p:cNvGrpSpPr/>
        <p:nvPr/>
      </p:nvGrpSpPr>
      <p:grpSpPr>
        <a:xfrm>
          <a:off x="0" y="0"/>
          <a:ext cx="0" cy="0"/>
          <a:chOff x="0" y="0"/>
          <a:chExt cx="0" cy="0"/>
        </a:xfrm>
      </p:grpSpPr>
      <p:sp>
        <p:nvSpPr>
          <p:cNvPr id="3955" name="Google Shape;3955;p649"/>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To be a team player is the best choice always!</a:t>
            </a:r>
            <a:endParaRPr sz="4000"/>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65"/>
          <p:cNvSpPr txBox="1"/>
          <p:nvPr>
            <p:ph idx="1" type="body"/>
          </p:nvPr>
        </p:nvSpPr>
        <p:spPr>
          <a:xfrm>
            <a:off x="0" y="1"/>
            <a:ext cx="10972800" cy="365760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2800"/>
              <a:buNone/>
            </a:pPr>
            <a:r>
              <a:rPr lang="en-US" sz="2800">
                <a:latin typeface="Calibri"/>
                <a:ea typeface="Calibri"/>
                <a:cs typeface="Calibri"/>
                <a:sym typeface="Calibri"/>
              </a:rPr>
              <a:t> What can you do about Brian?</a:t>
            </a:r>
            <a:br>
              <a:rPr lang="en-US" sz="2800">
                <a:latin typeface="Calibri"/>
                <a:ea typeface="Calibri"/>
                <a:cs typeface="Calibri"/>
                <a:sym typeface="Calibri"/>
              </a:rPr>
            </a:br>
            <a:endParaRPr sz="2800">
              <a:latin typeface="Calibri"/>
              <a:ea typeface="Calibri"/>
              <a:cs typeface="Calibri"/>
              <a:sym typeface="Calibri"/>
            </a:endParaRPr>
          </a:p>
          <a:p>
            <a:pPr indent="-514350" lvl="0" marL="514350" rtl="0" algn="l">
              <a:lnSpc>
                <a:spcPct val="90000"/>
              </a:lnSpc>
              <a:spcBef>
                <a:spcPts val="533"/>
              </a:spcBef>
              <a:spcAft>
                <a:spcPts val="0"/>
              </a:spcAft>
              <a:buClr>
                <a:schemeClr val="dk1"/>
              </a:buClr>
              <a:buSzPts val="2800"/>
              <a:buFont typeface="Calibri"/>
              <a:buAutoNum type="arabicPeriod"/>
            </a:pPr>
            <a:r>
              <a:rPr lang="en-US" sz="2800">
                <a:latin typeface="Calibri"/>
                <a:ea typeface="Calibri"/>
                <a:cs typeface="Calibri"/>
                <a:sym typeface="Calibri"/>
              </a:rPr>
              <a:t>You will say: “Brian, why didn't you do anything? What happened to you?”.</a:t>
            </a:r>
            <a:endParaRPr/>
          </a:p>
          <a:p>
            <a:pPr indent="-514350" lvl="0" marL="514350" rtl="0" algn="l">
              <a:lnSpc>
                <a:spcPct val="90000"/>
              </a:lnSpc>
              <a:spcBef>
                <a:spcPts val="533"/>
              </a:spcBef>
              <a:spcAft>
                <a:spcPts val="0"/>
              </a:spcAft>
              <a:buClr>
                <a:schemeClr val="dk1"/>
              </a:buClr>
              <a:buSzPts val="2800"/>
              <a:buFont typeface="Calibri"/>
              <a:buAutoNum type="arabicPeriod"/>
            </a:pPr>
            <a:r>
              <a:rPr lang="en-US" sz="2800">
                <a:latin typeface="Calibri"/>
                <a:ea typeface="Calibri"/>
                <a:cs typeface="Calibri"/>
                <a:sym typeface="Calibri"/>
              </a:rPr>
              <a:t>“Brian you should have confronted Laura with the situation. We should discuss what you can do to support Laura or any other student who is being bullied”.</a:t>
            </a:r>
            <a:endParaRPr/>
          </a:p>
          <a:p>
            <a:pPr indent="-514350" lvl="0" marL="514350" rtl="0" algn="l">
              <a:lnSpc>
                <a:spcPct val="90000"/>
              </a:lnSpc>
              <a:spcBef>
                <a:spcPts val="533"/>
              </a:spcBef>
              <a:spcAft>
                <a:spcPts val="0"/>
              </a:spcAft>
              <a:buClr>
                <a:schemeClr val="dk1"/>
              </a:buClr>
              <a:buSzPts val="2800"/>
              <a:buFont typeface="Calibri"/>
              <a:buAutoNum type="arabicPeriod"/>
            </a:pPr>
            <a:r>
              <a:rPr lang="en-US" sz="2800">
                <a:latin typeface="Calibri"/>
                <a:ea typeface="Calibri"/>
                <a:cs typeface="Calibri"/>
                <a:sym typeface="Calibri"/>
              </a:rPr>
              <a:t>You will say: “Brian will also be punished. You saw what happened and didn't say anything. You don't do that. Look if it were up to you!”.</a:t>
            </a:r>
            <a:endParaRPr/>
          </a:p>
        </p:txBody>
      </p:sp>
    </p:spTree>
  </p:cSld>
  <p:clrMapOvr>
    <a:masterClrMapping/>
  </p:clrMapOvr>
</p:sld>
</file>

<file path=ppt/slides/slide6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60" name="Shape 3960"/>
        <p:cNvGrpSpPr/>
        <p:nvPr/>
      </p:nvGrpSpPr>
      <p:grpSpPr>
        <a:xfrm>
          <a:off x="0" y="0"/>
          <a:ext cx="0" cy="0"/>
          <a:chOff x="0" y="0"/>
          <a:chExt cx="0" cy="0"/>
        </a:xfrm>
      </p:grpSpPr>
      <p:sp>
        <p:nvSpPr>
          <p:cNvPr id="3961" name="Google Shape;3961;p650"/>
          <p:cNvSpPr txBox="1"/>
          <p:nvPr>
            <p:ph idx="1" type="body"/>
          </p:nvPr>
        </p:nvSpPr>
        <p:spPr>
          <a:xfrm>
            <a:off x="214231" y="239275"/>
            <a:ext cx="10497312" cy="307346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Try again! You are almost there. </a:t>
            </a:r>
            <a:endParaRPr sz="4000"/>
          </a:p>
        </p:txBody>
      </p:sp>
    </p:spTree>
  </p:cSld>
  <p:clrMapOvr>
    <a:masterClrMapping/>
  </p:clrMapOvr>
</p:sld>
</file>

<file path=ppt/slides/slide6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66" name="Shape 3966"/>
        <p:cNvGrpSpPr/>
        <p:nvPr/>
      </p:nvGrpSpPr>
      <p:grpSpPr>
        <a:xfrm>
          <a:off x="0" y="0"/>
          <a:ext cx="0" cy="0"/>
          <a:chOff x="0" y="0"/>
          <a:chExt cx="0" cy="0"/>
        </a:xfrm>
      </p:grpSpPr>
      <p:sp>
        <p:nvSpPr>
          <p:cNvPr id="3967" name="Google Shape;3967;p65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accent1"/>
              </a:buClr>
              <a:buSzPts val="4000"/>
              <a:buNone/>
            </a:pPr>
            <a:r>
              <a:rPr i="1" lang="en-US" sz="4000">
                <a:solidFill>
                  <a:schemeClr val="accent1"/>
                </a:solidFill>
                <a:latin typeface="Calibri"/>
                <a:ea typeface="Calibri"/>
                <a:cs typeface="Calibri"/>
                <a:sym typeface="Calibri"/>
              </a:rPr>
              <a:t>Diana is sitting on the floor with her head down</a:t>
            </a:r>
            <a:endParaRPr i="1" sz="4000">
              <a:solidFill>
                <a:schemeClr val="accent1"/>
              </a:solidFill>
            </a:endParaRPr>
          </a:p>
        </p:txBody>
      </p:sp>
    </p:spTree>
  </p:cSld>
  <p:clrMapOvr>
    <a:masterClrMapping/>
  </p:clrMapOvr>
</p:sld>
</file>

<file path=ppt/slides/slide6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2" name="Shape 3972"/>
        <p:cNvGrpSpPr/>
        <p:nvPr/>
      </p:nvGrpSpPr>
      <p:grpSpPr>
        <a:xfrm>
          <a:off x="0" y="0"/>
          <a:ext cx="0" cy="0"/>
          <a:chOff x="0" y="0"/>
          <a:chExt cx="0" cy="0"/>
        </a:xfrm>
      </p:grpSpPr>
      <p:sp>
        <p:nvSpPr>
          <p:cNvPr id="3973" name="Google Shape;3973;p652"/>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3200"/>
              <a:buNone/>
            </a:pPr>
            <a:r>
              <a:rPr b="1" lang="en-US" sz="3200">
                <a:latin typeface="Calibri"/>
                <a:ea typeface="Calibri"/>
                <a:cs typeface="Calibri"/>
                <a:sym typeface="Calibri"/>
              </a:rPr>
              <a:t>What you know about Diana:</a:t>
            </a:r>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Diana is 16 years old. She hasn't come to the first lesson for three weeks, or she is late for it. She does not excuse her absence. She is not prepared for the lesson and she usually doesn't do her homework. She forgets about exams. She's getting worse grades. She is irritated at lessons, can't concentrate, doesn't know what's going on. She bites her nails bloodily. She became silent, avoids contact with peers.</a:t>
            </a:r>
            <a:endParaRPr sz="3200"/>
          </a:p>
        </p:txBody>
      </p:sp>
    </p:spTree>
  </p:cSld>
  <p:clrMapOvr>
    <a:masterClrMapping/>
  </p:clrMapOvr>
</p:sld>
</file>

<file path=ppt/slides/slide6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8" name="Shape 3978"/>
        <p:cNvGrpSpPr/>
        <p:nvPr/>
      </p:nvGrpSpPr>
      <p:grpSpPr>
        <a:xfrm>
          <a:off x="0" y="0"/>
          <a:ext cx="0" cy="0"/>
          <a:chOff x="0" y="0"/>
          <a:chExt cx="0" cy="0"/>
        </a:xfrm>
      </p:grpSpPr>
      <p:sp>
        <p:nvSpPr>
          <p:cNvPr id="3979" name="Google Shape;3979;p65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Good Morning!</a:t>
            </a:r>
            <a:endParaRPr/>
          </a:p>
          <a:p>
            <a:pPr indent="-742950" lvl="0" marL="742950" rtl="0" algn="l">
              <a:lnSpc>
                <a:spcPct val="90000"/>
              </a:lnSpc>
              <a:spcBef>
                <a:spcPts val="533"/>
              </a:spcBef>
              <a:spcAft>
                <a:spcPts val="0"/>
              </a:spcAft>
              <a:buClr>
                <a:schemeClr val="dk1"/>
              </a:buClr>
              <a:buSzPts val="4000"/>
              <a:buAutoNum type="arabicPeriod"/>
            </a:pPr>
            <a:r>
              <a:rPr lang="en-US" sz="4000"/>
              <a:t>Stand up please, as I speak to you </a:t>
            </a:r>
            <a:endParaRPr/>
          </a:p>
        </p:txBody>
      </p:sp>
    </p:spTree>
  </p:cSld>
  <p:clrMapOvr>
    <a:masterClrMapping/>
  </p:clrMapOvr>
</p:sld>
</file>

<file path=ppt/slides/slide6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4" name="Shape 3984"/>
        <p:cNvGrpSpPr/>
        <p:nvPr/>
      </p:nvGrpSpPr>
      <p:grpSpPr>
        <a:xfrm>
          <a:off x="0" y="0"/>
          <a:ext cx="0" cy="0"/>
          <a:chOff x="0" y="0"/>
          <a:chExt cx="0" cy="0"/>
        </a:xfrm>
      </p:grpSpPr>
      <p:sp>
        <p:nvSpPr>
          <p:cNvPr id="3985" name="Google Shape;3985;p65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Good morning</a:t>
            </a:r>
            <a:endParaRPr sz="4000"/>
          </a:p>
        </p:txBody>
      </p:sp>
    </p:spTree>
  </p:cSld>
  <p:clrMapOvr>
    <a:masterClrMapping/>
  </p:clrMapOvr>
</p:sld>
</file>

<file path=ppt/slides/slide6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0" name="Shape 3990"/>
        <p:cNvGrpSpPr/>
        <p:nvPr/>
      </p:nvGrpSpPr>
      <p:grpSpPr>
        <a:xfrm>
          <a:off x="0" y="0"/>
          <a:ext cx="0" cy="0"/>
          <a:chOff x="0" y="0"/>
          <a:chExt cx="0" cy="0"/>
        </a:xfrm>
      </p:grpSpPr>
      <p:sp>
        <p:nvSpPr>
          <p:cNvPr id="3991" name="Google Shape;3991;p65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1: By applying disciplinary messages, you negatively assess the student and create a communication barrier.</a:t>
            </a:r>
            <a:endParaRPr/>
          </a:p>
        </p:txBody>
      </p:sp>
    </p:spTree>
  </p:cSld>
  <p:clrMapOvr>
    <a:masterClrMapping/>
  </p:clrMapOvr>
</p:sld>
</file>

<file path=ppt/slides/slide6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6" name="Shape 3996"/>
        <p:cNvGrpSpPr/>
        <p:nvPr/>
      </p:nvGrpSpPr>
      <p:grpSpPr>
        <a:xfrm>
          <a:off x="0" y="0"/>
          <a:ext cx="0" cy="0"/>
          <a:chOff x="0" y="0"/>
          <a:chExt cx="0" cy="0"/>
        </a:xfrm>
      </p:grpSpPr>
      <p:sp>
        <p:nvSpPr>
          <p:cNvPr id="3997" name="Google Shape;3997;p65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Why are you sitting on the floor? You will catch a cold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I'm worried when you sit on the floor like this. Is something wrong with you?</a:t>
            </a:r>
            <a:endParaRPr/>
          </a:p>
        </p:txBody>
      </p:sp>
    </p:spTree>
  </p:cSld>
  <p:clrMapOvr>
    <a:masterClrMapping/>
  </p:clrMapOvr>
</p:sld>
</file>

<file path=ppt/slides/slide6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2" name="Shape 4002"/>
        <p:cNvGrpSpPr/>
        <p:nvPr/>
      </p:nvGrpSpPr>
      <p:grpSpPr>
        <a:xfrm>
          <a:off x="0" y="0"/>
          <a:ext cx="0" cy="0"/>
          <a:chOff x="0" y="0"/>
          <a:chExt cx="0" cy="0"/>
        </a:xfrm>
      </p:grpSpPr>
      <p:sp>
        <p:nvSpPr>
          <p:cNvPr id="4003" name="Google Shape;4003;p65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have a stomach ache.</a:t>
            </a:r>
            <a:endParaRPr sz="4000"/>
          </a:p>
        </p:txBody>
      </p:sp>
    </p:spTree>
  </p:cSld>
  <p:clrMapOvr>
    <a:masterClrMapping/>
  </p:clrMapOvr>
</p:sld>
</file>

<file path=ppt/slides/slide6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8" name="Shape 4008"/>
        <p:cNvGrpSpPr/>
        <p:nvPr/>
      </p:nvGrpSpPr>
      <p:grpSpPr>
        <a:xfrm>
          <a:off x="0" y="0"/>
          <a:ext cx="0" cy="0"/>
          <a:chOff x="0" y="0"/>
          <a:chExt cx="0" cy="0"/>
        </a:xfrm>
      </p:grpSpPr>
      <p:sp>
        <p:nvSpPr>
          <p:cNvPr id="4009" name="Google Shape;4009;p65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2: Remember that the "why" question often contains a negative grade.</a:t>
            </a:r>
            <a:endParaRPr/>
          </a:p>
        </p:txBody>
      </p:sp>
    </p:spTree>
  </p:cSld>
  <p:clrMapOvr>
    <a:masterClrMapping/>
  </p:clrMapOvr>
</p:sld>
</file>

<file path=ppt/slides/slide6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4" name="Shape 4014"/>
        <p:cNvGrpSpPr/>
        <p:nvPr/>
      </p:nvGrpSpPr>
      <p:grpSpPr>
        <a:xfrm>
          <a:off x="0" y="0"/>
          <a:ext cx="0" cy="0"/>
          <a:chOff x="0" y="0"/>
          <a:chExt cx="0" cy="0"/>
        </a:xfrm>
      </p:grpSpPr>
      <p:sp>
        <p:nvSpPr>
          <p:cNvPr id="4015" name="Google Shape;4015;p65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Since when does your stomach hurt? Why didn't you go to the doctor?</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Come with me, we will consider what to do? </a:t>
            </a:r>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2" name="Shape 472"/>
        <p:cNvGrpSpPr/>
        <p:nvPr/>
      </p:nvGrpSpPr>
      <p:grpSpPr>
        <a:xfrm>
          <a:off x="0" y="0"/>
          <a:ext cx="0" cy="0"/>
          <a:chOff x="0" y="0"/>
          <a:chExt cx="0" cy="0"/>
        </a:xfrm>
      </p:grpSpPr>
      <p:sp>
        <p:nvSpPr>
          <p:cNvPr id="473" name="Google Shape;473;p66"/>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t/>
            </a:r>
            <a:endParaRPr sz="32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Incorrect answer. These kinds of issues can intimidate children/youths by causing them to withdraw. It is essential that they feel comfortable sharing what they have experienced or felt.</a:t>
            </a:r>
            <a:endParaRPr/>
          </a:p>
        </p:txBody>
      </p:sp>
    </p:spTree>
  </p:cSld>
  <p:clrMapOvr>
    <a:masterClrMapping/>
  </p:clrMapOvr>
</p:sld>
</file>

<file path=ppt/slides/slide6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0" name="Shape 4020"/>
        <p:cNvGrpSpPr/>
        <p:nvPr/>
      </p:nvGrpSpPr>
      <p:grpSpPr>
        <a:xfrm>
          <a:off x="0" y="0"/>
          <a:ext cx="0" cy="0"/>
          <a:chOff x="0" y="0"/>
          <a:chExt cx="0" cy="0"/>
        </a:xfrm>
      </p:grpSpPr>
      <p:sp>
        <p:nvSpPr>
          <p:cNvPr id="4021" name="Google Shape;4021;p66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3: Remember that the "why" question often contains a negative grade.</a:t>
            </a:r>
            <a:endParaRPr/>
          </a:p>
        </p:txBody>
      </p:sp>
    </p:spTree>
  </p:cSld>
  <p:clrMapOvr>
    <a:masterClrMapping/>
  </p:clrMapOvr>
</p:sld>
</file>

<file path=ppt/slides/slide6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6" name="Shape 4026"/>
        <p:cNvGrpSpPr/>
        <p:nvPr/>
      </p:nvGrpSpPr>
      <p:grpSpPr>
        <a:xfrm>
          <a:off x="0" y="0"/>
          <a:ext cx="0" cy="0"/>
          <a:chOff x="0" y="0"/>
          <a:chExt cx="0" cy="0"/>
        </a:xfrm>
      </p:grpSpPr>
      <p:sp>
        <p:nvSpPr>
          <p:cNvPr id="4027" name="Google Shape;4027;p66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Please, sit down.</a:t>
            </a:r>
            <a:endParaRPr sz="4000"/>
          </a:p>
        </p:txBody>
      </p:sp>
    </p:spTree>
  </p:cSld>
  <p:clrMapOvr>
    <a:masterClrMapping/>
  </p:clrMapOvr>
</p:sld>
</file>

<file path=ppt/slides/slide6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2" name="Shape 4032"/>
        <p:cNvGrpSpPr/>
        <p:nvPr/>
      </p:nvGrpSpPr>
      <p:grpSpPr>
        <a:xfrm>
          <a:off x="0" y="0"/>
          <a:ext cx="0" cy="0"/>
          <a:chOff x="0" y="0"/>
          <a:chExt cx="0" cy="0"/>
        </a:xfrm>
      </p:grpSpPr>
      <p:sp>
        <p:nvSpPr>
          <p:cNvPr id="4033" name="Google Shape;4033;p66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I understand that you have a constant stomach ache, because you have rarely been to my lessons for 3 weeks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Is your stomach hurting lately? </a:t>
            </a:r>
            <a:endParaRPr/>
          </a:p>
        </p:txBody>
      </p:sp>
    </p:spTree>
  </p:cSld>
  <p:clrMapOvr>
    <a:masterClrMapping/>
  </p:clrMapOvr>
</p:sld>
</file>

<file path=ppt/slides/slide6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8" name="Shape 4038"/>
        <p:cNvGrpSpPr/>
        <p:nvPr/>
      </p:nvGrpSpPr>
      <p:grpSpPr>
        <a:xfrm>
          <a:off x="0" y="0"/>
          <a:ext cx="0" cy="0"/>
          <a:chOff x="0" y="0"/>
          <a:chExt cx="0" cy="0"/>
        </a:xfrm>
      </p:grpSpPr>
      <p:sp>
        <p:nvSpPr>
          <p:cNvPr id="4039" name="Google Shape;4039;p66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Constantly for two weeks.</a:t>
            </a:r>
            <a:endParaRPr sz="4000"/>
          </a:p>
        </p:txBody>
      </p:sp>
    </p:spTree>
  </p:cSld>
  <p:clrMapOvr>
    <a:masterClrMapping/>
  </p:clrMapOvr>
</p:sld>
</file>

<file path=ppt/slides/slide6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44" name="Shape 4044"/>
        <p:cNvGrpSpPr/>
        <p:nvPr/>
      </p:nvGrpSpPr>
      <p:grpSpPr>
        <a:xfrm>
          <a:off x="0" y="0"/>
          <a:ext cx="0" cy="0"/>
          <a:chOff x="0" y="0"/>
          <a:chExt cx="0" cy="0"/>
        </a:xfrm>
      </p:grpSpPr>
      <p:sp>
        <p:nvSpPr>
          <p:cNvPr id="4045" name="Google Shape;4045;p66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4: By using this communication block, you give up clarifying the situation.</a:t>
            </a:r>
            <a:endParaRPr/>
          </a:p>
        </p:txBody>
      </p:sp>
    </p:spTree>
  </p:cSld>
  <p:clrMapOvr>
    <a:masterClrMapping/>
  </p:clrMapOvr>
</p:sld>
</file>

<file path=ppt/slides/slide6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50" name="Shape 4050"/>
        <p:cNvGrpSpPr/>
        <p:nvPr/>
      </p:nvGrpSpPr>
      <p:grpSpPr>
        <a:xfrm>
          <a:off x="0" y="0"/>
          <a:ext cx="0" cy="0"/>
          <a:chOff x="0" y="0"/>
          <a:chExt cx="0" cy="0"/>
        </a:xfrm>
      </p:grpSpPr>
      <p:sp>
        <p:nvSpPr>
          <p:cNvPr id="4051" name="Google Shape;4051;p66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Why do you think you has a stomach ache?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You seemed to me a good student, and recently you have completely abandoned your studies. If it goes on like that, you won't pass the next grade </a:t>
            </a:r>
            <a:endParaRPr/>
          </a:p>
        </p:txBody>
      </p:sp>
    </p:spTree>
  </p:cSld>
  <p:clrMapOvr>
    <a:masterClrMapping/>
  </p:clrMapOvr>
</p:sld>
</file>

<file path=ppt/slides/slide6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56" name="Shape 4056"/>
        <p:cNvGrpSpPr/>
        <p:nvPr/>
      </p:nvGrpSpPr>
      <p:grpSpPr>
        <a:xfrm>
          <a:off x="0" y="0"/>
          <a:ext cx="0" cy="0"/>
          <a:chOff x="0" y="0"/>
          <a:chExt cx="0" cy="0"/>
        </a:xfrm>
      </p:grpSpPr>
      <p:sp>
        <p:nvSpPr>
          <p:cNvPr id="4057" name="Google Shape;4057;p66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I'm so nervous I can't sleep or eat.</a:t>
            </a:r>
            <a:endParaRPr sz="4000"/>
          </a:p>
        </p:txBody>
      </p:sp>
    </p:spTree>
  </p:cSld>
  <p:clrMapOvr>
    <a:masterClrMapping/>
  </p:clrMapOvr>
</p:sld>
</file>

<file path=ppt/slides/slide6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2" name="Shape 4062"/>
        <p:cNvGrpSpPr/>
        <p:nvPr/>
      </p:nvGrpSpPr>
      <p:grpSpPr>
        <a:xfrm>
          <a:off x="0" y="0"/>
          <a:ext cx="0" cy="0"/>
          <a:chOff x="0" y="0"/>
          <a:chExt cx="0" cy="0"/>
        </a:xfrm>
      </p:grpSpPr>
      <p:sp>
        <p:nvSpPr>
          <p:cNvPr id="4063" name="Google Shape;4063;p66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5: This message blames the student for the current situation, strengthens his negative perception of himself and his future. Did you care about this?</a:t>
            </a:r>
            <a:endParaRPr/>
          </a:p>
        </p:txBody>
      </p:sp>
    </p:spTree>
  </p:cSld>
  <p:clrMapOvr>
    <a:masterClrMapping/>
  </p:clrMapOvr>
</p:sld>
</file>

<file path=ppt/slides/slide6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8" name="Shape 4068"/>
        <p:cNvGrpSpPr/>
        <p:nvPr/>
      </p:nvGrpSpPr>
      <p:grpSpPr>
        <a:xfrm>
          <a:off x="0" y="0"/>
          <a:ext cx="0" cy="0"/>
          <a:chOff x="0" y="0"/>
          <a:chExt cx="0" cy="0"/>
        </a:xfrm>
      </p:grpSpPr>
      <p:sp>
        <p:nvSpPr>
          <p:cNvPr id="4069" name="Google Shape;4069;p66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I see that you have been getting a bit worse at school lately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Get a grip. Run, it's just stress. Nothing is wrong</a:t>
            </a:r>
            <a:endParaRPr/>
          </a:p>
        </p:txBody>
      </p:sp>
    </p:spTree>
  </p:cSld>
  <p:clrMapOvr>
    <a:masterClrMapping/>
  </p:clrMapOvr>
</p:sld>
</file>

<file path=ppt/slides/slide6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74" name="Shape 4074"/>
        <p:cNvGrpSpPr/>
        <p:nvPr/>
      </p:nvGrpSpPr>
      <p:grpSpPr>
        <a:xfrm>
          <a:off x="0" y="0"/>
          <a:ext cx="0" cy="0"/>
          <a:chOff x="0" y="0"/>
          <a:chExt cx="0" cy="0"/>
        </a:xfrm>
      </p:grpSpPr>
      <p:sp>
        <p:nvSpPr>
          <p:cNvPr id="4075" name="Google Shape;4075;p66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can't focus on anything at all. I'm learning but I don't remember anything. I know I'm hopeless. Everything and everyone annoy me.</a:t>
            </a:r>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8" name="Shape 478"/>
        <p:cNvGrpSpPr/>
        <p:nvPr/>
      </p:nvGrpSpPr>
      <p:grpSpPr>
        <a:xfrm>
          <a:off x="0" y="0"/>
          <a:ext cx="0" cy="0"/>
          <a:chOff x="0" y="0"/>
          <a:chExt cx="0" cy="0"/>
        </a:xfrm>
      </p:grpSpPr>
      <p:sp>
        <p:nvSpPr>
          <p:cNvPr id="479" name="Google Shape;479;p67"/>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rmAutofit fontScale="40000" lnSpcReduction="20000"/>
          </a:bodyPr>
          <a:lstStyle/>
          <a:p>
            <a:pPr indent="0" lvl="0" marL="0" rtl="0" algn="l">
              <a:lnSpc>
                <a:spcPct val="90000"/>
              </a:lnSpc>
              <a:spcBef>
                <a:spcPts val="0"/>
              </a:spcBef>
              <a:spcAft>
                <a:spcPts val="0"/>
              </a:spcAft>
              <a:buClr>
                <a:schemeClr val="dk1"/>
              </a:buClr>
              <a:buSzPct val="100000"/>
              <a:buNone/>
            </a:pPr>
            <a:r>
              <a:t/>
            </a:r>
            <a:endParaRPr sz="26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6000">
                <a:latin typeface="Calibri"/>
                <a:ea typeface="Calibri"/>
                <a:cs typeface="Calibri"/>
                <a:sym typeface="Calibri"/>
              </a:rPr>
              <a:t>Correct answer! We should encourage the following behaviors:</a:t>
            </a:r>
            <a:endParaRPr/>
          </a:p>
          <a:p>
            <a:pPr indent="-152400" lvl="0" marL="121912" rtl="0" algn="l">
              <a:lnSpc>
                <a:spcPct val="90000"/>
              </a:lnSpc>
              <a:spcBef>
                <a:spcPts val="533"/>
              </a:spcBef>
              <a:spcAft>
                <a:spcPts val="0"/>
              </a:spcAft>
              <a:buClr>
                <a:schemeClr val="dk1"/>
              </a:buClr>
              <a:buSzPct val="100000"/>
              <a:buChar char="•"/>
            </a:pPr>
            <a:r>
              <a:rPr lang="en-US" sz="6000">
                <a:latin typeface="Calibri"/>
                <a:ea typeface="Calibri"/>
                <a:cs typeface="Calibri"/>
                <a:sym typeface="Calibri"/>
              </a:rPr>
              <a:t> Don’t laugh or join in the bullying. </a:t>
            </a:r>
            <a:endParaRPr/>
          </a:p>
          <a:p>
            <a:pPr indent="-152400" lvl="0" marL="121912" rtl="0" algn="l">
              <a:lnSpc>
                <a:spcPct val="90000"/>
              </a:lnSpc>
              <a:spcBef>
                <a:spcPts val="533"/>
              </a:spcBef>
              <a:spcAft>
                <a:spcPts val="0"/>
              </a:spcAft>
              <a:buClr>
                <a:schemeClr val="dk1"/>
              </a:buClr>
              <a:buSzPct val="100000"/>
              <a:buChar char="•"/>
            </a:pPr>
            <a:r>
              <a:rPr lang="en-US" sz="6000">
                <a:latin typeface="Calibri"/>
                <a:ea typeface="Calibri"/>
                <a:cs typeface="Calibri"/>
                <a:sym typeface="Calibri"/>
              </a:rPr>
              <a:t> Find a way to physically move the child being bullied out of the bullying situation.</a:t>
            </a:r>
            <a:endParaRPr/>
          </a:p>
          <a:p>
            <a:pPr indent="-152400" lvl="0" marL="121912" rtl="0" algn="l">
              <a:lnSpc>
                <a:spcPct val="90000"/>
              </a:lnSpc>
              <a:spcBef>
                <a:spcPts val="533"/>
              </a:spcBef>
              <a:spcAft>
                <a:spcPts val="0"/>
              </a:spcAft>
              <a:buClr>
                <a:schemeClr val="dk1"/>
              </a:buClr>
              <a:buSzPct val="100000"/>
              <a:buChar char="•"/>
            </a:pPr>
            <a:r>
              <a:rPr lang="en-US" sz="6000">
                <a:latin typeface="Calibri"/>
                <a:ea typeface="Calibri"/>
                <a:cs typeface="Calibri"/>
                <a:sym typeface="Calibri"/>
              </a:rPr>
              <a:t> Don’t repeat the lies or gossip, the name calling or other bullying behavior.</a:t>
            </a:r>
            <a:endParaRPr/>
          </a:p>
          <a:p>
            <a:pPr indent="-152400" lvl="0" marL="121912" rtl="0" algn="l">
              <a:lnSpc>
                <a:spcPct val="90000"/>
              </a:lnSpc>
              <a:spcBef>
                <a:spcPts val="533"/>
              </a:spcBef>
              <a:spcAft>
                <a:spcPts val="0"/>
              </a:spcAft>
              <a:buClr>
                <a:schemeClr val="dk1"/>
              </a:buClr>
              <a:buSzPct val="100000"/>
              <a:buChar char="•"/>
            </a:pPr>
            <a:r>
              <a:rPr lang="en-US" sz="6000">
                <a:latin typeface="Calibri"/>
                <a:ea typeface="Calibri"/>
                <a:cs typeface="Calibri"/>
                <a:sym typeface="Calibri"/>
              </a:rPr>
              <a:t> Include the child being bullied in your activities. </a:t>
            </a:r>
            <a:endParaRPr/>
          </a:p>
          <a:p>
            <a:pPr indent="-152400" lvl="0" marL="121912" rtl="0" algn="l">
              <a:lnSpc>
                <a:spcPct val="90000"/>
              </a:lnSpc>
              <a:spcBef>
                <a:spcPts val="533"/>
              </a:spcBef>
              <a:spcAft>
                <a:spcPts val="0"/>
              </a:spcAft>
              <a:buClr>
                <a:schemeClr val="dk1"/>
              </a:buClr>
              <a:buSzPct val="100000"/>
              <a:buChar char="•"/>
            </a:pPr>
            <a:r>
              <a:rPr lang="en-US" sz="6000">
                <a:latin typeface="Calibri"/>
                <a:ea typeface="Calibri"/>
                <a:cs typeface="Calibri"/>
                <a:sym typeface="Calibri"/>
              </a:rPr>
              <a:t> Be supportive to the victim in private.</a:t>
            </a:r>
            <a:endParaRPr/>
          </a:p>
          <a:p>
            <a:pPr indent="-152400" lvl="0" marL="121912" rtl="0" algn="l">
              <a:lnSpc>
                <a:spcPct val="90000"/>
              </a:lnSpc>
              <a:spcBef>
                <a:spcPts val="533"/>
              </a:spcBef>
              <a:spcAft>
                <a:spcPts val="0"/>
              </a:spcAft>
              <a:buClr>
                <a:schemeClr val="dk1"/>
              </a:buClr>
              <a:buSzPct val="100000"/>
              <a:buChar char="•"/>
            </a:pPr>
            <a:r>
              <a:rPr lang="en-US" sz="6000">
                <a:latin typeface="Calibri"/>
                <a:ea typeface="Calibri"/>
                <a:cs typeface="Calibri"/>
                <a:sym typeface="Calibri"/>
              </a:rPr>
              <a:t> Tell an adult what you saw and heard.</a:t>
            </a:r>
            <a:endParaRPr/>
          </a:p>
          <a:p>
            <a:pPr indent="-152400" lvl="0" marL="121912" rtl="0" algn="l">
              <a:lnSpc>
                <a:spcPct val="90000"/>
              </a:lnSpc>
              <a:spcBef>
                <a:spcPts val="533"/>
              </a:spcBef>
              <a:spcAft>
                <a:spcPts val="0"/>
              </a:spcAft>
              <a:buClr>
                <a:schemeClr val="dk1"/>
              </a:buClr>
              <a:buSzPct val="100000"/>
              <a:buChar char="•"/>
            </a:pPr>
            <a:r>
              <a:rPr lang="en-US" sz="6000">
                <a:latin typeface="Calibri"/>
                <a:ea typeface="Calibri"/>
                <a:cs typeface="Calibri"/>
                <a:sym typeface="Calibri"/>
              </a:rPr>
              <a:t> Talk to the bully in private.</a:t>
            </a:r>
            <a:endParaRPr/>
          </a:p>
          <a:p>
            <a:pPr indent="-152400" lvl="0" marL="121912" rtl="0" algn="l">
              <a:lnSpc>
                <a:spcPct val="90000"/>
              </a:lnSpc>
              <a:spcBef>
                <a:spcPts val="533"/>
              </a:spcBef>
              <a:spcAft>
                <a:spcPts val="0"/>
              </a:spcAft>
              <a:buClr>
                <a:schemeClr val="dk1"/>
              </a:buClr>
              <a:buSzPct val="100000"/>
              <a:buChar char="•"/>
            </a:pPr>
            <a:r>
              <a:rPr lang="en-US" sz="6000">
                <a:latin typeface="Calibri"/>
                <a:ea typeface="Calibri"/>
                <a:cs typeface="Calibri"/>
                <a:sym typeface="Calibri"/>
              </a:rPr>
              <a:t> Be supportive to the victim in the presence of the bully.</a:t>
            </a:r>
            <a:endParaRPr/>
          </a:p>
          <a:p>
            <a:pPr indent="-152400" lvl="0" marL="121912" rtl="0" algn="l">
              <a:lnSpc>
                <a:spcPct val="90000"/>
              </a:lnSpc>
              <a:spcBef>
                <a:spcPts val="533"/>
              </a:spcBef>
              <a:spcAft>
                <a:spcPts val="0"/>
              </a:spcAft>
              <a:buClr>
                <a:schemeClr val="dk1"/>
              </a:buClr>
              <a:buSzPct val="100000"/>
              <a:buChar char="•"/>
            </a:pPr>
            <a:r>
              <a:rPr lang="en-US" sz="6000">
                <a:latin typeface="Calibri"/>
                <a:ea typeface="Calibri"/>
                <a:cs typeface="Calibri"/>
                <a:sym typeface="Calibri"/>
              </a:rPr>
              <a:t> Confront the bully about their behavior in public.</a:t>
            </a:r>
            <a:endParaRPr/>
          </a:p>
        </p:txBody>
      </p:sp>
    </p:spTree>
  </p:cSld>
  <p:clrMapOvr>
    <a:masterClrMapping/>
  </p:clrMapOvr>
</p:sld>
</file>

<file path=ppt/slides/slide6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0" name="Shape 4080"/>
        <p:cNvGrpSpPr/>
        <p:nvPr/>
      </p:nvGrpSpPr>
      <p:grpSpPr>
        <a:xfrm>
          <a:off x="0" y="0"/>
          <a:ext cx="0" cy="0"/>
          <a:chOff x="0" y="0"/>
          <a:chExt cx="0" cy="0"/>
        </a:xfrm>
      </p:grpSpPr>
      <p:sp>
        <p:nvSpPr>
          <p:cNvPr id="4081" name="Google Shape;4081;p67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6: Avoid comforting and playing down the student's problems quickly.</a:t>
            </a:r>
            <a:endParaRPr/>
          </a:p>
        </p:txBody>
      </p:sp>
    </p:spTree>
  </p:cSld>
  <p:clrMapOvr>
    <a:masterClrMapping/>
  </p:clrMapOvr>
</p:sld>
</file>

<file path=ppt/slides/slide6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6" name="Shape 4086"/>
        <p:cNvGrpSpPr/>
        <p:nvPr/>
      </p:nvGrpSpPr>
      <p:grpSpPr>
        <a:xfrm>
          <a:off x="0" y="0"/>
          <a:ext cx="0" cy="0"/>
          <a:chOff x="0" y="0"/>
          <a:chExt cx="0" cy="0"/>
        </a:xfrm>
      </p:grpSpPr>
      <p:sp>
        <p:nvSpPr>
          <p:cNvPr id="4087" name="Google Shape;4087;p67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It seems to me that a month to catch up on school backlogs should be enough for you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Thank you for telling me about it. I understand that it's hard for you</a:t>
            </a:r>
            <a:endParaRPr/>
          </a:p>
        </p:txBody>
      </p:sp>
    </p:spTree>
  </p:cSld>
  <p:clrMapOvr>
    <a:masterClrMapping/>
  </p:clrMapOvr>
</p:sld>
</file>

<file path=ppt/slides/slide6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2" name="Shape 4092"/>
        <p:cNvGrpSpPr/>
        <p:nvPr/>
      </p:nvGrpSpPr>
      <p:grpSpPr>
        <a:xfrm>
          <a:off x="0" y="0"/>
          <a:ext cx="0" cy="0"/>
          <a:chOff x="0" y="0"/>
          <a:chExt cx="0" cy="0"/>
        </a:xfrm>
      </p:grpSpPr>
      <p:sp>
        <p:nvSpPr>
          <p:cNvPr id="4093" name="Google Shape;4093;p67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can't handle this life. There is no future for me.</a:t>
            </a:r>
            <a:endParaRPr/>
          </a:p>
        </p:txBody>
      </p:sp>
    </p:spTree>
  </p:cSld>
  <p:clrMapOvr>
    <a:masterClrMapping/>
  </p:clrMapOvr>
</p:sld>
</file>

<file path=ppt/slides/slide6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8" name="Shape 4098"/>
        <p:cNvGrpSpPr/>
        <p:nvPr/>
      </p:nvGrpSpPr>
      <p:grpSpPr>
        <a:xfrm>
          <a:off x="0" y="0"/>
          <a:ext cx="0" cy="0"/>
          <a:chOff x="0" y="0"/>
          <a:chExt cx="0" cy="0"/>
        </a:xfrm>
      </p:grpSpPr>
      <p:sp>
        <p:nvSpPr>
          <p:cNvPr id="4099" name="Google Shape;4099;p67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7: Lack of understanding of the essence of the student's difficulties intensifies his problems.</a:t>
            </a:r>
            <a:endParaRPr/>
          </a:p>
        </p:txBody>
      </p:sp>
    </p:spTree>
  </p:cSld>
  <p:clrMapOvr>
    <a:masterClrMapping/>
  </p:clrMapOvr>
</p:sld>
</file>

<file path=ppt/slides/slide6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04" name="Shape 4104"/>
        <p:cNvGrpSpPr/>
        <p:nvPr/>
      </p:nvGrpSpPr>
      <p:grpSpPr>
        <a:xfrm>
          <a:off x="0" y="0"/>
          <a:ext cx="0" cy="0"/>
          <a:chOff x="0" y="0"/>
          <a:chExt cx="0" cy="0"/>
        </a:xfrm>
      </p:grpSpPr>
      <p:sp>
        <p:nvSpPr>
          <p:cNvPr id="4105" name="Google Shape;4105;p67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I need to inform your parents about your school situation. Do you understand me?</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I would like to invite your parents to school, and let us think together how to help you. Do you have anything against it? </a:t>
            </a:r>
            <a:endParaRPr/>
          </a:p>
        </p:txBody>
      </p:sp>
    </p:spTree>
  </p:cSld>
  <p:clrMapOvr>
    <a:masterClrMapping/>
  </p:clrMapOvr>
</p:sld>
</file>

<file path=ppt/slides/slide6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10" name="Shape 4110"/>
        <p:cNvGrpSpPr/>
        <p:nvPr/>
      </p:nvGrpSpPr>
      <p:grpSpPr>
        <a:xfrm>
          <a:off x="0" y="0"/>
          <a:ext cx="0" cy="0"/>
          <a:chOff x="0" y="0"/>
          <a:chExt cx="0" cy="0"/>
        </a:xfrm>
      </p:grpSpPr>
      <p:sp>
        <p:nvSpPr>
          <p:cNvPr id="4111" name="Google Shape;4111;p67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Mum will definitely get angry.</a:t>
            </a:r>
            <a:endParaRPr/>
          </a:p>
        </p:txBody>
      </p:sp>
    </p:spTree>
  </p:cSld>
  <p:clrMapOvr>
    <a:masterClrMapping/>
  </p:clrMapOvr>
</p:sld>
</file>

<file path=ppt/slides/slide6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16" name="Shape 4116"/>
        <p:cNvGrpSpPr/>
        <p:nvPr/>
      </p:nvGrpSpPr>
      <p:grpSpPr>
        <a:xfrm>
          <a:off x="0" y="0"/>
          <a:ext cx="0" cy="0"/>
          <a:chOff x="0" y="0"/>
          <a:chExt cx="0" cy="0"/>
        </a:xfrm>
      </p:grpSpPr>
      <p:sp>
        <p:nvSpPr>
          <p:cNvPr id="4117" name="Google Shape;4117;p67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8: With this message you block communication and strengthen the student's guilt.</a:t>
            </a:r>
            <a:endParaRPr/>
          </a:p>
        </p:txBody>
      </p:sp>
    </p:spTree>
  </p:cSld>
  <p:clrMapOvr>
    <a:masterClrMapping/>
  </p:clrMapOvr>
</p:sld>
</file>

<file path=ppt/slides/slide6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2" name="Shape 4122"/>
        <p:cNvGrpSpPr/>
        <p:nvPr/>
      </p:nvGrpSpPr>
      <p:grpSpPr>
        <a:xfrm>
          <a:off x="0" y="0"/>
          <a:ext cx="0" cy="0"/>
          <a:chOff x="0" y="0"/>
          <a:chExt cx="0" cy="0"/>
        </a:xfrm>
      </p:grpSpPr>
      <p:sp>
        <p:nvSpPr>
          <p:cNvPr id="4123" name="Google Shape;4123;p67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I think your parents should know about your problems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Your parents can help us</a:t>
            </a:r>
            <a:endParaRPr/>
          </a:p>
        </p:txBody>
      </p:sp>
    </p:spTree>
  </p:cSld>
  <p:clrMapOvr>
    <a:masterClrMapping/>
  </p:clrMapOvr>
</p:sld>
</file>

<file path=ppt/slides/slide6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8" name="Shape 4128"/>
        <p:cNvGrpSpPr/>
        <p:nvPr/>
      </p:nvGrpSpPr>
      <p:grpSpPr>
        <a:xfrm>
          <a:off x="0" y="0"/>
          <a:ext cx="0" cy="0"/>
          <a:chOff x="0" y="0"/>
          <a:chExt cx="0" cy="0"/>
        </a:xfrm>
      </p:grpSpPr>
      <p:sp>
        <p:nvSpPr>
          <p:cNvPr id="4129" name="Google Shape;4129;p67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Then call my mother.</a:t>
            </a:r>
            <a:endParaRPr/>
          </a:p>
        </p:txBody>
      </p:sp>
    </p:spTree>
  </p:cSld>
  <p:clrMapOvr>
    <a:masterClrMapping/>
  </p:clrMapOvr>
</p:sld>
</file>

<file path=ppt/slides/slide6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4" name="Shape 4134"/>
        <p:cNvGrpSpPr/>
        <p:nvPr/>
      </p:nvGrpSpPr>
      <p:grpSpPr>
        <a:xfrm>
          <a:off x="0" y="0"/>
          <a:ext cx="0" cy="0"/>
          <a:chOff x="0" y="0"/>
          <a:chExt cx="0" cy="0"/>
        </a:xfrm>
      </p:grpSpPr>
      <p:sp>
        <p:nvSpPr>
          <p:cNvPr id="4135" name="Google Shape;4135;p67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9: By using directive messages, e.g. "I think", "In my opinion", you block further communication.</a:t>
            </a:r>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4" name="Shape 484"/>
        <p:cNvGrpSpPr/>
        <p:nvPr/>
      </p:nvGrpSpPr>
      <p:grpSpPr>
        <a:xfrm>
          <a:off x="0" y="0"/>
          <a:ext cx="0" cy="0"/>
          <a:chOff x="0" y="0"/>
          <a:chExt cx="0" cy="0"/>
        </a:xfrm>
      </p:grpSpPr>
      <p:sp>
        <p:nvSpPr>
          <p:cNvPr id="485" name="Google Shape;485;p68"/>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3500"/>
              <a:buNone/>
            </a:pPr>
            <a:r>
              <a:rPr lang="en-US" sz="3500">
                <a:latin typeface="Calibri"/>
                <a:ea typeface="Calibri"/>
                <a:cs typeface="Calibri"/>
                <a:sym typeface="Calibri"/>
              </a:rPr>
              <a:t>Incorrect answer. You should explain to students that you expect for them to report any bullying that they see. You should help students better understand their role as bystander in the perpetuation of bullying behaviors and discuss with students what stops them from reporting bullying incidents.</a:t>
            </a:r>
            <a:endParaRPr/>
          </a:p>
        </p:txBody>
      </p:sp>
    </p:spTree>
  </p:cSld>
  <p:clrMapOvr>
    <a:masterClrMapping/>
  </p:clrMapOvr>
</p:sld>
</file>

<file path=ppt/slides/slide6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40" name="Shape 4140"/>
        <p:cNvGrpSpPr/>
        <p:nvPr/>
      </p:nvGrpSpPr>
      <p:grpSpPr>
        <a:xfrm>
          <a:off x="0" y="0"/>
          <a:ext cx="0" cy="0"/>
          <a:chOff x="0" y="0"/>
          <a:chExt cx="0" cy="0"/>
        </a:xfrm>
      </p:grpSpPr>
      <p:sp>
        <p:nvSpPr>
          <p:cNvPr id="4141" name="Google Shape;4141;p68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Good morning. Let's sit comfortably. </a:t>
            </a:r>
            <a:endParaRPr/>
          </a:p>
        </p:txBody>
      </p:sp>
    </p:spTree>
  </p:cSld>
  <p:clrMapOvr>
    <a:masterClrMapping/>
  </p:clrMapOvr>
</p:sld>
</file>

<file path=ppt/slides/slide6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46" name="Shape 4146"/>
        <p:cNvGrpSpPr/>
        <p:nvPr/>
      </p:nvGrpSpPr>
      <p:grpSpPr>
        <a:xfrm>
          <a:off x="0" y="0"/>
          <a:ext cx="0" cy="0"/>
          <a:chOff x="0" y="0"/>
          <a:chExt cx="0" cy="0"/>
        </a:xfrm>
      </p:grpSpPr>
      <p:sp>
        <p:nvSpPr>
          <p:cNvPr id="4147" name="Google Shape;4147;p68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I am glad that we were able to meet together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It's good that you came because your daughter has a serious problem</a:t>
            </a:r>
            <a:endParaRPr/>
          </a:p>
        </p:txBody>
      </p:sp>
    </p:spTree>
  </p:cSld>
  <p:clrMapOvr>
    <a:masterClrMapping/>
  </p:clrMapOvr>
</p:sld>
</file>

<file path=ppt/slides/slide6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2" name="Shape 4152"/>
        <p:cNvGrpSpPr/>
        <p:nvPr/>
      </p:nvGrpSpPr>
      <p:grpSpPr>
        <a:xfrm>
          <a:off x="0" y="0"/>
          <a:ext cx="0" cy="0"/>
          <a:chOff x="0" y="0"/>
          <a:chExt cx="0" cy="0"/>
        </a:xfrm>
      </p:grpSpPr>
      <p:sp>
        <p:nvSpPr>
          <p:cNvPr id="4153" name="Google Shape;4153;p68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10: Avoid too early and hasty assessment of student problems.</a:t>
            </a:r>
            <a:endParaRPr/>
          </a:p>
        </p:txBody>
      </p:sp>
    </p:spTree>
  </p:cSld>
  <p:clrMapOvr>
    <a:masterClrMapping/>
  </p:clrMapOvr>
</p:sld>
</file>

<file path=ppt/slides/slide6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8" name="Shape 4158"/>
        <p:cNvGrpSpPr/>
        <p:nvPr/>
      </p:nvGrpSpPr>
      <p:grpSpPr>
        <a:xfrm>
          <a:off x="0" y="0"/>
          <a:ext cx="0" cy="0"/>
          <a:chOff x="0" y="0"/>
          <a:chExt cx="0" cy="0"/>
        </a:xfrm>
      </p:grpSpPr>
      <p:sp>
        <p:nvSpPr>
          <p:cNvPr id="4159" name="Google Shape;4159;p68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742950" lvl="0" marL="742950" rtl="0" algn="l">
              <a:lnSpc>
                <a:spcPct val="90000"/>
              </a:lnSpc>
              <a:spcBef>
                <a:spcPts val="0"/>
              </a:spcBef>
              <a:spcAft>
                <a:spcPts val="0"/>
              </a:spcAft>
              <a:buClr>
                <a:schemeClr val="dk1"/>
              </a:buClr>
              <a:buSzPct val="100000"/>
              <a:buAutoNum type="arabicPeriod"/>
            </a:pPr>
            <a:r>
              <a:rPr lang="en-US" sz="4000">
                <a:latin typeface="Calibri"/>
                <a:ea typeface="Calibri"/>
                <a:cs typeface="Calibri"/>
                <a:sym typeface="Calibri"/>
              </a:rPr>
              <a:t>Diana should start learning. It can't still be explained by stomach ache. You should do something about it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I'm worried about Diana. Often, her stomach hurts, she is irritable and can’t concentrate on the lesson. Diana, do you agree with this? </a:t>
            </a:r>
            <a:endParaRPr/>
          </a:p>
        </p:txBody>
      </p:sp>
    </p:spTree>
  </p:cSld>
  <p:clrMapOvr>
    <a:masterClrMapping/>
  </p:clrMapOvr>
</p:sld>
</file>

<file path=ppt/slides/slide6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64" name="Shape 4164"/>
        <p:cNvGrpSpPr/>
        <p:nvPr/>
      </p:nvGrpSpPr>
      <p:grpSpPr>
        <a:xfrm>
          <a:off x="0" y="0"/>
          <a:ext cx="0" cy="0"/>
          <a:chOff x="0" y="0"/>
          <a:chExt cx="0" cy="0"/>
        </a:xfrm>
      </p:grpSpPr>
      <p:sp>
        <p:nvSpPr>
          <p:cNvPr id="4165" name="Google Shape;4165;p68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11: This message underestimates the student's problems.</a:t>
            </a:r>
            <a:endParaRPr/>
          </a:p>
        </p:txBody>
      </p:sp>
    </p:spTree>
  </p:cSld>
  <p:clrMapOvr>
    <a:masterClrMapping/>
  </p:clrMapOvr>
</p:sld>
</file>

<file path=ppt/slides/slide6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0" name="Shape 4170"/>
        <p:cNvGrpSpPr/>
        <p:nvPr/>
      </p:nvGrpSpPr>
      <p:grpSpPr>
        <a:xfrm>
          <a:off x="0" y="0"/>
          <a:ext cx="0" cy="0"/>
          <a:chOff x="0" y="0"/>
          <a:chExt cx="0" cy="0"/>
        </a:xfrm>
      </p:grpSpPr>
      <p:sp>
        <p:nvSpPr>
          <p:cNvPr id="4171" name="Google Shape;4171;p68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Yes</a:t>
            </a:r>
            <a:endParaRPr/>
          </a:p>
        </p:txBody>
      </p:sp>
    </p:spTree>
  </p:cSld>
  <p:clrMapOvr>
    <a:masterClrMapping/>
  </p:clrMapOvr>
</p:sld>
</file>

<file path=ppt/slides/slide6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6" name="Shape 4176"/>
        <p:cNvGrpSpPr/>
        <p:nvPr/>
      </p:nvGrpSpPr>
      <p:grpSpPr>
        <a:xfrm>
          <a:off x="0" y="0"/>
          <a:ext cx="0" cy="0"/>
          <a:chOff x="0" y="0"/>
          <a:chExt cx="0" cy="0"/>
        </a:xfrm>
      </p:grpSpPr>
      <p:sp>
        <p:nvSpPr>
          <p:cNvPr id="4177" name="Google Shape;4177;p68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It's similar at home. She locks herself in the room, she doesn't want to talk to anyone. She doesn't meet her friends either. She gets angry for any reason. And these problems with school.</a:t>
            </a:r>
            <a:endParaRPr/>
          </a:p>
        </p:txBody>
      </p:sp>
    </p:spTree>
  </p:cSld>
  <p:clrMapOvr>
    <a:masterClrMapping/>
  </p:clrMapOvr>
</p:sld>
</file>

<file path=ppt/slides/slide6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2" name="Shape 4182"/>
        <p:cNvGrpSpPr/>
        <p:nvPr/>
      </p:nvGrpSpPr>
      <p:grpSpPr>
        <a:xfrm>
          <a:off x="0" y="0"/>
          <a:ext cx="0" cy="0"/>
          <a:chOff x="0" y="0"/>
          <a:chExt cx="0" cy="0"/>
        </a:xfrm>
      </p:grpSpPr>
      <p:sp>
        <p:nvSpPr>
          <p:cNvPr id="4183" name="Google Shape;4183;p68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It's already too late. Nothing goes right. There are only problems with me. It would be better if I wasn't there.</a:t>
            </a:r>
            <a:endParaRPr/>
          </a:p>
        </p:txBody>
      </p:sp>
    </p:spTree>
  </p:cSld>
  <p:clrMapOvr>
    <a:masterClrMapping/>
  </p:clrMapOvr>
</p:sld>
</file>

<file path=ppt/slides/slide6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8" name="Shape 4188"/>
        <p:cNvGrpSpPr/>
        <p:nvPr/>
      </p:nvGrpSpPr>
      <p:grpSpPr>
        <a:xfrm>
          <a:off x="0" y="0"/>
          <a:ext cx="0" cy="0"/>
          <a:chOff x="0" y="0"/>
          <a:chExt cx="0" cy="0"/>
        </a:xfrm>
      </p:grpSpPr>
      <p:sp>
        <p:nvSpPr>
          <p:cNvPr id="4189" name="Google Shape;4189;p68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Diana, don't overdo it! Think positive. Think about it, others are worse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Diana, it is important for me and your mother that you feel good. There is nothing wrong with asking for help</a:t>
            </a:r>
            <a:endParaRPr/>
          </a:p>
        </p:txBody>
      </p:sp>
    </p:spTree>
  </p:cSld>
  <p:clrMapOvr>
    <a:masterClrMapping/>
  </p:clrMapOvr>
</p:sld>
</file>

<file path=ppt/slides/slide6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94" name="Shape 4194"/>
        <p:cNvGrpSpPr/>
        <p:nvPr/>
      </p:nvGrpSpPr>
      <p:grpSpPr>
        <a:xfrm>
          <a:off x="0" y="0"/>
          <a:ext cx="0" cy="0"/>
          <a:chOff x="0" y="0"/>
          <a:chExt cx="0" cy="0"/>
        </a:xfrm>
      </p:grpSpPr>
      <p:sp>
        <p:nvSpPr>
          <p:cNvPr id="4195" name="Google Shape;4195;p68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Can you help us?</a:t>
            </a:r>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0" name="Shape 490"/>
        <p:cNvGrpSpPr/>
        <p:nvPr/>
      </p:nvGrpSpPr>
      <p:grpSpPr>
        <a:xfrm>
          <a:off x="0" y="0"/>
          <a:ext cx="0" cy="0"/>
          <a:chOff x="0" y="0"/>
          <a:chExt cx="0" cy="0"/>
        </a:xfrm>
      </p:grpSpPr>
      <p:sp>
        <p:nvSpPr>
          <p:cNvPr id="491" name="Google Shape;491;p69"/>
          <p:cNvSpPr txBox="1"/>
          <p:nvPr>
            <p:ph idx="1" type="body"/>
          </p:nvPr>
        </p:nvSpPr>
        <p:spPr>
          <a:xfrm>
            <a:off x="701676" y="1148337"/>
            <a:ext cx="9569448" cy="13609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the situation has been resolved successfully!</a:t>
            </a:r>
            <a:endParaRPr/>
          </a:p>
        </p:txBody>
      </p:sp>
    </p:spTree>
  </p:cSld>
  <p:clrMapOvr>
    <a:masterClrMapping/>
  </p:clrMapOvr>
</p:sld>
</file>

<file path=ppt/slides/slide6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0" name="Shape 4200"/>
        <p:cNvGrpSpPr/>
        <p:nvPr/>
      </p:nvGrpSpPr>
      <p:grpSpPr>
        <a:xfrm>
          <a:off x="0" y="0"/>
          <a:ext cx="0" cy="0"/>
          <a:chOff x="0" y="0"/>
          <a:chExt cx="0" cy="0"/>
        </a:xfrm>
      </p:grpSpPr>
      <p:sp>
        <p:nvSpPr>
          <p:cNvPr id="4201" name="Google Shape;4201;p69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12: Avoid unjustified and quick comfort and instruction.</a:t>
            </a:r>
            <a:endParaRPr/>
          </a:p>
        </p:txBody>
      </p:sp>
    </p:spTree>
  </p:cSld>
  <p:clrMapOvr>
    <a:masterClrMapping/>
  </p:clrMapOvr>
</p:sld>
</file>

<file path=ppt/slides/slide6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6" name="Shape 4206"/>
        <p:cNvGrpSpPr/>
        <p:nvPr/>
      </p:nvGrpSpPr>
      <p:grpSpPr>
        <a:xfrm>
          <a:off x="0" y="0"/>
          <a:ext cx="0" cy="0"/>
          <a:chOff x="0" y="0"/>
          <a:chExt cx="0" cy="0"/>
        </a:xfrm>
      </p:grpSpPr>
      <p:sp>
        <p:nvSpPr>
          <p:cNvPr id="4207" name="Google Shape;4207;p69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742950" lvl="0" marL="742950" rtl="0" algn="l">
              <a:lnSpc>
                <a:spcPct val="90000"/>
              </a:lnSpc>
              <a:spcBef>
                <a:spcPts val="0"/>
              </a:spcBef>
              <a:spcAft>
                <a:spcPts val="0"/>
              </a:spcAft>
              <a:buClr>
                <a:schemeClr val="dk1"/>
              </a:buClr>
              <a:buSzPct val="100000"/>
              <a:buAutoNum type="arabicPeriod"/>
            </a:pPr>
            <a:r>
              <a:rPr lang="en-US" sz="4000">
                <a:latin typeface="Calibri"/>
                <a:ea typeface="Calibri"/>
                <a:cs typeface="Calibri"/>
                <a:sym typeface="Calibri"/>
              </a:rPr>
              <a:t>I believe that Diana's conversation with a psychologist is necessary. I think that it can't handle it alone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I would like to propose a meeting with a psychologist who will help us solve current problems. And you Diana, what do you think about it? </a:t>
            </a:r>
            <a:endParaRPr/>
          </a:p>
        </p:txBody>
      </p:sp>
    </p:spTree>
  </p:cSld>
  <p:clrMapOvr>
    <a:masterClrMapping/>
  </p:clrMapOvr>
</p:sld>
</file>

<file path=ppt/slides/slide6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2" name="Shape 4212"/>
        <p:cNvGrpSpPr/>
        <p:nvPr/>
      </p:nvGrpSpPr>
      <p:grpSpPr>
        <a:xfrm>
          <a:off x="0" y="0"/>
          <a:ext cx="0" cy="0"/>
          <a:chOff x="0" y="0"/>
          <a:chExt cx="0" cy="0"/>
        </a:xfrm>
      </p:grpSpPr>
      <p:sp>
        <p:nvSpPr>
          <p:cNvPr id="4213" name="Google Shape;4213;p69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Is something wrong with me? Am I not normal? She lowers her head.</a:t>
            </a:r>
            <a:endParaRPr/>
          </a:p>
        </p:txBody>
      </p:sp>
    </p:spTree>
  </p:cSld>
  <p:clrMapOvr>
    <a:masterClrMapping/>
  </p:clrMapOvr>
</p:sld>
</file>

<file path=ppt/slides/slide6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8" name="Shape 4218"/>
        <p:cNvGrpSpPr/>
        <p:nvPr/>
      </p:nvGrpSpPr>
      <p:grpSpPr>
        <a:xfrm>
          <a:off x="0" y="0"/>
          <a:ext cx="0" cy="0"/>
          <a:chOff x="0" y="0"/>
          <a:chExt cx="0" cy="0"/>
        </a:xfrm>
      </p:grpSpPr>
      <p:sp>
        <p:nvSpPr>
          <p:cNvPr id="4219" name="Google Shape;4219;p69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13: Avoid imposing your grades and giving advice.</a:t>
            </a:r>
            <a:endParaRPr/>
          </a:p>
        </p:txBody>
      </p:sp>
    </p:spTree>
  </p:cSld>
  <p:clrMapOvr>
    <a:masterClrMapping/>
  </p:clrMapOvr>
</p:sld>
</file>

<file path=ppt/slides/slide6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24" name="Shape 4224"/>
        <p:cNvGrpSpPr/>
        <p:nvPr/>
      </p:nvGrpSpPr>
      <p:grpSpPr>
        <a:xfrm>
          <a:off x="0" y="0"/>
          <a:ext cx="0" cy="0"/>
          <a:chOff x="0" y="0"/>
          <a:chExt cx="0" cy="0"/>
        </a:xfrm>
      </p:grpSpPr>
      <p:sp>
        <p:nvSpPr>
          <p:cNvPr id="4225" name="Google Shape;4225;p69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Don't worry, you'll be fine. Something needs to be done about it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It's very good that you're talking about it. The psychologist will help you better understand what you are going through now</a:t>
            </a:r>
            <a:endParaRPr/>
          </a:p>
        </p:txBody>
      </p:sp>
    </p:spTree>
  </p:cSld>
  <p:clrMapOvr>
    <a:masterClrMapping/>
  </p:clrMapOvr>
</p:sld>
</file>

<file path=ppt/slides/slide6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30" name="Shape 4230"/>
        <p:cNvGrpSpPr/>
        <p:nvPr/>
      </p:nvGrpSpPr>
      <p:grpSpPr>
        <a:xfrm>
          <a:off x="0" y="0"/>
          <a:ext cx="0" cy="0"/>
          <a:chOff x="0" y="0"/>
          <a:chExt cx="0" cy="0"/>
        </a:xfrm>
      </p:grpSpPr>
      <p:sp>
        <p:nvSpPr>
          <p:cNvPr id="4231" name="Google Shape;4231;p69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What about school?</a:t>
            </a:r>
            <a:endParaRPr/>
          </a:p>
        </p:txBody>
      </p:sp>
    </p:spTree>
  </p:cSld>
  <p:clrMapOvr>
    <a:masterClrMapping/>
  </p:clrMapOvr>
</p:sld>
</file>

<file path=ppt/slides/slide6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36" name="Shape 4236"/>
        <p:cNvGrpSpPr/>
        <p:nvPr/>
      </p:nvGrpSpPr>
      <p:grpSpPr>
        <a:xfrm>
          <a:off x="0" y="0"/>
          <a:ext cx="0" cy="0"/>
          <a:chOff x="0" y="0"/>
          <a:chExt cx="0" cy="0"/>
        </a:xfrm>
      </p:grpSpPr>
      <p:sp>
        <p:nvSpPr>
          <p:cNvPr id="4237" name="Google Shape;4237;p69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14: Do not underestimate the student's problems.</a:t>
            </a:r>
            <a:endParaRPr/>
          </a:p>
        </p:txBody>
      </p:sp>
    </p:spTree>
  </p:cSld>
  <p:clrMapOvr>
    <a:masterClrMapping/>
  </p:clrMapOvr>
</p:sld>
</file>

<file path=ppt/slides/slide6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2" name="Shape 4242"/>
        <p:cNvGrpSpPr/>
        <p:nvPr/>
      </p:nvGrpSpPr>
      <p:grpSpPr>
        <a:xfrm>
          <a:off x="0" y="0"/>
          <a:ext cx="0" cy="0"/>
          <a:chOff x="0" y="0"/>
          <a:chExt cx="0" cy="0"/>
        </a:xfrm>
      </p:grpSpPr>
      <p:sp>
        <p:nvSpPr>
          <p:cNvPr id="4243" name="Google Shape;4243;p69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742950" lvl="0" marL="742950" rtl="0" algn="l">
              <a:lnSpc>
                <a:spcPct val="90000"/>
              </a:lnSpc>
              <a:spcBef>
                <a:spcPts val="0"/>
              </a:spcBef>
              <a:spcAft>
                <a:spcPts val="0"/>
              </a:spcAft>
              <a:buClr>
                <a:schemeClr val="dk1"/>
              </a:buClr>
              <a:buSzPct val="100000"/>
              <a:buAutoNum type="arabicPeriod"/>
            </a:pPr>
            <a:r>
              <a:rPr lang="en-US" sz="4000">
                <a:latin typeface="Calibri"/>
                <a:ea typeface="Calibri"/>
                <a:cs typeface="Calibri"/>
                <a:sym typeface="Calibri"/>
              </a:rPr>
              <a:t>I have already told my daughter that she has a month to catch up. She should get to work as soon as possible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I suggest that we meet after the visit to the psychologist. Diana, remember you can count on me. I am with you</a:t>
            </a:r>
            <a:endParaRPr/>
          </a:p>
        </p:txBody>
      </p:sp>
    </p:spTree>
  </p:cSld>
  <p:clrMapOvr>
    <a:masterClrMapping/>
  </p:clrMapOvr>
</p:sld>
</file>

<file path=ppt/slides/slide6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8" name="Shape 4248"/>
        <p:cNvGrpSpPr/>
        <p:nvPr/>
      </p:nvGrpSpPr>
      <p:grpSpPr>
        <a:xfrm>
          <a:off x="0" y="0"/>
          <a:ext cx="0" cy="0"/>
          <a:chOff x="0" y="0"/>
          <a:chExt cx="0" cy="0"/>
        </a:xfrm>
      </p:grpSpPr>
      <p:sp>
        <p:nvSpPr>
          <p:cNvPr id="4249" name="Google Shape;4249;p69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15: Lack of understanding of the essence of the student's difficulties intensifies his problems.</a:t>
            </a:r>
            <a:endParaRPr/>
          </a:p>
        </p:txBody>
      </p:sp>
    </p:spTree>
  </p:cSld>
  <p:clrMapOvr>
    <a:masterClrMapping/>
  </p:clrMapOvr>
</p:sld>
</file>

<file path=ppt/slides/slide6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54" name="Shape 4254"/>
        <p:cNvGrpSpPr/>
        <p:nvPr/>
      </p:nvGrpSpPr>
      <p:grpSpPr>
        <a:xfrm>
          <a:off x="0" y="0"/>
          <a:ext cx="0" cy="0"/>
          <a:chOff x="0" y="0"/>
          <a:chExt cx="0" cy="0"/>
        </a:xfrm>
      </p:grpSpPr>
      <p:sp>
        <p:nvSpPr>
          <p:cNvPr id="4255" name="Google Shape;4255;p69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Goodbye!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7"/>
          <p:cNvSpPr txBox="1"/>
          <p:nvPr>
            <p:ph idx="1" type="body"/>
          </p:nvPr>
        </p:nvSpPr>
        <p:spPr>
          <a:xfrm>
            <a:off x="701676" y="762774"/>
            <a:ext cx="9569448" cy="2132052"/>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Throughout your life you will encounter difficult situations and violence is not the answer. There are other ways to respond in the face of adversity, think about it.</a:t>
            </a:r>
            <a:endParaRPr sz="3600">
              <a:latin typeface="Calibri"/>
              <a:ea typeface="Calibri"/>
              <a:cs typeface="Calibri"/>
              <a:sym typeface="Calibri"/>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6" name="Shape 496"/>
        <p:cNvGrpSpPr/>
        <p:nvPr/>
      </p:nvGrpSpPr>
      <p:grpSpPr>
        <a:xfrm>
          <a:off x="0" y="0"/>
          <a:ext cx="0" cy="0"/>
          <a:chOff x="0" y="0"/>
          <a:chExt cx="0" cy="0"/>
        </a:xfrm>
      </p:grpSpPr>
      <p:sp>
        <p:nvSpPr>
          <p:cNvPr id="497" name="Google Shape;497;p70"/>
          <p:cNvSpPr txBox="1"/>
          <p:nvPr>
            <p:ph idx="1" type="body"/>
          </p:nvPr>
        </p:nvSpPr>
        <p:spPr>
          <a:xfrm>
            <a:off x="701676" y="1182648"/>
            <a:ext cx="9569448" cy="129230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It seems the situation has not been resolved. Check the theory and try again!</a:t>
            </a:r>
            <a:endParaRPr/>
          </a:p>
        </p:txBody>
      </p:sp>
    </p:spTree>
  </p:cSld>
  <p:clrMapOvr>
    <a:masterClrMapping/>
  </p:clrMapOvr>
</p:sld>
</file>

<file path=ppt/slides/slide7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60" name="Shape 4260"/>
        <p:cNvGrpSpPr/>
        <p:nvPr/>
      </p:nvGrpSpPr>
      <p:grpSpPr>
        <a:xfrm>
          <a:off x="0" y="0"/>
          <a:ext cx="0" cy="0"/>
          <a:chOff x="0" y="0"/>
          <a:chExt cx="0" cy="0"/>
        </a:xfrm>
      </p:grpSpPr>
      <p:sp>
        <p:nvSpPr>
          <p:cNvPr id="4261" name="Google Shape;4261;p70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15-13 points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You have great communication skills. You can conduct open communication that gives students a sense of security.</a:t>
            </a:r>
            <a:endParaRPr/>
          </a:p>
        </p:txBody>
      </p:sp>
    </p:spTree>
  </p:cSld>
  <p:clrMapOvr>
    <a:masterClrMapping/>
  </p:clrMapOvr>
</p:sld>
</file>

<file path=ppt/slides/slide7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66" name="Shape 4266"/>
        <p:cNvGrpSpPr/>
        <p:nvPr/>
      </p:nvGrpSpPr>
      <p:grpSpPr>
        <a:xfrm>
          <a:off x="0" y="0"/>
          <a:ext cx="0" cy="0"/>
          <a:chOff x="0" y="0"/>
          <a:chExt cx="0" cy="0"/>
        </a:xfrm>
      </p:grpSpPr>
      <p:sp>
        <p:nvSpPr>
          <p:cNvPr id="4267" name="Google Shape;4267;p70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12-10 points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It's pretty good, but too often you impose your opinion on a student.</a:t>
            </a:r>
            <a:endParaRPr/>
          </a:p>
        </p:txBody>
      </p:sp>
    </p:spTree>
  </p:cSld>
  <p:clrMapOvr>
    <a:masterClrMapping/>
  </p:clrMapOvr>
</p:sld>
</file>

<file path=ppt/slides/slide7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2" name="Shape 4272"/>
        <p:cNvGrpSpPr/>
        <p:nvPr/>
      </p:nvGrpSpPr>
      <p:grpSpPr>
        <a:xfrm>
          <a:off x="0" y="0"/>
          <a:ext cx="0" cy="0"/>
          <a:chOff x="0" y="0"/>
          <a:chExt cx="0" cy="0"/>
        </a:xfrm>
      </p:grpSpPr>
      <p:sp>
        <p:nvSpPr>
          <p:cNvPr id="4273" name="Google Shape;4273;p70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9 points and below</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You use confrontational ways to communicate with the student, thereby blocking the flow of information.</a:t>
            </a:r>
            <a:endParaRPr/>
          </a:p>
        </p:txBody>
      </p:sp>
    </p:spTree>
  </p:cSld>
  <p:clrMapOvr>
    <a:masterClrMapping/>
  </p:clrMapOvr>
</p:sld>
</file>

<file path=ppt/slides/slide7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8" name="Shape 4278"/>
        <p:cNvGrpSpPr/>
        <p:nvPr/>
      </p:nvGrpSpPr>
      <p:grpSpPr>
        <a:xfrm>
          <a:off x="0" y="0"/>
          <a:ext cx="0" cy="0"/>
          <a:chOff x="0" y="0"/>
          <a:chExt cx="0" cy="0"/>
        </a:xfrm>
      </p:grpSpPr>
      <p:sp>
        <p:nvSpPr>
          <p:cNvPr id="4279" name="Google Shape;4279;p70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TEACHER!</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Use your skills to work with students with problems in self-perception. ORDERED KNOWLEDGE in the field of depression will help you in this.</a:t>
            </a:r>
            <a:endParaRPr/>
          </a:p>
        </p:txBody>
      </p:sp>
    </p:spTree>
  </p:cSld>
  <p:clrMapOvr>
    <a:masterClrMapping/>
  </p:clrMapOvr>
</p:sld>
</file>

<file path=ppt/slides/slide7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84" name="Shape 4284"/>
        <p:cNvGrpSpPr/>
        <p:nvPr/>
      </p:nvGrpSpPr>
      <p:grpSpPr>
        <a:xfrm>
          <a:off x="0" y="0"/>
          <a:ext cx="0" cy="0"/>
          <a:chOff x="0" y="0"/>
          <a:chExt cx="0" cy="0"/>
        </a:xfrm>
      </p:grpSpPr>
      <p:sp>
        <p:nvSpPr>
          <p:cNvPr id="4285" name="Google Shape;4285;p70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b="1" lang="en-US" sz="4000">
                <a:latin typeface="Calibri"/>
                <a:ea typeface="Calibri"/>
                <a:cs typeface="Calibri"/>
                <a:sym typeface="Calibri"/>
              </a:rPr>
              <a:t>WHAT IS THE PROBLEM WITH DIANA?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Alienated student</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A manipulative student</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Student with identity problems</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Depressed student</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A student with a sense of his own uniqueness</a:t>
            </a:r>
            <a:endParaRPr/>
          </a:p>
        </p:txBody>
      </p:sp>
    </p:spTree>
  </p:cSld>
  <p:clrMapOvr>
    <a:masterClrMapping/>
  </p:clrMapOvr>
</p:sld>
</file>

<file path=ppt/slides/slide7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0" name="Shape 4290"/>
        <p:cNvGrpSpPr/>
        <p:nvPr/>
      </p:nvGrpSpPr>
      <p:grpSpPr>
        <a:xfrm>
          <a:off x="0" y="0"/>
          <a:ext cx="0" cy="0"/>
          <a:chOff x="0" y="0"/>
          <a:chExt cx="0" cy="0"/>
        </a:xfrm>
      </p:grpSpPr>
      <p:sp>
        <p:nvSpPr>
          <p:cNvPr id="4291" name="Google Shape;4291;p70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WRONG!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YOU HAVEN’T IDENTIFIED DIANA'S PROBLEM. </a:t>
            </a:r>
            <a:endParaRPr/>
          </a:p>
        </p:txBody>
      </p:sp>
    </p:spTree>
  </p:cSld>
  <p:clrMapOvr>
    <a:masterClrMapping/>
  </p:clrMapOvr>
</p:sld>
</file>

<file path=ppt/slides/slide7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6" name="Shape 4296"/>
        <p:cNvGrpSpPr/>
        <p:nvPr/>
      </p:nvGrpSpPr>
      <p:grpSpPr>
        <a:xfrm>
          <a:off x="0" y="0"/>
          <a:ext cx="0" cy="0"/>
          <a:chOff x="0" y="0"/>
          <a:chExt cx="0" cy="0"/>
        </a:xfrm>
      </p:grpSpPr>
      <p:sp>
        <p:nvSpPr>
          <p:cNvPr id="4297" name="Google Shape;4297;p70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PERFECT!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YOU HAVE IDENTIFIED DIANA'S PROBLEM.</a:t>
            </a:r>
            <a:endParaRPr/>
          </a:p>
        </p:txBody>
      </p:sp>
    </p:spTree>
  </p:cSld>
  <p:clrMapOvr>
    <a:masterClrMapping/>
  </p:clrMapOvr>
</p:sld>
</file>

<file path=ppt/slides/slide7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2" name="Shape 4302"/>
        <p:cNvGrpSpPr/>
        <p:nvPr/>
      </p:nvGrpSpPr>
      <p:grpSpPr>
        <a:xfrm>
          <a:off x="0" y="0"/>
          <a:ext cx="0" cy="0"/>
          <a:chOff x="0" y="0"/>
          <a:chExt cx="0" cy="0"/>
        </a:xfrm>
      </p:grpSpPr>
      <p:sp>
        <p:nvSpPr>
          <p:cNvPr id="4303" name="Google Shape;4303;p707"/>
          <p:cNvSpPr txBox="1"/>
          <p:nvPr>
            <p:ph idx="1" type="body"/>
          </p:nvPr>
        </p:nvSpPr>
        <p:spPr>
          <a:xfrm>
            <a:off x="0" y="1022888"/>
            <a:ext cx="10972800" cy="2508098"/>
          </a:xfrm>
          <a:prstGeom prst="rect">
            <a:avLst/>
          </a:prstGeom>
          <a:noFill/>
          <a:ln>
            <a:noFill/>
          </a:ln>
        </p:spPr>
        <p:txBody>
          <a:bodyPr anchorCtr="0" anchor="t" bIns="45700" lIns="91425" spcFirstLastPara="1" rIns="91425" wrap="square" tIns="45700">
            <a:noAutofit/>
          </a:bodyPr>
          <a:lstStyle/>
          <a:p>
            <a:pPr indent="-152400" lvl="0" marL="121912" rtl="0" algn="l">
              <a:lnSpc>
                <a:spcPct val="90000"/>
              </a:lnSpc>
              <a:spcBef>
                <a:spcPts val="0"/>
              </a:spcBef>
              <a:spcAft>
                <a:spcPts val="0"/>
              </a:spcAft>
              <a:buClr>
                <a:schemeClr val="dk1"/>
              </a:buClr>
              <a:buSzPts val="2400"/>
              <a:buChar char="•"/>
            </a:pPr>
            <a:r>
              <a:rPr lang="en-US" sz="2400">
                <a:latin typeface="Calibri"/>
                <a:ea typeface="Calibri"/>
                <a:cs typeface="Calibri"/>
                <a:sym typeface="Calibri"/>
              </a:rPr>
              <a:t>I am alive… but every day hurts me.</a:t>
            </a:r>
            <a:endParaRPr/>
          </a:p>
          <a:p>
            <a:pPr indent="-152400" lvl="0" marL="121912" rtl="0" algn="l">
              <a:lnSpc>
                <a:spcPct val="90000"/>
              </a:lnSpc>
              <a:spcBef>
                <a:spcPts val="533"/>
              </a:spcBef>
              <a:spcAft>
                <a:spcPts val="0"/>
              </a:spcAft>
              <a:buClr>
                <a:schemeClr val="dk1"/>
              </a:buClr>
              <a:buSzPts val="2400"/>
              <a:buChar char="•"/>
            </a:pPr>
            <a:r>
              <a:rPr lang="en-US" sz="2400">
                <a:latin typeface="Calibri"/>
                <a:ea typeface="Calibri"/>
                <a:cs typeface="Calibri"/>
                <a:sym typeface="Calibri"/>
              </a:rPr>
              <a:t> I am far away from here. In the darkness of my mind.</a:t>
            </a:r>
            <a:endParaRPr/>
          </a:p>
          <a:p>
            <a:pPr indent="-152400" lvl="0" marL="121912" rtl="0" algn="l">
              <a:lnSpc>
                <a:spcPct val="90000"/>
              </a:lnSpc>
              <a:spcBef>
                <a:spcPts val="533"/>
              </a:spcBef>
              <a:spcAft>
                <a:spcPts val="0"/>
              </a:spcAft>
              <a:buClr>
                <a:schemeClr val="dk1"/>
              </a:buClr>
              <a:buSzPts val="2400"/>
              <a:buChar char="•"/>
            </a:pPr>
            <a:r>
              <a:rPr lang="en-US" sz="2400">
                <a:latin typeface="Calibri"/>
                <a:ea typeface="Calibri"/>
                <a:cs typeface="Calibri"/>
                <a:sym typeface="Calibri"/>
              </a:rPr>
              <a:t> My limits are over.</a:t>
            </a:r>
            <a:endParaRPr/>
          </a:p>
          <a:p>
            <a:pPr indent="-152400" lvl="0" marL="121912" rtl="0" algn="l">
              <a:lnSpc>
                <a:spcPct val="90000"/>
              </a:lnSpc>
              <a:spcBef>
                <a:spcPts val="533"/>
              </a:spcBef>
              <a:spcAft>
                <a:spcPts val="0"/>
              </a:spcAft>
              <a:buClr>
                <a:schemeClr val="dk1"/>
              </a:buClr>
              <a:buSzPts val="2400"/>
              <a:buChar char="•"/>
            </a:pPr>
            <a:r>
              <a:rPr lang="en-US" sz="2400">
                <a:latin typeface="Calibri"/>
                <a:ea typeface="Calibri"/>
                <a:cs typeface="Calibri"/>
                <a:sym typeface="Calibri"/>
              </a:rPr>
              <a:t> This is my reality.</a:t>
            </a:r>
            <a:endParaRPr/>
          </a:p>
          <a:p>
            <a:pPr indent="-152400" lvl="0" marL="121912" rtl="0" algn="l">
              <a:lnSpc>
                <a:spcPct val="90000"/>
              </a:lnSpc>
              <a:spcBef>
                <a:spcPts val="533"/>
              </a:spcBef>
              <a:spcAft>
                <a:spcPts val="0"/>
              </a:spcAft>
              <a:buClr>
                <a:schemeClr val="dk1"/>
              </a:buClr>
              <a:buSzPts val="2400"/>
              <a:buChar char="•"/>
            </a:pPr>
            <a:r>
              <a:rPr lang="en-US" sz="2400">
                <a:latin typeface="Calibri"/>
                <a:ea typeface="Calibri"/>
                <a:cs typeface="Calibri"/>
                <a:sym typeface="Calibri"/>
              </a:rPr>
              <a:t> I take out with my mouth closed. Quietly.</a:t>
            </a:r>
            <a:endParaRPr/>
          </a:p>
          <a:p>
            <a:pPr indent="-152400" lvl="0" marL="121912" rtl="0" algn="l">
              <a:lnSpc>
                <a:spcPct val="90000"/>
              </a:lnSpc>
              <a:spcBef>
                <a:spcPts val="533"/>
              </a:spcBef>
              <a:spcAft>
                <a:spcPts val="0"/>
              </a:spcAft>
              <a:buClr>
                <a:schemeClr val="dk1"/>
              </a:buClr>
              <a:buSzPts val="2400"/>
              <a:buChar char="•"/>
            </a:pPr>
            <a:r>
              <a:rPr lang="en-US" sz="2400">
                <a:latin typeface="Calibri"/>
                <a:ea typeface="Calibri"/>
                <a:cs typeface="Calibri"/>
                <a:sym typeface="Calibri"/>
              </a:rPr>
              <a:t> I laugh, but I have tears in my eyes.</a:t>
            </a:r>
            <a:endParaRPr/>
          </a:p>
          <a:p>
            <a:pPr indent="-152400" lvl="0" marL="121912" rtl="0" algn="l">
              <a:lnSpc>
                <a:spcPct val="90000"/>
              </a:lnSpc>
              <a:spcBef>
                <a:spcPts val="533"/>
              </a:spcBef>
              <a:spcAft>
                <a:spcPts val="0"/>
              </a:spcAft>
              <a:buClr>
                <a:schemeClr val="dk1"/>
              </a:buClr>
              <a:buSzPts val="2400"/>
              <a:buChar char="•"/>
            </a:pPr>
            <a:r>
              <a:rPr lang="en-US" sz="2400">
                <a:latin typeface="Calibri"/>
                <a:ea typeface="Calibri"/>
                <a:cs typeface="Calibri"/>
                <a:sym typeface="Calibri"/>
              </a:rPr>
              <a:t> I want to hide.</a:t>
            </a:r>
            <a:endParaRPr/>
          </a:p>
          <a:p>
            <a:pPr indent="-152400" lvl="0" marL="121912" rtl="0" algn="l">
              <a:lnSpc>
                <a:spcPct val="90000"/>
              </a:lnSpc>
              <a:spcBef>
                <a:spcPts val="533"/>
              </a:spcBef>
              <a:spcAft>
                <a:spcPts val="0"/>
              </a:spcAft>
              <a:buClr>
                <a:schemeClr val="dk1"/>
              </a:buClr>
              <a:buSzPts val="2400"/>
              <a:buChar char="•"/>
            </a:pPr>
            <a:r>
              <a:rPr lang="en-US" sz="2400">
                <a:latin typeface="Calibri"/>
                <a:ea typeface="Calibri"/>
                <a:cs typeface="Calibri"/>
                <a:sym typeface="Calibri"/>
              </a:rPr>
              <a:t> Don't look at me.</a:t>
            </a:r>
            <a:endParaRPr/>
          </a:p>
          <a:p>
            <a:pPr indent="-152400" lvl="0" marL="121912" rtl="0" algn="l">
              <a:lnSpc>
                <a:spcPct val="90000"/>
              </a:lnSpc>
              <a:spcBef>
                <a:spcPts val="533"/>
              </a:spcBef>
              <a:spcAft>
                <a:spcPts val="0"/>
              </a:spcAft>
              <a:buClr>
                <a:schemeClr val="dk1"/>
              </a:buClr>
              <a:buSzPts val="2400"/>
              <a:buChar char="•"/>
            </a:pPr>
            <a:r>
              <a:rPr lang="en-US" sz="2400">
                <a:latin typeface="Calibri"/>
                <a:ea typeface="Calibri"/>
                <a:cs typeface="Calibri"/>
                <a:sym typeface="Calibri"/>
              </a:rPr>
              <a:t> I shout: HELP, but my voice is dead.</a:t>
            </a:r>
            <a:endParaRPr/>
          </a:p>
          <a:p>
            <a:pPr indent="-152400" lvl="0" marL="121912" rtl="0" algn="l">
              <a:lnSpc>
                <a:spcPct val="90000"/>
              </a:lnSpc>
              <a:spcBef>
                <a:spcPts val="533"/>
              </a:spcBef>
              <a:spcAft>
                <a:spcPts val="0"/>
              </a:spcAft>
              <a:buClr>
                <a:schemeClr val="dk1"/>
              </a:buClr>
              <a:buSzPts val="2400"/>
              <a:buChar char="•"/>
            </a:pPr>
            <a:r>
              <a:rPr lang="en-US" sz="2400">
                <a:latin typeface="Calibri"/>
                <a:ea typeface="Calibri"/>
                <a:cs typeface="Calibri"/>
                <a:sym typeface="Calibri"/>
              </a:rPr>
              <a:t> Do I still exist?</a:t>
            </a:r>
            <a:endParaRPr/>
          </a:p>
        </p:txBody>
      </p:sp>
      <p:sp>
        <p:nvSpPr>
          <p:cNvPr id="4304" name="Google Shape;4304;p707"/>
          <p:cNvSpPr/>
          <p:nvPr/>
        </p:nvSpPr>
        <p:spPr>
          <a:xfrm>
            <a:off x="3572325" y="281597"/>
            <a:ext cx="3542958"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2800" u="none" cap="none" strike="noStrike">
                <a:solidFill>
                  <a:schemeClr val="dk1"/>
                </a:solidFill>
                <a:latin typeface="Calibri"/>
                <a:ea typeface="Calibri"/>
                <a:cs typeface="Calibri"/>
                <a:sym typeface="Calibri"/>
              </a:rPr>
              <a:t>What does Diana feel?</a:t>
            </a:r>
            <a:endParaRPr b="1" sz="2800">
              <a:solidFill>
                <a:schemeClr val="dk1"/>
              </a:solidFill>
              <a:latin typeface="Calibri"/>
              <a:ea typeface="Calibri"/>
              <a:cs typeface="Calibri"/>
              <a:sym typeface="Calibri"/>
            </a:endParaRPr>
          </a:p>
        </p:txBody>
      </p:sp>
    </p:spTree>
  </p:cSld>
  <p:clrMapOvr>
    <a:masterClrMapping/>
  </p:clrMapOvr>
</p:sld>
</file>

<file path=ppt/slides/slide7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9" name="Shape 4309"/>
        <p:cNvGrpSpPr/>
        <p:nvPr/>
      </p:nvGrpSpPr>
      <p:grpSpPr>
        <a:xfrm>
          <a:off x="0" y="0"/>
          <a:ext cx="0" cy="0"/>
          <a:chOff x="0" y="0"/>
          <a:chExt cx="0" cy="0"/>
        </a:xfrm>
      </p:grpSpPr>
      <p:sp>
        <p:nvSpPr>
          <p:cNvPr id="4310" name="Google Shape;4310;p70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Font typeface="Calibri"/>
              <a:buAutoNum type="arabicPeriod"/>
            </a:pPr>
            <a:r>
              <a:rPr lang="en-US" sz="4000">
                <a:latin typeface="Calibri"/>
                <a:ea typeface="Calibri"/>
                <a:cs typeface="Calibri"/>
                <a:sym typeface="Calibri"/>
              </a:rPr>
              <a:t>GET TO KNOW THE DIAGNOSIS OF DIANA</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latin typeface="Calibri"/>
                <a:ea typeface="Calibri"/>
                <a:cs typeface="Calibri"/>
                <a:sym typeface="Calibri"/>
              </a:rPr>
              <a:t>WHAT DOES DIANA FEEL?</a:t>
            </a:r>
            <a:endParaRPr/>
          </a:p>
          <a:p>
            <a:pPr indent="-742950" lvl="0" marL="742950" rtl="0" algn="l">
              <a:lnSpc>
                <a:spcPct val="90000"/>
              </a:lnSpc>
              <a:spcBef>
                <a:spcPts val="533"/>
              </a:spcBef>
              <a:spcAft>
                <a:spcPts val="0"/>
              </a:spcAft>
              <a:buClr>
                <a:schemeClr val="dk1"/>
              </a:buClr>
              <a:buSzPts val="4000"/>
              <a:buFont typeface="Calibri"/>
              <a:buAutoNum type="arabicPeriod"/>
            </a:pPr>
            <a:r>
              <a:rPr lang="en-US" sz="4000">
                <a:latin typeface="Calibri"/>
                <a:ea typeface="Calibri"/>
                <a:cs typeface="Calibri"/>
                <a:sym typeface="Calibri"/>
              </a:rPr>
              <a:t>ORGANIZE YOUR KNOWLEDGE </a:t>
            </a:r>
            <a:endParaRPr/>
          </a:p>
        </p:txBody>
      </p:sp>
    </p:spTree>
  </p:cSld>
  <p:clrMapOvr>
    <a:masterClrMapping/>
  </p:clrMapOvr>
</p:sld>
</file>

<file path=ppt/slides/slide7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15" name="Shape 4315"/>
        <p:cNvGrpSpPr/>
        <p:nvPr/>
      </p:nvGrpSpPr>
      <p:grpSpPr>
        <a:xfrm>
          <a:off x="0" y="0"/>
          <a:ext cx="0" cy="0"/>
          <a:chOff x="0" y="0"/>
          <a:chExt cx="0" cy="0"/>
        </a:xfrm>
      </p:grpSpPr>
      <p:sp>
        <p:nvSpPr>
          <p:cNvPr id="4316" name="Google Shape;4316;p70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742950" lvl="0" marL="742950" rtl="0" algn="l">
              <a:lnSpc>
                <a:spcPct val="90000"/>
              </a:lnSpc>
              <a:spcBef>
                <a:spcPts val="0"/>
              </a:spcBef>
              <a:spcAft>
                <a:spcPts val="0"/>
              </a:spcAft>
              <a:buClr>
                <a:schemeClr val="dk1"/>
              </a:buClr>
              <a:buSzPct val="100000"/>
              <a:buAutoNum type="arabicPeriod"/>
            </a:pPr>
            <a:r>
              <a:rPr lang="en-US" sz="4000">
                <a:latin typeface="Calibri"/>
                <a:ea typeface="Calibri"/>
                <a:cs typeface="Calibri"/>
                <a:sym typeface="Calibri"/>
              </a:rPr>
              <a:t>Introduction</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Symptoms</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Causes</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Reasons - selected theories</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Consequences</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Intervention</a:t>
            </a:r>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1" name="Shape 501"/>
        <p:cNvGrpSpPr/>
        <p:nvPr/>
      </p:nvGrpSpPr>
      <p:grpSpPr>
        <a:xfrm>
          <a:off x="0" y="0"/>
          <a:ext cx="0" cy="0"/>
          <a:chOff x="0" y="0"/>
          <a:chExt cx="0" cy="0"/>
        </a:xfrm>
      </p:grpSpPr>
      <p:sp>
        <p:nvSpPr>
          <p:cNvPr id="502" name="Google Shape;502;p71"/>
          <p:cNvSpPr txBox="1"/>
          <p:nvPr>
            <p:ph idx="1" type="body"/>
          </p:nvPr>
        </p:nvSpPr>
        <p:spPr>
          <a:xfrm>
            <a:off x="754380" y="1082488"/>
            <a:ext cx="9464040" cy="128419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Check the panel and read about the most  important conclusions of this situation.</a:t>
            </a:r>
            <a:endParaRPr sz="4000"/>
          </a:p>
        </p:txBody>
      </p:sp>
    </p:spTree>
  </p:cSld>
  <p:clrMapOvr>
    <a:masterClrMapping/>
  </p:clrMapOvr>
</p:sld>
</file>

<file path=ppt/slides/slide7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21" name="Shape 4321"/>
        <p:cNvGrpSpPr/>
        <p:nvPr/>
      </p:nvGrpSpPr>
      <p:grpSpPr>
        <a:xfrm>
          <a:off x="0" y="0"/>
          <a:ext cx="0" cy="0"/>
          <a:chOff x="0" y="0"/>
          <a:chExt cx="0" cy="0"/>
        </a:xfrm>
      </p:grpSpPr>
      <p:sp>
        <p:nvSpPr>
          <p:cNvPr id="4322" name="Google Shape;4322;p71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accent1"/>
              </a:buClr>
              <a:buSzPts val="4000"/>
              <a:buNone/>
            </a:pPr>
            <a:r>
              <a:rPr i="1" lang="en-US" sz="4000">
                <a:solidFill>
                  <a:schemeClr val="accent1"/>
                </a:solidFill>
                <a:latin typeface="Calibri"/>
                <a:ea typeface="Calibri"/>
                <a:cs typeface="Calibri"/>
                <a:sym typeface="Calibri"/>
              </a:rPr>
              <a:t>Anna sits on a bench and plays with her phone. She has short hair, in dress and behavior rather resembles a boy.</a:t>
            </a:r>
            <a:endParaRPr i="1" sz="4000">
              <a:solidFill>
                <a:schemeClr val="accent1"/>
              </a:solidFill>
            </a:endParaRPr>
          </a:p>
        </p:txBody>
      </p:sp>
    </p:spTree>
  </p:cSld>
  <p:clrMapOvr>
    <a:masterClrMapping/>
  </p:clrMapOvr>
</p:sld>
</file>

<file path=ppt/slides/slide7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27" name="Shape 4327"/>
        <p:cNvGrpSpPr/>
        <p:nvPr/>
      </p:nvGrpSpPr>
      <p:grpSpPr>
        <a:xfrm>
          <a:off x="0" y="0"/>
          <a:ext cx="0" cy="0"/>
          <a:chOff x="0" y="0"/>
          <a:chExt cx="0" cy="0"/>
        </a:xfrm>
      </p:grpSpPr>
      <p:sp>
        <p:nvSpPr>
          <p:cNvPr id="4328" name="Google Shape;4328;p71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Good morning</a:t>
            </a:r>
            <a:endParaRPr sz="4000"/>
          </a:p>
        </p:txBody>
      </p:sp>
    </p:spTree>
  </p:cSld>
  <p:clrMapOvr>
    <a:masterClrMapping/>
  </p:clrMapOvr>
</p:sld>
</file>

<file path=ppt/slides/slide7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33" name="Shape 4333"/>
        <p:cNvGrpSpPr/>
        <p:nvPr/>
      </p:nvGrpSpPr>
      <p:grpSpPr>
        <a:xfrm>
          <a:off x="0" y="0"/>
          <a:ext cx="0" cy="0"/>
          <a:chOff x="0" y="0"/>
          <a:chExt cx="0" cy="0"/>
        </a:xfrm>
      </p:grpSpPr>
      <p:sp>
        <p:nvSpPr>
          <p:cNvPr id="4334" name="Google Shape;4334;p71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It's not Anna, it's just a lesbian</a:t>
            </a:r>
            <a:endParaRPr sz="4000"/>
          </a:p>
        </p:txBody>
      </p:sp>
    </p:spTree>
  </p:cSld>
  <p:clrMapOvr>
    <a:masterClrMapping/>
  </p:clrMapOvr>
</p:sld>
</file>

<file path=ppt/slides/slide7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39" name="Shape 4339"/>
        <p:cNvGrpSpPr/>
        <p:nvPr/>
      </p:nvGrpSpPr>
      <p:grpSpPr>
        <a:xfrm>
          <a:off x="0" y="0"/>
          <a:ext cx="0" cy="0"/>
          <a:chOff x="0" y="0"/>
          <a:chExt cx="0" cy="0"/>
        </a:xfrm>
      </p:grpSpPr>
      <p:sp>
        <p:nvSpPr>
          <p:cNvPr id="4340" name="Google Shape;4340;p713"/>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Clr>
                <a:schemeClr val="dk1"/>
              </a:buClr>
              <a:buSzPct val="100000"/>
              <a:buNone/>
            </a:pPr>
            <a:r>
              <a:rPr b="1" lang="en-US" sz="3200">
                <a:latin typeface="Calibri"/>
                <a:ea typeface="Calibri"/>
                <a:cs typeface="Calibri"/>
                <a:sym typeface="Calibri"/>
              </a:rPr>
              <a:t>What you know about Anna:</a:t>
            </a:r>
            <a:endParaRPr/>
          </a:p>
          <a:p>
            <a:pPr indent="0" lvl="0" marL="0" rtl="0" algn="l">
              <a:lnSpc>
                <a:spcPct val="90000"/>
              </a:lnSpc>
              <a:spcBef>
                <a:spcPts val="533"/>
              </a:spcBef>
              <a:spcAft>
                <a:spcPts val="0"/>
              </a:spcAft>
              <a:buClr>
                <a:schemeClr val="dk1"/>
              </a:buClr>
              <a:buSzPct val="100000"/>
              <a:buNone/>
            </a:pPr>
            <a:r>
              <a:rPr lang="en-US" sz="3200">
                <a:latin typeface="Calibri"/>
                <a:ea typeface="Calibri"/>
                <a:cs typeface="Calibri"/>
                <a:sym typeface="Calibri"/>
              </a:rPr>
              <a:t>Anna is 16 years old and is a good student who has never caused educational problems. She was usually liked by colleagues. For several months, students have increasingly harassed her and laughed at her. People who were friendly to her so far - including her friend from the bench - as if they stopped noticing her. They avoid talking to her, while working in teams they do not want to be in a group with her. When he speaks in a class forum, no one takes an open discussion of her opinions or refers to her suggestions (e.g. about where the class could go on a trip). There are only ironic comments, and lately also insults - when a girl walks down the hall, she hears "oh, this lesbians!" Behind her. An attitude towards Anna changed after someone from the class posted her picture on FB, holding another girl's hand on the street.</a:t>
            </a:r>
            <a:endParaRPr/>
          </a:p>
        </p:txBody>
      </p:sp>
    </p:spTree>
  </p:cSld>
  <p:clrMapOvr>
    <a:masterClrMapping/>
  </p:clrMapOvr>
</p:sld>
</file>

<file path=ppt/slides/slide7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5" name="Shape 4345"/>
        <p:cNvGrpSpPr/>
        <p:nvPr/>
      </p:nvGrpSpPr>
      <p:grpSpPr>
        <a:xfrm>
          <a:off x="0" y="0"/>
          <a:ext cx="0" cy="0"/>
          <a:chOff x="0" y="0"/>
          <a:chExt cx="0" cy="0"/>
        </a:xfrm>
      </p:grpSpPr>
      <p:sp>
        <p:nvSpPr>
          <p:cNvPr id="4346" name="Google Shape;4346;p71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WHO WILL YOU TALK NOW?</a:t>
            </a:r>
            <a:endParaRPr/>
          </a:p>
          <a:p>
            <a:pPr indent="-742950" lvl="0" marL="742950" rtl="0" algn="l">
              <a:lnSpc>
                <a:spcPct val="90000"/>
              </a:lnSpc>
              <a:spcBef>
                <a:spcPts val="533"/>
              </a:spcBef>
              <a:spcAft>
                <a:spcPts val="0"/>
              </a:spcAft>
              <a:buClr>
                <a:schemeClr val="dk1"/>
              </a:buClr>
              <a:buSzPts val="4000"/>
              <a:buAutoNum type="arabicPeriod"/>
            </a:pPr>
            <a:r>
              <a:rPr lang="en-US" sz="4000"/>
              <a:t>I will talk to Anna </a:t>
            </a:r>
            <a:endParaRPr/>
          </a:p>
          <a:p>
            <a:pPr indent="-742950" lvl="0" marL="742950" rtl="0" algn="l">
              <a:lnSpc>
                <a:spcPct val="90000"/>
              </a:lnSpc>
              <a:spcBef>
                <a:spcPts val="533"/>
              </a:spcBef>
              <a:spcAft>
                <a:spcPts val="0"/>
              </a:spcAft>
              <a:buClr>
                <a:schemeClr val="dk1"/>
              </a:buClr>
              <a:buSzPts val="4000"/>
              <a:buAutoNum type="arabicPeriod"/>
            </a:pPr>
            <a:r>
              <a:rPr lang="en-US" sz="4000"/>
              <a:t>I will talk to Sarah</a:t>
            </a:r>
            <a:endParaRPr/>
          </a:p>
        </p:txBody>
      </p:sp>
    </p:spTree>
  </p:cSld>
  <p:clrMapOvr>
    <a:masterClrMapping/>
  </p:clrMapOvr>
</p:sld>
</file>

<file path=ppt/slides/slide7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1" name="Shape 4351"/>
        <p:cNvGrpSpPr/>
        <p:nvPr/>
      </p:nvGrpSpPr>
      <p:grpSpPr>
        <a:xfrm>
          <a:off x="0" y="0"/>
          <a:ext cx="0" cy="0"/>
          <a:chOff x="0" y="0"/>
          <a:chExt cx="0" cy="0"/>
        </a:xfrm>
      </p:grpSpPr>
      <p:sp>
        <p:nvSpPr>
          <p:cNvPr id="4352" name="Google Shape;4352;p71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b="1" lang="en-US" sz="4000"/>
              <a:t>Explanation:</a:t>
            </a:r>
            <a:endParaRPr/>
          </a:p>
          <a:p>
            <a:pPr indent="0" lvl="0" marL="0" rtl="0" algn="l">
              <a:lnSpc>
                <a:spcPct val="90000"/>
              </a:lnSpc>
              <a:spcBef>
                <a:spcPts val="533"/>
              </a:spcBef>
              <a:spcAft>
                <a:spcPts val="0"/>
              </a:spcAft>
              <a:buClr>
                <a:schemeClr val="dk1"/>
              </a:buClr>
              <a:buSzPct val="100000"/>
              <a:buNone/>
            </a:pPr>
            <a:r>
              <a:rPr lang="en-US" sz="4000"/>
              <a:t>E 1: In this situation, the most important thing is your firm and ham reaction to the person using hate speech. Remember that no reaction is also a reaction. If you ignore such an event, it can mean acceptance for students.</a:t>
            </a:r>
            <a:endParaRPr/>
          </a:p>
        </p:txBody>
      </p:sp>
    </p:spTree>
  </p:cSld>
  <p:clrMapOvr>
    <a:masterClrMapping/>
  </p:clrMapOvr>
</p:sld>
</file>

<file path=ppt/slides/slide7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7" name="Shape 4357"/>
        <p:cNvGrpSpPr/>
        <p:nvPr/>
      </p:nvGrpSpPr>
      <p:grpSpPr>
        <a:xfrm>
          <a:off x="0" y="0"/>
          <a:ext cx="0" cy="0"/>
          <a:chOff x="0" y="0"/>
          <a:chExt cx="0" cy="0"/>
        </a:xfrm>
      </p:grpSpPr>
      <p:sp>
        <p:nvSpPr>
          <p:cNvPr id="4358" name="Google Shape;4358;p71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t>Sarah, I really don’t like this behavior. This is a language of haters, unacceptable at our school </a:t>
            </a:r>
            <a:endParaRPr/>
          </a:p>
          <a:p>
            <a:pPr indent="-742950" lvl="0" marL="742950" rtl="0" algn="l">
              <a:lnSpc>
                <a:spcPct val="90000"/>
              </a:lnSpc>
              <a:spcBef>
                <a:spcPts val="533"/>
              </a:spcBef>
              <a:spcAft>
                <a:spcPts val="0"/>
              </a:spcAft>
              <a:buClr>
                <a:schemeClr val="dk1"/>
              </a:buClr>
              <a:buSzPts val="4000"/>
              <a:buAutoNum type="arabicPeriod"/>
            </a:pPr>
            <a:r>
              <a:rPr lang="en-US" sz="4000"/>
              <a:t>How you relate to each other. Immediately apologize to Anna </a:t>
            </a:r>
            <a:endParaRPr/>
          </a:p>
        </p:txBody>
      </p:sp>
    </p:spTree>
  </p:cSld>
  <p:clrMapOvr>
    <a:masterClrMapping/>
  </p:clrMapOvr>
</p:sld>
</file>

<file path=ppt/slides/slide7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63" name="Shape 4363"/>
        <p:cNvGrpSpPr/>
        <p:nvPr/>
      </p:nvGrpSpPr>
      <p:grpSpPr>
        <a:xfrm>
          <a:off x="0" y="0"/>
          <a:ext cx="0" cy="0"/>
          <a:chOff x="0" y="0"/>
          <a:chExt cx="0" cy="0"/>
        </a:xfrm>
      </p:grpSpPr>
      <p:sp>
        <p:nvSpPr>
          <p:cNvPr id="4364" name="Google Shape;4364;p71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2: Such a reaction will not solve the problem and is not an educational impact.</a:t>
            </a:r>
            <a:endParaRPr/>
          </a:p>
        </p:txBody>
      </p:sp>
    </p:spTree>
  </p:cSld>
  <p:clrMapOvr>
    <a:masterClrMapping/>
  </p:clrMapOvr>
</p:sld>
</file>

<file path=ppt/slides/slide7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69" name="Shape 4369"/>
        <p:cNvGrpSpPr/>
        <p:nvPr/>
      </p:nvGrpSpPr>
      <p:grpSpPr>
        <a:xfrm>
          <a:off x="0" y="0"/>
          <a:ext cx="0" cy="0"/>
          <a:chOff x="0" y="0"/>
          <a:chExt cx="0" cy="0"/>
        </a:xfrm>
      </p:grpSpPr>
      <p:sp>
        <p:nvSpPr>
          <p:cNvPr id="4370" name="Google Shape;4370;p71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t>Sarah, it's not proper for a girl to use such words</a:t>
            </a:r>
            <a:endParaRPr/>
          </a:p>
          <a:p>
            <a:pPr indent="-742950" lvl="0" marL="742950" rtl="0" algn="l">
              <a:lnSpc>
                <a:spcPct val="90000"/>
              </a:lnSpc>
              <a:spcBef>
                <a:spcPts val="533"/>
              </a:spcBef>
              <a:spcAft>
                <a:spcPts val="0"/>
              </a:spcAft>
              <a:buClr>
                <a:schemeClr val="dk1"/>
              </a:buClr>
              <a:buSzPts val="4000"/>
              <a:buAutoNum type="arabicPeriod"/>
            </a:pPr>
            <a:r>
              <a:rPr lang="en-US" sz="4000"/>
              <a:t>Sarah, what happened that you talk to a friend like that? </a:t>
            </a:r>
            <a:endParaRPr/>
          </a:p>
        </p:txBody>
      </p:sp>
    </p:spTree>
  </p:cSld>
  <p:clrMapOvr>
    <a:masterClrMapping/>
  </p:clrMapOvr>
</p:sld>
</file>

<file path=ppt/slides/slide7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5" name="Shape 4375"/>
        <p:cNvGrpSpPr/>
        <p:nvPr/>
      </p:nvGrpSpPr>
      <p:grpSpPr>
        <a:xfrm>
          <a:off x="0" y="0"/>
          <a:ext cx="0" cy="0"/>
          <a:chOff x="0" y="0"/>
          <a:chExt cx="0" cy="0"/>
        </a:xfrm>
      </p:grpSpPr>
      <p:sp>
        <p:nvSpPr>
          <p:cNvPr id="4376" name="Google Shape;4376;p71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3: Such a reaction indicates underestimating the problem and the use of homophobic language, because it refers to gender stereotypes.</a:t>
            </a:r>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 name="Shape 506"/>
        <p:cNvGrpSpPr/>
        <p:nvPr/>
      </p:nvGrpSpPr>
      <p:grpSpPr>
        <a:xfrm>
          <a:off x="0" y="0"/>
          <a:ext cx="0" cy="0"/>
          <a:chOff x="0" y="0"/>
          <a:chExt cx="0" cy="0"/>
        </a:xfrm>
      </p:grpSpPr>
      <p:sp>
        <p:nvSpPr>
          <p:cNvPr id="507" name="Google Shape;507;p72"/>
          <p:cNvSpPr txBox="1"/>
          <p:nvPr>
            <p:ph idx="1" type="body"/>
          </p:nvPr>
        </p:nvSpPr>
        <p:spPr>
          <a:xfrm>
            <a:off x="754380" y="991720"/>
            <a:ext cx="9464040" cy="167416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You heard some laughing out loud, earlier from the football field. Check the panel to see what has happened.</a:t>
            </a:r>
            <a:endParaRPr sz="4000"/>
          </a:p>
        </p:txBody>
      </p:sp>
    </p:spTree>
  </p:cSld>
  <p:clrMapOvr>
    <a:masterClrMapping/>
  </p:clrMapOvr>
</p:sld>
</file>

<file path=ppt/slides/slide7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1" name="Shape 4381"/>
        <p:cNvGrpSpPr/>
        <p:nvPr/>
      </p:nvGrpSpPr>
      <p:grpSpPr>
        <a:xfrm>
          <a:off x="0" y="0"/>
          <a:ext cx="0" cy="0"/>
          <a:chOff x="0" y="0"/>
          <a:chExt cx="0" cy="0"/>
        </a:xfrm>
      </p:grpSpPr>
      <p:sp>
        <p:nvSpPr>
          <p:cNvPr id="4382" name="Google Shape;4382;p72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There is a picture of Anna with another girl on Facebook. Both are holding hands. It's sick!</a:t>
            </a:r>
            <a:endParaRPr sz="4000"/>
          </a:p>
        </p:txBody>
      </p:sp>
    </p:spTree>
  </p:cSld>
  <p:clrMapOvr>
    <a:masterClrMapping/>
  </p:clrMapOvr>
</p:sld>
</file>

<file path=ppt/slides/slide7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7" name="Shape 4387"/>
        <p:cNvGrpSpPr/>
        <p:nvPr/>
      </p:nvGrpSpPr>
      <p:grpSpPr>
        <a:xfrm>
          <a:off x="0" y="0"/>
          <a:ext cx="0" cy="0"/>
          <a:chOff x="0" y="0"/>
          <a:chExt cx="0" cy="0"/>
        </a:xfrm>
      </p:grpSpPr>
      <p:sp>
        <p:nvSpPr>
          <p:cNvPr id="4388" name="Google Shape;4388;p721"/>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fontScale="92500" lnSpcReduction="20000"/>
          </a:bodyPr>
          <a:lstStyle/>
          <a:p>
            <a:pPr indent="-742950" lvl="0" marL="742950" rtl="0" algn="l">
              <a:lnSpc>
                <a:spcPct val="90000"/>
              </a:lnSpc>
              <a:spcBef>
                <a:spcPts val="0"/>
              </a:spcBef>
              <a:spcAft>
                <a:spcPts val="0"/>
              </a:spcAft>
              <a:buClr>
                <a:schemeClr val="dk1"/>
              </a:buClr>
              <a:buSzPct val="100000"/>
              <a:buAutoNum type="arabicPeriod"/>
            </a:pPr>
            <a:r>
              <a:rPr lang="en-US" sz="4000"/>
              <a:t>What you saw on Facebook is Anna's private matter. Anna is still the same person you were friends with. At the same time, I hope that this behavior will not happen again. If you do not change your behavior, you will bear the appropriate consequences </a:t>
            </a:r>
            <a:endParaRPr/>
          </a:p>
          <a:p>
            <a:pPr indent="-742950" lvl="0" marL="742950" rtl="0" algn="l">
              <a:lnSpc>
                <a:spcPct val="90000"/>
              </a:lnSpc>
              <a:spcBef>
                <a:spcPts val="533"/>
              </a:spcBef>
              <a:spcAft>
                <a:spcPts val="0"/>
              </a:spcAft>
              <a:buClr>
                <a:schemeClr val="dk1"/>
              </a:buClr>
              <a:buSzPct val="100000"/>
              <a:buAutoNum type="arabicPeriod"/>
            </a:pPr>
            <a:r>
              <a:rPr lang="en-US" sz="4000"/>
              <a:t>What you saw on Facebook could just be fake or joke. Get along with each other. I don't want to hear these words at school anymore </a:t>
            </a:r>
            <a:endParaRPr/>
          </a:p>
        </p:txBody>
      </p:sp>
    </p:spTree>
  </p:cSld>
  <p:clrMapOvr>
    <a:masterClrMapping/>
  </p:clrMapOvr>
</p:sld>
</file>

<file path=ppt/slides/slide7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93" name="Shape 4393"/>
        <p:cNvGrpSpPr/>
        <p:nvPr/>
      </p:nvGrpSpPr>
      <p:grpSpPr>
        <a:xfrm>
          <a:off x="0" y="0"/>
          <a:ext cx="0" cy="0"/>
          <a:chOff x="0" y="0"/>
          <a:chExt cx="0" cy="0"/>
        </a:xfrm>
      </p:grpSpPr>
      <p:sp>
        <p:nvSpPr>
          <p:cNvPr id="4394" name="Google Shape;4394;p72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a:bodyPr>
          <a:lstStyle/>
          <a:p>
            <a:pPr indent="0" lvl="0" marL="0" rtl="0" algn="l">
              <a:lnSpc>
                <a:spcPct val="90000"/>
              </a:lnSpc>
              <a:spcBef>
                <a:spcPts val="0"/>
              </a:spcBef>
              <a:spcAft>
                <a:spcPts val="0"/>
              </a:spcAft>
              <a:buClr>
                <a:schemeClr val="dk1"/>
              </a:buClr>
              <a:buSzPct val="100000"/>
              <a:buNone/>
            </a:pPr>
            <a:r>
              <a:rPr b="1" lang="en-US" sz="4000"/>
              <a:t>Negative Choice:</a:t>
            </a:r>
            <a:endParaRPr/>
          </a:p>
          <a:p>
            <a:pPr indent="0" lvl="0" marL="0" rtl="0" algn="l">
              <a:lnSpc>
                <a:spcPct val="90000"/>
              </a:lnSpc>
              <a:spcBef>
                <a:spcPts val="533"/>
              </a:spcBef>
              <a:spcAft>
                <a:spcPts val="0"/>
              </a:spcAft>
              <a:buClr>
                <a:schemeClr val="dk1"/>
              </a:buClr>
              <a:buSzPct val="100000"/>
              <a:buNone/>
            </a:pPr>
            <a:r>
              <a:rPr lang="en-US" sz="4000"/>
              <a:t>E 4: Don't blame youth for responsibility for resolving the conflict. Any form of persecution is associated with an uneven distribution of power. It can worsen the situation of a persecuted person.</a:t>
            </a:r>
            <a:endParaRPr/>
          </a:p>
        </p:txBody>
      </p:sp>
    </p:spTree>
  </p:cSld>
  <p:clrMapOvr>
    <a:masterClrMapping/>
  </p:clrMapOvr>
</p:sld>
</file>

<file path=ppt/slides/slide7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99" name="Shape 4399"/>
        <p:cNvGrpSpPr/>
        <p:nvPr/>
      </p:nvGrpSpPr>
      <p:grpSpPr>
        <a:xfrm>
          <a:off x="0" y="0"/>
          <a:ext cx="0" cy="0"/>
          <a:chOff x="0" y="0"/>
          <a:chExt cx="0" cy="0"/>
        </a:xfrm>
      </p:grpSpPr>
      <p:sp>
        <p:nvSpPr>
          <p:cNvPr id="4400" name="Google Shape;4400;p72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t>Sarah, how would you like to arrange this situation with Anna? </a:t>
            </a:r>
            <a:endParaRPr/>
          </a:p>
          <a:p>
            <a:pPr indent="-742950" lvl="0" marL="742950" rtl="0" algn="l">
              <a:lnSpc>
                <a:spcPct val="90000"/>
              </a:lnSpc>
              <a:spcBef>
                <a:spcPts val="533"/>
              </a:spcBef>
              <a:spcAft>
                <a:spcPts val="0"/>
              </a:spcAft>
              <a:buClr>
                <a:schemeClr val="dk1"/>
              </a:buClr>
              <a:buSzPts val="4000"/>
              <a:buAutoNum type="arabicPeriod"/>
            </a:pPr>
            <a:r>
              <a:rPr lang="en-US" sz="4000"/>
              <a:t>Please apologize immediately and give your hands for consent</a:t>
            </a:r>
            <a:endParaRPr/>
          </a:p>
        </p:txBody>
      </p:sp>
    </p:spTree>
  </p:cSld>
  <p:clrMapOvr>
    <a:masterClrMapping/>
  </p:clrMapOvr>
</p:sld>
</file>

<file path=ppt/slides/slide7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05" name="Shape 4405"/>
        <p:cNvGrpSpPr/>
        <p:nvPr/>
      </p:nvGrpSpPr>
      <p:grpSpPr>
        <a:xfrm>
          <a:off x="0" y="0"/>
          <a:ext cx="0" cy="0"/>
          <a:chOff x="0" y="0"/>
          <a:chExt cx="0" cy="0"/>
        </a:xfrm>
      </p:grpSpPr>
      <p:sp>
        <p:nvSpPr>
          <p:cNvPr id="4406" name="Google Shape;4406;p72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I'm sorry, I shouldn't act like that.</a:t>
            </a:r>
            <a:endParaRPr sz="4000"/>
          </a:p>
        </p:txBody>
      </p:sp>
    </p:spTree>
  </p:cSld>
  <p:clrMapOvr>
    <a:masterClrMapping/>
  </p:clrMapOvr>
</p:sld>
</file>

<file path=ppt/slides/slide7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11" name="Shape 4411"/>
        <p:cNvGrpSpPr/>
        <p:nvPr/>
      </p:nvGrpSpPr>
      <p:grpSpPr>
        <a:xfrm>
          <a:off x="0" y="0"/>
          <a:ext cx="0" cy="0"/>
          <a:chOff x="0" y="0"/>
          <a:chExt cx="0" cy="0"/>
        </a:xfrm>
      </p:grpSpPr>
      <p:sp>
        <p:nvSpPr>
          <p:cNvPr id="4412" name="Google Shape;4412;p72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5: Such a schematic and thoughtless response will not solve the problem and may even exacerbate it. </a:t>
            </a:r>
            <a:endParaRPr/>
          </a:p>
        </p:txBody>
      </p:sp>
    </p:spTree>
  </p:cSld>
  <p:clrMapOvr>
    <a:masterClrMapping/>
  </p:clrMapOvr>
</p:sld>
</file>

<file path=ppt/slides/slide7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17" name="Shape 4417"/>
        <p:cNvGrpSpPr/>
        <p:nvPr/>
      </p:nvGrpSpPr>
      <p:grpSpPr>
        <a:xfrm>
          <a:off x="0" y="0"/>
          <a:ext cx="0" cy="0"/>
          <a:chOff x="0" y="0"/>
          <a:chExt cx="0" cy="0"/>
        </a:xfrm>
      </p:grpSpPr>
      <p:sp>
        <p:nvSpPr>
          <p:cNvPr id="4418" name="Google Shape;4418;p72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t>Anna, I need to talk to you about your behavior </a:t>
            </a:r>
            <a:endParaRPr/>
          </a:p>
          <a:p>
            <a:pPr indent="-742950" lvl="0" marL="742950" rtl="0" algn="l">
              <a:lnSpc>
                <a:spcPct val="90000"/>
              </a:lnSpc>
              <a:spcBef>
                <a:spcPts val="533"/>
              </a:spcBef>
              <a:spcAft>
                <a:spcPts val="0"/>
              </a:spcAft>
              <a:buClr>
                <a:schemeClr val="dk1"/>
              </a:buClr>
              <a:buSzPts val="4000"/>
              <a:buAutoNum type="arabicPeriod"/>
            </a:pPr>
            <a:r>
              <a:rPr lang="en-US" sz="4000"/>
              <a:t>Anna, I am affected by this situation and I would like to talk to you</a:t>
            </a:r>
            <a:endParaRPr/>
          </a:p>
        </p:txBody>
      </p:sp>
    </p:spTree>
  </p:cSld>
  <p:clrMapOvr>
    <a:masterClrMapping/>
  </p:clrMapOvr>
</p:sld>
</file>

<file path=ppt/slides/slide7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23" name="Shape 4423"/>
        <p:cNvGrpSpPr/>
        <p:nvPr/>
      </p:nvGrpSpPr>
      <p:grpSpPr>
        <a:xfrm>
          <a:off x="0" y="0"/>
          <a:ext cx="0" cy="0"/>
          <a:chOff x="0" y="0"/>
          <a:chExt cx="0" cy="0"/>
        </a:xfrm>
      </p:grpSpPr>
      <p:sp>
        <p:nvSpPr>
          <p:cNvPr id="4424" name="Google Shape;4424;p72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6: Assigning discriminate responsibility for the situation to discriminated persons may cause fear, insecurity and insecurity.</a:t>
            </a:r>
            <a:endParaRPr/>
          </a:p>
        </p:txBody>
      </p:sp>
    </p:spTree>
  </p:cSld>
  <p:clrMapOvr>
    <a:masterClrMapping/>
  </p:clrMapOvr>
</p:sld>
</file>

<file path=ppt/slides/slide7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29" name="Shape 4429"/>
        <p:cNvGrpSpPr/>
        <p:nvPr/>
      </p:nvGrpSpPr>
      <p:grpSpPr>
        <a:xfrm>
          <a:off x="0" y="0"/>
          <a:ext cx="0" cy="0"/>
          <a:chOff x="0" y="0"/>
          <a:chExt cx="0" cy="0"/>
        </a:xfrm>
      </p:grpSpPr>
      <p:sp>
        <p:nvSpPr>
          <p:cNvPr id="4430" name="Google Shape;4430;p72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t>WHAT DO I KNOW ABOUT PEOPLE WITH DIFFERENT SEXUAL ORIENTATION ?. </a:t>
            </a:r>
            <a:endParaRPr/>
          </a:p>
        </p:txBody>
      </p:sp>
    </p:spTree>
  </p:cSld>
  <p:clrMapOvr>
    <a:masterClrMapping/>
  </p:clrMapOvr>
</p:sld>
</file>

<file path=ppt/slides/slide7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5" name="Shape 4435"/>
        <p:cNvGrpSpPr/>
        <p:nvPr/>
      </p:nvGrpSpPr>
      <p:grpSpPr>
        <a:xfrm>
          <a:off x="0" y="0"/>
          <a:ext cx="0" cy="0"/>
          <a:chOff x="0" y="0"/>
          <a:chExt cx="0" cy="0"/>
        </a:xfrm>
      </p:grpSpPr>
      <p:sp>
        <p:nvSpPr>
          <p:cNvPr id="4436" name="Google Shape;4436;p72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742950" lvl="0" marL="742950" rtl="0" algn="l">
              <a:lnSpc>
                <a:spcPct val="90000"/>
              </a:lnSpc>
              <a:spcBef>
                <a:spcPts val="0"/>
              </a:spcBef>
              <a:spcAft>
                <a:spcPts val="0"/>
              </a:spcAft>
              <a:buClr>
                <a:schemeClr val="dk1"/>
              </a:buClr>
              <a:buSzPct val="100000"/>
              <a:buAutoNum type="arabicPeriod"/>
            </a:pPr>
            <a:r>
              <a:rPr lang="en-US" sz="4000"/>
              <a:t>You probably know that your photo on Facebook was the reason for Sara's inappropriate behavior. Explain this to me? </a:t>
            </a:r>
            <a:endParaRPr/>
          </a:p>
          <a:p>
            <a:pPr indent="-742950" lvl="0" marL="742950" rtl="0" algn="l">
              <a:lnSpc>
                <a:spcPct val="90000"/>
              </a:lnSpc>
              <a:spcBef>
                <a:spcPts val="533"/>
              </a:spcBef>
              <a:spcAft>
                <a:spcPts val="0"/>
              </a:spcAft>
              <a:buClr>
                <a:schemeClr val="dk1"/>
              </a:buClr>
              <a:buSzPct val="100000"/>
              <a:buAutoNum type="arabicPeriod"/>
            </a:pPr>
            <a:r>
              <a:rPr lang="en-US" sz="4000"/>
              <a:t>I am really sorry. For me, such insults are homophobic and should not take place. What does this mean for you? </a:t>
            </a:r>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1" name="Shape 511"/>
        <p:cNvGrpSpPr/>
        <p:nvPr/>
      </p:nvGrpSpPr>
      <p:grpSpPr>
        <a:xfrm>
          <a:off x="0" y="0"/>
          <a:ext cx="0" cy="0"/>
          <a:chOff x="0" y="0"/>
          <a:chExt cx="0" cy="0"/>
        </a:xfrm>
      </p:grpSpPr>
      <p:sp>
        <p:nvSpPr>
          <p:cNvPr id="512" name="Google Shape;512;p73"/>
          <p:cNvSpPr txBox="1"/>
          <p:nvPr>
            <p:ph idx="1" type="body"/>
          </p:nvPr>
        </p:nvSpPr>
        <p:spPr>
          <a:xfrm>
            <a:off x="754380" y="1222001"/>
            <a:ext cx="9464040" cy="121359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Check the panel to study the theory and how it should be approached.</a:t>
            </a:r>
            <a:endParaRPr sz="4000"/>
          </a:p>
        </p:txBody>
      </p:sp>
    </p:spTree>
  </p:cSld>
  <p:clrMapOvr>
    <a:masterClrMapping/>
  </p:clrMapOvr>
</p:sld>
</file>

<file path=ppt/slides/slide7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1" name="Shape 4441"/>
        <p:cNvGrpSpPr/>
        <p:nvPr/>
      </p:nvGrpSpPr>
      <p:grpSpPr>
        <a:xfrm>
          <a:off x="0" y="0"/>
          <a:ext cx="0" cy="0"/>
          <a:chOff x="0" y="0"/>
          <a:chExt cx="0" cy="0"/>
        </a:xfrm>
      </p:grpSpPr>
      <p:sp>
        <p:nvSpPr>
          <p:cNvPr id="4442" name="Google Shape;4442;p73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accent1"/>
              </a:buClr>
              <a:buSzPts val="4000"/>
              <a:buNone/>
            </a:pPr>
            <a:r>
              <a:rPr i="1" lang="en-US" sz="4000">
                <a:solidFill>
                  <a:schemeClr val="accent1"/>
                </a:solidFill>
              </a:rPr>
              <a:t>Anna raises her head and says in a raised voice:</a:t>
            </a:r>
            <a:endParaRPr/>
          </a:p>
          <a:p>
            <a:pPr indent="0" lvl="0" marL="0" rtl="0" algn="l">
              <a:lnSpc>
                <a:spcPct val="90000"/>
              </a:lnSpc>
              <a:spcBef>
                <a:spcPts val="533"/>
              </a:spcBef>
              <a:spcAft>
                <a:spcPts val="0"/>
              </a:spcAft>
              <a:buClr>
                <a:schemeClr val="dk1"/>
              </a:buClr>
              <a:buSzPts val="4000"/>
              <a:buNone/>
            </a:pPr>
            <a:r>
              <a:t/>
            </a:r>
            <a:endParaRPr sz="4000"/>
          </a:p>
          <a:p>
            <a:pPr indent="0" lvl="0" marL="0" rtl="0" algn="l">
              <a:lnSpc>
                <a:spcPct val="90000"/>
              </a:lnSpc>
              <a:spcBef>
                <a:spcPts val="533"/>
              </a:spcBef>
              <a:spcAft>
                <a:spcPts val="0"/>
              </a:spcAft>
              <a:buClr>
                <a:schemeClr val="dk1"/>
              </a:buClr>
              <a:buSzPts val="4000"/>
              <a:buNone/>
            </a:pPr>
            <a:r>
              <a:rPr lang="en-US" sz="4000"/>
              <a:t>What can you do about it? So much is going on and nobody has helped me so far.</a:t>
            </a:r>
            <a:endParaRPr/>
          </a:p>
        </p:txBody>
      </p:sp>
    </p:spTree>
  </p:cSld>
  <p:clrMapOvr>
    <a:masterClrMapping/>
  </p:clrMapOvr>
</p:sld>
</file>

<file path=ppt/slides/slide7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7" name="Shape 4447"/>
        <p:cNvGrpSpPr/>
        <p:nvPr/>
      </p:nvGrpSpPr>
      <p:grpSpPr>
        <a:xfrm>
          <a:off x="0" y="0"/>
          <a:ext cx="0" cy="0"/>
          <a:chOff x="0" y="0"/>
          <a:chExt cx="0" cy="0"/>
        </a:xfrm>
      </p:grpSpPr>
      <p:sp>
        <p:nvSpPr>
          <p:cNvPr id="4448" name="Google Shape;4448;p73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7: Such a blaming teacher reaction blocks further communication.</a:t>
            </a:r>
            <a:endParaRPr/>
          </a:p>
        </p:txBody>
      </p:sp>
    </p:spTree>
  </p:cSld>
  <p:clrMapOvr>
    <a:masterClrMapping/>
  </p:clrMapOvr>
</p:sld>
</file>

<file path=ppt/slides/slide7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3" name="Shape 4453"/>
        <p:cNvGrpSpPr/>
        <p:nvPr/>
      </p:nvGrpSpPr>
      <p:grpSpPr>
        <a:xfrm>
          <a:off x="0" y="0"/>
          <a:ext cx="0" cy="0"/>
          <a:chOff x="0" y="0"/>
          <a:chExt cx="0" cy="0"/>
        </a:xfrm>
      </p:grpSpPr>
      <p:sp>
        <p:nvSpPr>
          <p:cNvPr id="4454" name="Google Shape;4454;p73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742950" lvl="0" marL="742950" rtl="0" algn="l">
              <a:lnSpc>
                <a:spcPct val="90000"/>
              </a:lnSpc>
              <a:spcBef>
                <a:spcPts val="0"/>
              </a:spcBef>
              <a:spcAft>
                <a:spcPts val="0"/>
              </a:spcAft>
              <a:buClr>
                <a:schemeClr val="dk1"/>
              </a:buClr>
              <a:buSzPct val="100000"/>
              <a:buAutoNum type="arabicPeriod"/>
            </a:pPr>
            <a:r>
              <a:rPr lang="en-US" sz="4000"/>
              <a:t>I understand that you are angry. I should actually react earlier. You have the right to feel that way. Now I want to fix this and help you</a:t>
            </a:r>
            <a:endParaRPr/>
          </a:p>
          <a:p>
            <a:pPr indent="-742950" lvl="0" marL="742950" rtl="0" algn="l">
              <a:lnSpc>
                <a:spcPct val="90000"/>
              </a:lnSpc>
              <a:spcBef>
                <a:spcPts val="533"/>
              </a:spcBef>
              <a:spcAft>
                <a:spcPts val="0"/>
              </a:spcAft>
              <a:buClr>
                <a:schemeClr val="dk1"/>
              </a:buClr>
              <a:buSzPct val="100000"/>
              <a:buAutoNum type="arabicPeriod"/>
            </a:pPr>
            <a:r>
              <a:rPr lang="en-US" sz="4000"/>
              <a:t>You didn't report anything to me, so I couldn't react earlier. Now you can tell me about your problems</a:t>
            </a:r>
            <a:endParaRPr/>
          </a:p>
        </p:txBody>
      </p:sp>
    </p:spTree>
  </p:cSld>
  <p:clrMapOvr>
    <a:masterClrMapping/>
  </p:clrMapOvr>
</p:sld>
</file>

<file path=ppt/slides/slide7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9" name="Shape 4459"/>
        <p:cNvGrpSpPr/>
        <p:nvPr/>
      </p:nvGrpSpPr>
      <p:grpSpPr>
        <a:xfrm>
          <a:off x="0" y="0"/>
          <a:ext cx="0" cy="0"/>
          <a:chOff x="0" y="0"/>
          <a:chExt cx="0" cy="0"/>
        </a:xfrm>
      </p:grpSpPr>
      <p:sp>
        <p:nvSpPr>
          <p:cNvPr id="4460" name="Google Shape;4460;p73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accent1"/>
              </a:buClr>
              <a:buSzPts val="4000"/>
              <a:buNone/>
            </a:pPr>
            <a:r>
              <a:rPr i="1" lang="en-US" sz="4000">
                <a:solidFill>
                  <a:schemeClr val="accent1"/>
                </a:solidFill>
              </a:rPr>
              <a:t>Anna raises her head and says:</a:t>
            </a:r>
            <a:endParaRPr/>
          </a:p>
          <a:p>
            <a:pPr indent="0" lvl="0" marL="0" rtl="0" algn="l">
              <a:lnSpc>
                <a:spcPct val="90000"/>
              </a:lnSpc>
              <a:spcBef>
                <a:spcPts val="533"/>
              </a:spcBef>
              <a:spcAft>
                <a:spcPts val="0"/>
              </a:spcAft>
              <a:buClr>
                <a:schemeClr val="dk1"/>
              </a:buClr>
              <a:buSzPts val="4000"/>
              <a:buNone/>
            </a:pPr>
            <a:r>
              <a:t/>
            </a:r>
            <a:endParaRPr i="1" sz="4000">
              <a:solidFill>
                <a:schemeClr val="accent1"/>
              </a:solidFill>
            </a:endParaRPr>
          </a:p>
          <a:p>
            <a:pPr indent="0" lvl="0" marL="0" rtl="0" algn="l">
              <a:lnSpc>
                <a:spcPct val="90000"/>
              </a:lnSpc>
              <a:spcBef>
                <a:spcPts val="533"/>
              </a:spcBef>
              <a:spcAft>
                <a:spcPts val="0"/>
              </a:spcAft>
              <a:buClr>
                <a:schemeClr val="dk1"/>
              </a:buClr>
              <a:buSzPts val="4000"/>
              <a:buNone/>
            </a:pPr>
            <a:r>
              <a:rPr lang="en-US" sz="4000"/>
              <a:t>I'm so scared.</a:t>
            </a:r>
            <a:endParaRPr/>
          </a:p>
          <a:p>
            <a:pPr indent="0" lvl="0" marL="0" rtl="0" algn="l">
              <a:lnSpc>
                <a:spcPct val="90000"/>
              </a:lnSpc>
              <a:spcBef>
                <a:spcPts val="533"/>
              </a:spcBef>
              <a:spcAft>
                <a:spcPts val="0"/>
              </a:spcAft>
              <a:buClr>
                <a:schemeClr val="dk1"/>
              </a:buClr>
              <a:buSzPts val="4000"/>
              <a:buNone/>
            </a:pPr>
            <a:r>
              <a:t/>
            </a:r>
            <a:endParaRPr sz="4000"/>
          </a:p>
          <a:p>
            <a:pPr indent="0" lvl="0" marL="0" rtl="0" algn="l">
              <a:lnSpc>
                <a:spcPct val="90000"/>
              </a:lnSpc>
              <a:spcBef>
                <a:spcPts val="533"/>
              </a:spcBef>
              <a:spcAft>
                <a:spcPts val="0"/>
              </a:spcAft>
              <a:buClr>
                <a:schemeClr val="accent1"/>
              </a:buClr>
              <a:buSzPts val="4000"/>
              <a:buNone/>
            </a:pPr>
            <a:r>
              <a:rPr i="1" lang="en-US" sz="4000">
                <a:solidFill>
                  <a:schemeClr val="accent1"/>
                </a:solidFill>
              </a:rPr>
              <a:t>She starts crying.</a:t>
            </a:r>
            <a:endParaRPr sz="4000"/>
          </a:p>
          <a:p>
            <a:pPr indent="0" lvl="0" marL="0" rtl="0" algn="l">
              <a:lnSpc>
                <a:spcPct val="90000"/>
              </a:lnSpc>
              <a:spcBef>
                <a:spcPts val="533"/>
              </a:spcBef>
              <a:spcAft>
                <a:spcPts val="0"/>
              </a:spcAft>
              <a:buClr>
                <a:schemeClr val="dk1"/>
              </a:buClr>
              <a:buSzPts val="4000"/>
              <a:buNone/>
            </a:pPr>
            <a:r>
              <a:t/>
            </a:r>
            <a:endParaRPr i="1" sz="4000">
              <a:solidFill>
                <a:schemeClr val="accent1"/>
              </a:solidFill>
            </a:endParaRPr>
          </a:p>
          <a:p>
            <a:pPr indent="0" lvl="0" marL="0" rtl="0" algn="l">
              <a:lnSpc>
                <a:spcPct val="90000"/>
              </a:lnSpc>
              <a:spcBef>
                <a:spcPts val="533"/>
              </a:spcBef>
              <a:spcAft>
                <a:spcPts val="0"/>
              </a:spcAft>
              <a:buClr>
                <a:schemeClr val="dk1"/>
              </a:buClr>
              <a:buSzPts val="4000"/>
              <a:buNone/>
            </a:pPr>
            <a:r>
              <a:t/>
            </a:r>
            <a:endParaRPr sz="4000"/>
          </a:p>
        </p:txBody>
      </p:sp>
    </p:spTree>
  </p:cSld>
  <p:clrMapOvr>
    <a:masterClrMapping/>
  </p:clrMapOvr>
</p:sld>
</file>

<file path=ppt/slides/slide7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5" name="Shape 4465"/>
        <p:cNvGrpSpPr/>
        <p:nvPr/>
      </p:nvGrpSpPr>
      <p:grpSpPr>
        <a:xfrm>
          <a:off x="0" y="0"/>
          <a:ext cx="0" cy="0"/>
          <a:chOff x="0" y="0"/>
          <a:chExt cx="0" cy="0"/>
        </a:xfrm>
      </p:grpSpPr>
      <p:sp>
        <p:nvSpPr>
          <p:cNvPr id="4466" name="Google Shape;4466;p73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8: Blaming the student creates a sense of danger and loneliness. However, the teacher's arbitrary attitude blocks communication.</a:t>
            </a:r>
            <a:endParaRPr/>
          </a:p>
        </p:txBody>
      </p:sp>
    </p:spTree>
  </p:cSld>
  <p:clrMapOvr>
    <a:masterClrMapping/>
  </p:clrMapOvr>
</p:sld>
</file>

<file path=ppt/slides/slide7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71" name="Shape 4471"/>
        <p:cNvGrpSpPr/>
        <p:nvPr/>
      </p:nvGrpSpPr>
      <p:grpSpPr>
        <a:xfrm>
          <a:off x="0" y="0"/>
          <a:ext cx="0" cy="0"/>
          <a:chOff x="0" y="0"/>
          <a:chExt cx="0" cy="0"/>
        </a:xfrm>
      </p:grpSpPr>
      <p:sp>
        <p:nvSpPr>
          <p:cNvPr id="4472" name="Google Shape;4472;p73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t>What are you afraid of the most? </a:t>
            </a:r>
            <a:endParaRPr/>
          </a:p>
          <a:p>
            <a:pPr indent="-742950" lvl="0" marL="742950" rtl="0" algn="l">
              <a:lnSpc>
                <a:spcPct val="90000"/>
              </a:lnSpc>
              <a:spcBef>
                <a:spcPts val="533"/>
              </a:spcBef>
              <a:spcAft>
                <a:spcPts val="0"/>
              </a:spcAft>
              <a:buClr>
                <a:schemeClr val="dk1"/>
              </a:buClr>
              <a:buSzPts val="4000"/>
              <a:buAutoNum type="arabicPeriod"/>
            </a:pPr>
            <a:r>
              <a:rPr lang="en-US" sz="4000"/>
              <a:t>Don't cry, Anna. We need to analyze this situation. Finally tell me whatis going on with you? </a:t>
            </a:r>
            <a:endParaRPr/>
          </a:p>
        </p:txBody>
      </p:sp>
    </p:spTree>
  </p:cSld>
  <p:clrMapOvr>
    <a:masterClrMapping/>
  </p:clrMapOvr>
</p:sld>
</file>

<file path=ppt/slides/slide7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77" name="Shape 4477"/>
        <p:cNvGrpSpPr/>
        <p:nvPr/>
      </p:nvGrpSpPr>
      <p:grpSpPr>
        <a:xfrm>
          <a:off x="0" y="0"/>
          <a:ext cx="0" cy="0"/>
          <a:chOff x="0" y="0"/>
          <a:chExt cx="0" cy="0"/>
        </a:xfrm>
      </p:grpSpPr>
      <p:sp>
        <p:nvSpPr>
          <p:cNvPr id="4478" name="Google Shape;4478;p73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accent1"/>
              </a:buClr>
              <a:buSzPts val="4000"/>
              <a:buNone/>
            </a:pPr>
            <a:r>
              <a:rPr i="1" lang="en-US" sz="4000">
                <a:solidFill>
                  <a:schemeClr val="accent1"/>
                </a:solidFill>
              </a:rPr>
              <a:t>Anna raise her head and says:</a:t>
            </a:r>
            <a:endParaRPr/>
          </a:p>
          <a:p>
            <a:pPr indent="0" lvl="0" marL="0" rtl="0" algn="l">
              <a:lnSpc>
                <a:spcPct val="90000"/>
              </a:lnSpc>
              <a:spcBef>
                <a:spcPts val="533"/>
              </a:spcBef>
              <a:spcAft>
                <a:spcPts val="0"/>
              </a:spcAft>
              <a:buClr>
                <a:schemeClr val="dk1"/>
              </a:buClr>
              <a:buSzPts val="4000"/>
              <a:buNone/>
            </a:pPr>
            <a:r>
              <a:t/>
            </a:r>
            <a:endParaRPr i="1" sz="4000">
              <a:solidFill>
                <a:schemeClr val="accent1"/>
              </a:solidFill>
            </a:endParaRPr>
          </a:p>
          <a:p>
            <a:pPr indent="0" lvl="0" marL="0" rtl="0" algn="l">
              <a:lnSpc>
                <a:spcPct val="90000"/>
              </a:lnSpc>
              <a:spcBef>
                <a:spcPts val="533"/>
              </a:spcBef>
              <a:spcAft>
                <a:spcPts val="0"/>
              </a:spcAft>
              <a:buClr>
                <a:schemeClr val="dk1"/>
              </a:buClr>
              <a:buSzPts val="4000"/>
              <a:buNone/>
            </a:pPr>
            <a:r>
              <a:rPr lang="en-US" sz="4000"/>
              <a:t>I'm sick of it. I have to mention it to someone. I think I'm insane. I would like to be a boy.</a:t>
            </a:r>
            <a:endParaRPr/>
          </a:p>
        </p:txBody>
      </p:sp>
    </p:spTree>
  </p:cSld>
  <p:clrMapOvr>
    <a:masterClrMapping/>
  </p:clrMapOvr>
</p:sld>
</file>

<file path=ppt/slides/slide7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83" name="Shape 4483"/>
        <p:cNvGrpSpPr/>
        <p:nvPr/>
      </p:nvGrpSpPr>
      <p:grpSpPr>
        <a:xfrm>
          <a:off x="0" y="0"/>
          <a:ext cx="0" cy="0"/>
          <a:chOff x="0" y="0"/>
          <a:chExt cx="0" cy="0"/>
        </a:xfrm>
      </p:grpSpPr>
      <p:sp>
        <p:nvSpPr>
          <p:cNvPr id="4484" name="Google Shape;4484;p73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9: Blocking emotions, time pressure and authoritarian attitude of the teacher impedes cooperation. Distrust and a sense of lack of understanding blocks communication.</a:t>
            </a:r>
            <a:endParaRPr/>
          </a:p>
        </p:txBody>
      </p:sp>
    </p:spTree>
  </p:cSld>
  <p:clrMapOvr>
    <a:masterClrMapping/>
  </p:clrMapOvr>
</p:sld>
</file>

<file path=ppt/slides/slide7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89" name="Shape 4489"/>
        <p:cNvGrpSpPr/>
        <p:nvPr/>
      </p:nvGrpSpPr>
      <p:grpSpPr>
        <a:xfrm>
          <a:off x="0" y="0"/>
          <a:ext cx="0" cy="0"/>
          <a:chOff x="0" y="0"/>
          <a:chExt cx="0" cy="0"/>
        </a:xfrm>
      </p:grpSpPr>
      <p:sp>
        <p:nvSpPr>
          <p:cNvPr id="4490" name="Google Shape;4490;p73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t>It's good that you told me, but I advise you not to tell anyone about it</a:t>
            </a:r>
            <a:endParaRPr/>
          </a:p>
          <a:p>
            <a:pPr indent="-742950" lvl="0" marL="742950" rtl="0" algn="l">
              <a:lnSpc>
                <a:spcPct val="90000"/>
              </a:lnSpc>
              <a:spcBef>
                <a:spcPts val="533"/>
              </a:spcBef>
              <a:spcAft>
                <a:spcPts val="0"/>
              </a:spcAft>
              <a:buClr>
                <a:schemeClr val="dk1"/>
              </a:buClr>
              <a:buSzPts val="4000"/>
              <a:buAutoNum type="arabicPeriod"/>
            </a:pPr>
            <a:r>
              <a:rPr lang="en-US" sz="4000"/>
              <a:t>I guess it was a difficult decision to tell me about it. I am very happy and thank you for showing such trust</a:t>
            </a:r>
            <a:endParaRPr/>
          </a:p>
        </p:txBody>
      </p:sp>
    </p:spTree>
  </p:cSld>
  <p:clrMapOvr>
    <a:masterClrMapping/>
  </p:clrMapOvr>
</p:sld>
</file>

<file path=ppt/slides/slide7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95" name="Shape 4495"/>
        <p:cNvGrpSpPr/>
        <p:nvPr/>
      </p:nvGrpSpPr>
      <p:grpSpPr>
        <a:xfrm>
          <a:off x="0" y="0"/>
          <a:ext cx="0" cy="0"/>
          <a:chOff x="0" y="0"/>
          <a:chExt cx="0" cy="0"/>
        </a:xfrm>
      </p:grpSpPr>
      <p:sp>
        <p:nvSpPr>
          <p:cNvPr id="4496" name="Google Shape;4496;p73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It is so difficult for me to talk about it. Everyone laughs and challenges me, and some push in the corridor. I get vulgar emails. They insult my family. It's so difficult.</a:t>
            </a:r>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6" name="Shape 516"/>
        <p:cNvGrpSpPr/>
        <p:nvPr/>
      </p:nvGrpSpPr>
      <p:grpSpPr>
        <a:xfrm>
          <a:off x="0" y="0"/>
          <a:ext cx="0" cy="0"/>
          <a:chOff x="0" y="0"/>
          <a:chExt cx="0" cy="0"/>
        </a:xfrm>
      </p:grpSpPr>
      <p:sp>
        <p:nvSpPr>
          <p:cNvPr id="517" name="Google Shape;517;p74"/>
          <p:cNvSpPr txBox="1"/>
          <p:nvPr>
            <p:ph idx="1" type="body"/>
          </p:nvPr>
        </p:nvSpPr>
        <p:spPr>
          <a:xfrm>
            <a:off x="754380" y="913559"/>
            <a:ext cx="9464040" cy="1830482"/>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Now, you may approach the students in the middle of the football field and resolve the situation.</a:t>
            </a:r>
            <a:endParaRPr sz="4000"/>
          </a:p>
        </p:txBody>
      </p:sp>
    </p:spTree>
  </p:cSld>
  <p:clrMapOvr>
    <a:masterClrMapping/>
  </p:clrMapOvr>
</p:sld>
</file>

<file path=ppt/slides/slide7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1" name="Shape 4501"/>
        <p:cNvGrpSpPr/>
        <p:nvPr/>
      </p:nvGrpSpPr>
      <p:grpSpPr>
        <a:xfrm>
          <a:off x="0" y="0"/>
          <a:ext cx="0" cy="0"/>
          <a:chOff x="0" y="0"/>
          <a:chExt cx="0" cy="0"/>
        </a:xfrm>
      </p:grpSpPr>
      <p:sp>
        <p:nvSpPr>
          <p:cNvPr id="4502" name="Google Shape;4502;p74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b="1" lang="en-US" sz="4000"/>
              <a:t>Negative Choice:</a:t>
            </a:r>
            <a:endParaRPr/>
          </a:p>
          <a:p>
            <a:pPr indent="0" lvl="0" marL="0" rtl="0" algn="l">
              <a:lnSpc>
                <a:spcPct val="90000"/>
              </a:lnSpc>
              <a:spcBef>
                <a:spcPts val="533"/>
              </a:spcBef>
              <a:spcAft>
                <a:spcPts val="0"/>
              </a:spcAft>
              <a:buClr>
                <a:schemeClr val="dk1"/>
              </a:buClr>
              <a:buSzPct val="100000"/>
              <a:buNone/>
            </a:pPr>
            <a:r>
              <a:rPr lang="en-US" sz="4000"/>
              <a:t>E 10: One should not promote the perception of homosexuality as an embarrassing secret, but must help the student to objectively assess the possible reactions of the environment (positive and negative) so that they can make their own decision about disclosure.</a:t>
            </a:r>
            <a:endParaRPr/>
          </a:p>
        </p:txBody>
      </p:sp>
    </p:spTree>
  </p:cSld>
  <p:clrMapOvr>
    <a:masterClrMapping/>
  </p:clrMapOvr>
</p:sld>
</file>

<file path=ppt/slides/slide7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7" name="Shape 4507"/>
        <p:cNvGrpSpPr/>
        <p:nvPr/>
      </p:nvGrpSpPr>
      <p:grpSpPr>
        <a:xfrm>
          <a:off x="0" y="0"/>
          <a:ext cx="0" cy="0"/>
          <a:chOff x="0" y="0"/>
          <a:chExt cx="0" cy="0"/>
        </a:xfrm>
      </p:grpSpPr>
      <p:sp>
        <p:nvSpPr>
          <p:cNvPr id="4508" name="Google Shape;4508;p741"/>
          <p:cNvSpPr txBox="1"/>
          <p:nvPr>
            <p:ph idx="1" type="body"/>
          </p:nvPr>
        </p:nvSpPr>
        <p:spPr>
          <a:xfrm>
            <a:off x="214231" y="239274"/>
            <a:ext cx="10497312" cy="3418325"/>
          </a:xfrm>
          <a:prstGeom prst="rect">
            <a:avLst/>
          </a:prstGeom>
          <a:noFill/>
          <a:ln>
            <a:noFill/>
          </a:ln>
        </p:spPr>
        <p:txBody>
          <a:bodyPr anchorCtr="0" anchor="t" bIns="45700" lIns="91425" spcFirstLastPara="1" rIns="91425" wrap="square" tIns="45700">
            <a:normAutofit fontScale="85000" lnSpcReduction="20000"/>
          </a:bodyPr>
          <a:lstStyle/>
          <a:p>
            <a:pPr indent="-742950" lvl="0" marL="742950" rtl="0" algn="l">
              <a:lnSpc>
                <a:spcPct val="90000"/>
              </a:lnSpc>
              <a:spcBef>
                <a:spcPts val="0"/>
              </a:spcBef>
              <a:spcAft>
                <a:spcPts val="0"/>
              </a:spcAft>
              <a:buClr>
                <a:schemeClr val="dk1"/>
              </a:buClr>
              <a:buSzPct val="100000"/>
              <a:buAutoNum type="arabicPeriod"/>
            </a:pPr>
            <a:r>
              <a:rPr lang="en-US" sz="4000"/>
              <a:t>What you experience is called discrimination and is unacceptable. What do you need most now? </a:t>
            </a:r>
            <a:endParaRPr/>
          </a:p>
          <a:p>
            <a:pPr indent="-742950" lvl="0" marL="742950" rtl="0" algn="l">
              <a:lnSpc>
                <a:spcPct val="90000"/>
              </a:lnSpc>
              <a:spcBef>
                <a:spcPts val="533"/>
              </a:spcBef>
              <a:spcAft>
                <a:spcPts val="0"/>
              </a:spcAft>
              <a:buClr>
                <a:schemeClr val="dk1"/>
              </a:buClr>
              <a:buSzPct val="100000"/>
              <a:buAutoNum type="arabicPeriod"/>
            </a:pPr>
            <a:r>
              <a:rPr lang="en-US" sz="4000"/>
              <a:t>Understand, this is also a new situation for them. Admittedly, some adolescents engage in sexual intercourse with adolescents when they are growing up, but this does not necessarily mean that they become lesbians or gays. Don’t worry. It will change, it's just a phase. And what do you need most now? </a:t>
            </a:r>
            <a:endParaRPr/>
          </a:p>
        </p:txBody>
      </p:sp>
    </p:spTree>
  </p:cSld>
  <p:clrMapOvr>
    <a:masterClrMapping/>
  </p:clrMapOvr>
</p:sld>
</file>

<file path=ppt/slides/slide7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13" name="Shape 4513"/>
        <p:cNvGrpSpPr/>
        <p:nvPr/>
      </p:nvGrpSpPr>
      <p:grpSpPr>
        <a:xfrm>
          <a:off x="0" y="0"/>
          <a:ext cx="0" cy="0"/>
          <a:chOff x="0" y="0"/>
          <a:chExt cx="0" cy="0"/>
        </a:xfrm>
      </p:grpSpPr>
      <p:sp>
        <p:nvSpPr>
          <p:cNvPr id="4514" name="Google Shape;4514;p74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I would like my friends to treat me normally.</a:t>
            </a:r>
            <a:endParaRPr/>
          </a:p>
        </p:txBody>
      </p:sp>
    </p:spTree>
  </p:cSld>
  <p:clrMapOvr>
    <a:masterClrMapping/>
  </p:clrMapOvr>
</p:sld>
</file>

<file path=ppt/slides/slide7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19" name="Shape 4519"/>
        <p:cNvGrpSpPr/>
        <p:nvPr/>
      </p:nvGrpSpPr>
      <p:grpSpPr>
        <a:xfrm>
          <a:off x="0" y="0"/>
          <a:ext cx="0" cy="0"/>
          <a:chOff x="0" y="0"/>
          <a:chExt cx="0" cy="0"/>
        </a:xfrm>
      </p:grpSpPr>
      <p:sp>
        <p:nvSpPr>
          <p:cNvPr id="4520" name="Google Shape;4520;p74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b="1" lang="en-US" sz="4000"/>
              <a:t>Negative Choice:</a:t>
            </a:r>
            <a:endParaRPr/>
          </a:p>
          <a:p>
            <a:pPr indent="0" lvl="0" marL="0" rtl="0" algn="l">
              <a:lnSpc>
                <a:spcPct val="90000"/>
              </a:lnSpc>
              <a:spcBef>
                <a:spcPts val="533"/>
              </a:spcBef>
              <a:spcAft>
                <a:spcPts val="0"/>
              </a:spcAft>
              <a:buClr>
                <a:schemeClr val="dk1"/>
              </a:buClr>
              <a:buSzPct val="100000"/>
              <a:buNone/>
            </a:pPr>
            <a:r>
              <a:rPr lang="en-US" sz="4000"/>
              <a:t>E 11: Justification of discriminatory behavior is unacceptable. Assume also that the student has the right to his feelings and is very likely to interpret them more accurately than you do. So do not question his homosexual orientation.</a:t>
            </a:r>
            <a:endParaRPr/>
          </a:p>
        </p:txBody>
      </p:sp>
    </p:spTree>
  </p:cSld>
  <p:clrMapOvr>
    <a:masterClrMapping/>
  </p:clrMapOvr>
</p:sld>
</file>

<file path=ppt/slides/slide7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25" name="Shape 4525"/>
        <p:cNvGrpSpPr/>
        <p:nvPr/>
      </p:nvGrpSpPr>
      <p:grpSpPr>
        <a:xfrm>
          <a:off x="0" y="0"/>
          <a:ext cx="0" cy="0"/>
          <a:chOff x="0" y="0"/>
          <a:chExt cx="0" cy="0"/>
        </a:xfrm>
      </p:grpSpPr>
      <p:sp>
        <p:nvSpPr>
          <p:cNvPr id="4526" name="Google Shape;4526;p74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t>I will talk to the class about your problems </a:t>
            </a:r>
            <a:endParaRPr/>
          </a:p>
          <a:p>
            <a:pPr indent="-742950" lvl="0" marL="742950" rtl="0" algn="l">
              <a:lnSpc>
                <a:spcPct val="90000"/>
              </a:lnSpc>
              <a:spcBef>
                <a:spcPts val="533"/>
              </a:spcBef>
              <a:spcAft>
                <a:spcPts val="0"/>
              </a:spcAft>
              <a:buClr>
                <a:schemeClr val="dk1"/>
              </a:buClr>
              <a:buSzPts val="4000"/>
              <a:buAutoNum type="arabicPeriod"/>
            </a:pPr>
            <a:r>
              <a:rPr lang="en-US" sz="4000"/>
              <a:t>I would like to talk to students about discrimination. Maybe we can change their attitude. What do you think? </a:t>
            </a:r>
            <a:endParaRPr/>
          </a:p>
        </p:txBody>
      </p:sp>
    </p:spTree>
  </p:cSld>
  <p:clrMapOvr>
    <a:masterClrMapping/>
  </p:clrMapOvr>
</p:sld>
</file>

<file path=ppt/slides/slide7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1" name="Shape 4531"/>
        <p:cNvGrpSpPr/>
        <p:nvPr/>
      </p:nvGrpSpPr>
      <p:grpSpPr>
        <a:xfrm>
          <a:off x="0" y="0"/>
          <a:ext cx="0" cy="0"/>
          <a:chOff x="0" y="0"/>
          <a:chExt cx="0" cy="0"/>
        </a:xfrm>
      </p:grpSpPr>
      <p:sp>
        <p:nvSpPr>
          <p:cNvPr id="4532" name="Google Shape;4532;p74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t>Let's try. Maybe it will do something. </a:t>
            </a:r>
            <a:endParaRPr/>
          </a:p>
        </p:txBody>
      </p:sp>
    </p:spTree>
  </p:cSld>
  <p:clrMapOvr>
    <a:masterClrMapping/>
  </p:clrMapOvr>
</p:sld>
</file>

<file path=ppt/slides/slide7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7" name="Shape 4537"/>
        <p:cNvGrpSpPr/>
        <p:nvPr/>
      </p:nvGrpSpPr>
      <p:grpSpPr>
        <a:xfrm>
          <a:off x="0" y="0"/>
          <a:ext cx="0" cy="0"/>
          <a:chOff x="0" y="0"/>
          <a:chExt cx="0" cy="0"/>
        </a:xfrm>
      </p:grpSpPr>
      <p:sp>
        <p:nvSpPr>
          <p:cNvPr id="4538" name="Google Shape;4538;p74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12: Remember that students have the right to privacy and the teacher cannot inform others about their students' sexual orientation. </a:t>
            </a:r>
            <a:endParaRPr/>
          </a:p>
        </p:txBody>
      </p:sp>
    </p:spTree>
  </p:cSld>
  <p:clrMapOvr>
    <a:masterClrMapping/>
  </p:clrMapOvr>
</p:sld>
</file>

<file path=ppt/slides/slide7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3" name="Shape 4543"/>
        <p:cNvGrpSpPr/>
        <p:nvPr/>
      </p:nvGrpSpPr>
      <p:grpSpPr>
        <a:xfrm>
          <a:off x="0" y="0"/>
          <a:ext cx="0" cy="0"/>
          <a:chOff x="0" y="0"/>
          <a:chExt cx="0" cy="0"/>
        </a:xfrm>
      </p:grpSpPr>
      <p:sp>
        <p:nvSpPr>
          <p:cNvPr id="4544" name="Google Shape;4544;p74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t>I am sure that you experienced feelings such as fear, loss and helplessness during classes </a:t>
            </a:r>
            <a:endParaRPr/>
          </a:p>
          <a:p>
            <a:pPr indent="-742950" lvl="0" marL="742950" rtl="0" algn="l">
              <a:lnSpc>
                <a:spcPct val="90000"/>
              </a:lnSpc>
              <a:spcBef>
                <a:spcPts val="533"/>
              </a:spcBef>
              <a:spcAft>
                <a:spcPts val="0"/>
              </a:spcAft>
              <a:buClr>
                <a:schemeClr val="dk1"/>
              </a:buClr>
              <a:buSzPts val="4000"/>
              <a:buAutoNum type="arabicPeriod"/>
            </a:pPr>
            <a:r>
              <a:rPr lang="en-US" sz="4000"/>
              <a:t>The purpose of these classes was to learn about the feelings of rejected people. What did you feel</a:t>
            </a:r>
            <a:endParaRPr/>
          </a:p>
        </p:txBody>
      </p:sp>
    </p:spTree>
  </p:cSld>
  <p:clrMapOvr>
    <a:masterClrMapping/>
  </p:clrMapOvr>
</p:sld>
</file>

<file path=ppt/slides/slide7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9" name="Shape 4549"/>
        <p:cNvGrpSpPr/>
        <p:nvPr/>
      </p:nvGrpSpPr>
      <p:grpSpPr>
        <a:xfrm>
          <a:off x="0" y="0"/>
          <a:ext cx="0" cy="0"/>
          <a:chOff x="0" y="0"/>
          <a:chExt cx="0" cy="0"/>
        </a:xfrm>
      </p:grpSpPr>
      <p:sp>
        <p:nvSpPr>
          <p:cNvPr id="4550" name="Google Shape;4550;p74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b="1" lang="en-US" sz="4000"/>
              <a:t>Students answer: </a:t>
            </a:r>
            <a:endParaRPr/>
          </a:p>
          <a:p>
            <a:pPr indent="-254000" lvl="0" marL="121912" rtl="0" algn="l">
              <a:lnSpc>
                <a:spcPct val="90000"/>
              </a:lnSpc>
              <a:spcBef>
                <a:spcPts val="533"/>
              </a:spcBef>
              <a:spcAft>
                <a:spcPts val="0"/>
              </a:spcAft>
              <a:buClr>
                <a:schemeClr val="dk1"/>
              </a:buClr>
              <a:buSzPts val="4000"/>
              <a:buChar char="•"/>
            </a:pPr>
            <a:r>
              <a:rPr lang="en-US" sz="4000"/>
              <a:t>fear of rejection</a:t>
            </a:r>
            <a:endParaRPr/>
          </a:p>
          <a:p>
            <a:pPr indent="-254000" lvl="0" marL="121912" rtl="0" algn="l">
              <a:lnSpc>
                <a:spcPct val="90000"/>
              </a:lnSpc>
              <a:spcBef>
                <a:spcPts val="533"/>
              </a:spcBef>
              <a:spcAft>
                <a:spcPts val="0"/>
              </a:spcAft>
              <a:buClr>
                <a:schemeClr val="dk1"/>
              </a:buClr>
              <a:buSzPts val="4000"/>
              <a:buChar char="•"/>
            </a:pPr>
            <a:r>
              <a:rPr lang="en-US" sz="4000"/>
              <a:t>anxiety that I will not be in any group</a:t>
            </a:r>
            <a:endParaRPr/>
          </a:p>
          <a:p>
            <a:pPr indent="-254000" lvl="0" marL="121912" rtl="0" algn="l">
              <a:lnSpc>
                <a:spcPct val="90000"/>
              </a:lnSpc>
              <a:spcBef>
                <a:spcPts val="533"/>
              </a:spcBef>
              <a:spcAft>
                <a:spcPts val="0"/>
              </a:spcAft>
              <a:buClr>
                <a:schemeClr val="dk1"/>
              </a:buClr>
              <a:buSzPts val="4000"/>
              <a:buChar char="•"/>
            </a:pPr>
            <a:r>
              <a:rPr lang="en-US" sz="4000"/>
              <a:t>confusion</a:t>
            </a:r>
            <a:endParaRPr/>
          </a:p>
          <a:p>
            <a:pPr indent="-254000" lvl="0" marL="121912" rtl="0" algn="l">
              <a:lnSpc>
                <a:spcPct val="90000"/>
              </a:lnSpc>
              <a:spcBef>
                <a:spcPts val="533"/>
              </a:spcBef>
              <a:spcAft>
                <a:spcPts val="0"/>
              </a:spcAft>
              <a:buClr>
                <a:schemeClr val="dk1"/>
              </a:buClr>
              <a:buSzPts val="4000"/>
              <a:buChar char="•"/>
            </a:pPr>
            <a:r>
              <a:rPr lang="en-US" sz="4000"/>
              <a:t>happiness that I have my own group.</a:t>
            </a:r>
            <a:endParaRPr/>
          </a:p>
        </p:txBody>
      </p:sp>
    </p:spTree>
  </p:cSld>
  <p:clrMapOvr>
    <a:masterClrMapping/>
  </p:clrMapOvr>
</p:sld>
</file>

<file path=ppt/slides/slide7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5" name="Shape 4555"/>
        <p:cNvGrpSpPr/>
        <p:nvPr/>
      </p:nvGrpSpPr>
      <p:grpSpPr>
        <a:xfrm>
          <a:off x="0" y="0"/>
          <a:ext cx="0" cy="0"/>
          <a:chOff x="0" y="0"/>
          <a:chExt cx="0" cy="0"/>
        </a:xfrm>
      </p:grpSpPr>
      <p:sp>
        <p:nvSpPr>
          <p:cNvPr id="4556" name="Google Shape;4556;p74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13: During the classes students experienced different emotions. By naming them yourself, you let them face them.</a:t>
            </a:r>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 name="Shape 522"/>
        <p:cNvGrpSpPr/>
        <p:nvPr/>
      </p:nvGrpSpPr>
      <p:grpSpPr>
        <a:xfrm>
          <a:off x="0" y="0"/>
          <a:ext cx="0" cy="0"/>
          <a:chOff x="0" y="0"/>
          <a:chExt cx="0" cy="0"/>
        </a:xfrm>
      </p:grpSpPr>
      <p:sp>
        <p:nvSpPr>
          <p:cNvPr id="523" name="Google Shape;523;p75"/>
          <p:cNvSpPr txBox="1"/>
          <p:nvPr>
            <p:ph idx="1" type="body"/>
          </p:nvPr>
        </p:nvSpPr>
        <p:spPr>
          <a:xfrm>
            <a:off x="701676" y="347411"/>
            <a:ext cx="9569448" cy="2962777"/>
          </a:xfrm>
          <a:prstGeom prst="rect">
            <a:avLst/>
          </a:prstGeom>
          <a:noFill/>
          <a:ln>
            <a:noFill/>
          </a:ln>
        </p:spPr>
        <p:txBody>
          <a:bodyPr anchorCtr="0" anchor="t" bIns="45700" lIns="91425" spcFirstLastPara="1" rIns="91425" wrap="square" tIns="45700">
            <a:normAutofit fontScale="92500"/>
          </a:bodyPr>
          <a:lstStyle/>
          <a:p>
            <a:pPr indent="0" lvl="0" marL="0" rtl="0" algn="l">
              <a:lnSpc>
                <a:spcPct val="90000"/>
              </a:lnSpc>
              <a:spcBef>
                <a:spcPts val="0"/>
              </a:spcBef>
              <a:spcAft>
                <a:spcPts val="0"/>
              </a:spcAft>
              <a:buClr>
                <a:schemeClr val="dk1"/>
              </a:buClr>
              <a:buSzPct val="100000"/>
              <a:buNone/>
            </a:pPr>
            <a:r>
              <a:rPr lang="en-US" sz="3600">
                <a:latin typeface="Calibri"/>
                <a:ea typeface="Calibri"/>
                <a:cs typeface="Calibri"/>
                <a:sym typeface="Calibri"/>
              </a:rPr>
              <a:t>What posture to present immediately after the event?</a:t>
            </a:r>
            <a:endParaRPr/>
          </a:p>
          <a:p>
            <a:pPr indent="0" lvl="0" marL="0" rtl="0" algn="l">
              <a:lnSpc>
                <a:spcPct val="90000"/>
              </a:lnSpc>
              <a:spcBef>
                <a:spcPts val="533"/>
              </a:spcBef>
              <a:spcAft>
                <a:spcPts val="0"/>
              </a:spcAft>
              <a:buClr>
                <a:schemeClr val="dk1"/>
              </a:buClr>
              <a:buSzPct val="100000"/>
              <a:buNone/>
            </a:pPr>
            <a:r>
              <a:t/>
            </a:r>
            <a:endParaRPr sz="1900">
              <a:latin typeface="Calibri"/>
              <a:ea typeface="Calibri"/>
              <a:cs typeface="Calibri"/>
              <a:sym typeface="Calibri"/>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3600">
                <a:latin typeface="Calibri"/>
                <a:ea typeface="Calibri"/>
                <a:cs typeface="Calibri"/>
                <a:sym typeface="Calibri"/>
              </a:rPr>
              <a:t>With a friendly, forgiving and condescending attitude.</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3600">
                <a:latin typeface="Calibri"/>
                <a:ea typeface="Calibri"/>
                <a:cs typeface="Calibri"/>
                <a:sym typeface="Calibri"/>
              </a:rPr>
              <a:t>Harsh, arrogant and superior.</a:t>
            </a:r>
            <a:endParaRPr/>
          </a:p>
          <a:p>
            <a:pPr indent="-742950" lvl="0" marL="742950" rtl="0" algn="l">
              <a:lnSpc>
                <a:spcPct val="90000"/>
              </a:lnSpc>
              <a:spcBef>
                <a:spcPts val="533"/>
              </a:spcBef>
              <a:spcAft>
                <a:spcPts val="0"/>
              </a:spcAft>
              <a:buClr>
                <a:schemeClr val="dk1"/>
              </a:buClr>
              <a:buSzPct val="100000"/>
              <a:buFont typeface="Calibri"/>
              <a:buAutoNum type="arabicPeriod"/>
            </a:pPr>
            <a:r>
              <a:rPr lang="en-US" sz="3600">
                <a:latin typeface="Calibri"/>
                <a:ea typeface="Calibri"/>
                <a:cs typeface="Calibri"/>
                <a:sym typeface="Calibri"/>
              </a:rPr>
              <a:t>Firm, confident and assertive attitude.</a:t>
            </a:r>
            <a:endParaRPr/>
          </a:p>
        </p:txBody>
      </p:sp>
    </p:spTree>
  </p:cSld>
  <p:clrMapOvr>
    <a:masterClrMapping/>
  </p:clrMapOvr>
</p:sld>
</file>

<file path=ppt/slides/slide7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61" name="Shape 4561"/>
        <p:cNvGrpSpPr/>
        <p:nvPr/>
      </p:nvGrpSpPr>
      <p:grpSpPr>
        <a:xfrm>
          <a:off x="0" y="0"/>
          <a:ext cx="0" cy="0"/>
          <a:chOff x="0" y="0"/>
          <a:chExt cx="0" cy="0"/>
        </a:xfrm>
      </p:grpSpPr>
      <p:sp>
        <p:nvSpPr>
          <p:cNvPr id="4562" name="Google Shape;4562;p75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t>Did you expect that YOU would be excluded from your group? What did you feel then? </a:t>
            </a:r>
            <a:endParaRPr/>
          </a:p>
          <a:p>
            <a:pPr indent="-742950" lvl="0" marL="742950" rtl="0" algn="l">
              <a:lnSpc>
                <a:spcPct val="90000"/>
              </a:lnSpc>
              <a:spcBef>
                <a:spcPts val="533"/>
              </a:spcBef>
              <a:spcAft>
                <a:spcPts val="0"/>
              </a:spcAft>
              <a:buClr>
                <a:schemeClr val="dk1"/>
              </a:buClr>
              <a:buSzPts val="4000"/>
              <a:buAutoNum type="arabicPeriod"/>
            </a:pPr>
            <a:r>
              <a:rPr lang="en-US" sz="4000"/>
              <a:t>I hope that it was not a nice experience for you and it taught you something</a:t>
            </a:r>
            <a:endParaRPr/>
          </a:p>
        </p:txBody>
      </p:sp>
    </p:spTree>
  </p:cSld>
  <p:clrMapOvr>
    <a:masterClrMapping/>
  </p:clrMapOvr>
</p:sld>
</file>

<file path=ppt/slides/slide7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67" name="Shape 4567"/>
        <p:cNvGrpSpPr/>
        <p:nvPr/>
      </p:nvGrpSpPr>
      <p:grpSpPr>
        <a:xfrm>
          <a:off x="0" y="0"/>
          <a:ext cx="0" cy="0"/>
          <a:chOff x="0" y="0"/>
          <a:chExt cx="0" cy="0"/>
        </a:xfrm>
      </p:grpSpPr>
      <p:sp>
        <p:nvSpPr>
          <p:cNvPr id="4568" name="Google Shape;4568;p75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14: Don't underestimate students' real emotions. Let them name and understand them yourself.</a:t>
            </a:r>
            <a:endParaRPr/>
          </a:p>
        </p:txBody>
      </p:sp>
    </p:spTree>
  </p:cSld>
  <p:clrMapOvr>
    <a:masterClrMapping/>
  </p:clrMapOvr>
</p:sld>
</file>

<file path=ppt/slides/slide7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73" name="Shape 4573"/>
        <p:cNvGrpSpPr/>
        <p:nvPr/>
      </p:nvGrpSpPr>
      <p:grpSpPr>
        <a:xfrm>
          <a:off x="0" y="0"/>
          <a:ext cx="0" cy="0"/>
          <a:chOff x="0" y="0"/>
          <a:chExt cx="0" cy="0"/>
        </a:xfrm>
      </p:grpSpPr>
      <p:sp>
        <p:nvSpPr>
          <p:cNvPr id="4574" name="Google Shape;4574;p752"/>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fontScale="85000" lnSpcReduction="10000"/>
          </a:bodyPr>
          <a:lstStyle/>
          <a:p>
            <a:pPr indent="-742950" lvl="0" marL="742950" rtl="0" algn="l">
              <a:lnSpc>
                <a:spcPct val="90000"/>
              </a:lnSpc>
              <a:spcBef>
                <a:spcPts val="0"/>
              </a:spcBef>
              <a:spcAft>
                <a:spcPts val="0"/>
              </a:spcAft>
              <a:buClr>
                <a:schemeClr val="dk1"/>
              </a:buClr>
              <a:buSzPct val="100000"/>
              <a:buAutoNum type="arabicPeriod"/>
            </a:pPr>
            <a:r>
              <a:rPr lang="en-US" sz="4000"/>
              <a:t>Each of us is different, but all of you must respect yourself at school. There is no place for public conflicts. You must learn to solve them. Grow up, please! </a:t>
            </a:r>
            <a:endParaRPr/>
          </a:p>
          <a:p>
            <a:pPr indent="-742950" lvl="0" marL="742950" rtl="0" algn="l">
              <a:lnSpc>
                <a:spcPct val="90000"/>
              </a:lnSpc>
              <a:spcBef>
                <a:spcPts val="533"/>
              </a:spcBef>
              <a:spcAft>
                <a:spcPts val="0"/>
              </a:spcAft>
              <a:buClr>
                <a:schemeClr val="dk1"/>
              </a:buClr>
              <a:buSzPct val="100000"/>
              <a:buAutoNum type="arabicPeriod"/>
            </a:pPr>
            <a:r>
              <a:rPr lang="en-US" sz="4000"/>
              <a:t>Judging people just because of the one thing, because of “a label” limits us and our development. People does not get worse just because they are different. Each of us may be a victim of stereotypes and prejudices</a:t>
            </a:r>
            <a:endParaRPr/>
          </a:p>
        </p:txBody>
      </p:sp>
    </p:spTree>
  </p:cSld>
  <p:clrMapOvr>
    <a:masterClrMapping/>
  </p:clrMapOvr>
</p:sld>
</file>

<file path=ppt/slides/slide7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79" name="Shape 4579"/>
        <p:cNvGrpSpPr/>
        <p:nvPr/>
      </p:nvGrpSpPr>
      <p:grpSpPr>
        <a:xfrm>
          <a:off x="0" y="0"/>
          <a:ext cx="0" cy="0"/>
          <a:chOff x="0" y="0"/>
          <a:chExt cx="0" cy="0"/>
        </a:xfrm>
      </p:grpSpPr>
      <p:sp>
        <p:nvSpPr>
          <p:cNvPr id="4580" name="Google Shape;4580;p75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15: Refrain from moralizing, imposing your own solutions on students and adopting the "I know better" attitude. Work out a joint solution with them.</a:t>
            </a:r>
            <a:endParaRPr/>
          </a:p>
        </p:txBody>
      </p:sp>
    </p:spTree>
  </p:cSld>
  <p:clrMapOvr>
    <a:masterClrMapping/>
  </p:clrMapOvr>
</p:sld>
</file>

<file path=ppt/slides/slide7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85" name="Shape 4585"/>
        <p:cNvGrpSpPr/>
        <p:nvPr/>
      </p:nvGrpSpPr>
      <p:grpSpPr>
        <a:xfrm>
          <a:off x="0" y="0"/>
          <a:ext cx="0" cy="0"/>
          <a:chOff x="0" y="0"/>
          <a:chExt cx="0" cy="0"/>
        </a:xfrm>
      </p:grpSpPr>
      <p:sp>
        <p:nvSpPr>
          <p:cNvPr id="4586" name="Google Shape;4586;p75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t>This is the end of the lesson. Let’s clean up!</a:t>
            </a:r>
            <a:endParaRPr/>
          </a:p>
          <a:p>
            <a:pPr indent="-742950" lvl="0" marL="742950" rtl="0" algn="l">
              <a:lnSpc>
                <a:spcPct val="90000"/>
              </a:lnSpc>
              <a:spcBef>
                <a:spcPts val="533"/>
              </a:spcBef>
              <a:spcAft>
                <a:spcPts val="0"/>
              </a:spcAft>
              <a:buClr>
                <a:schemeClr val="dk1"/>
              </a:buClr>
              <a:buSzPts val="4000"/>
              <a:buAutoNum type="arabicPeriod"/>
            </a:pPr>
            <a:r>
              <a:rPr lang="en-US" sz="4000"/>
              <a:t>Who wants to get rid of negative emotions, let’s take labels and throw them into the bin</a:t>
            </a:r>
            <a:endParaRPr/>
          </a:p>
        </p:txBody>
      </p:sp>
    </p:spTree>
  </p:cSld>
  <p:clrMapOvr>
    <a:masterClrMapping/>
  </p:clrMapOvr>
</p:sld>
</file>

<file path=ppt/slides/slide7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91" name="Shape 4591"/>
        <p:cNvGrpSpPr/>
        <p:nvPr/>
      </p:nvGrpSpPr>
      <p:grpSpPr>
        <a:xfrm>
          <a:off x="0" y="0"/>
          <a:ext cx="0" cy="0"/>
          <a:chOff x="0" y="0"/>
          <a:chExt cx="0" cy="0"/>
        </a:xfrm>
      </p:grpSpPr>
      <p:sp>
        <p:nvSpPr>
          <p:cNvPr id="4592" name="Google Shape;4592;p75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16: Students experienced many negative emotions during the lesson. Never leave students with difficult emotions. Create an opportunity to get rid of them and mute them.</a:t>
            </a:r>
            <a:endParaRPr/>
          </a:p>
        </p:txBody>
      </p:sp>
    </p:spTree>
  </p:cSld>
  <p:clrMapOvr>
    <a:masterClrMapping/>
  </p:clrMapOvr>
</p:sld>
</file>

<file path=ppt/slides/slide7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97" name="Shape 4597"/>
        <p:cNvGrpSpPr/>
        <p:nvPr/>
      </p:nvGrpSpPr>
      <p:grpSpPr>
        <a:xfrm>
          <a:off x="0" y="0"/>
          <a:ext cx="0" cy="0"/>
          <a:chOff x="0" y="0"/>
          <a:chExt cx="0" cy="0"/>
        </a:xfrm>
      </p:grpSpPr>
      <p:sp>
        <p:nvSpPr>
          <p:cNvPr id="4598" name="Google Shape;4598;p75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16-14 points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You have great communication skills. You can conduct open communication, giving the student support and a sense of security.</a:t>
            </a:r>
            <a:endParaRPr/>
          </a:p>
        </p:txBody>
      </p:sp>
    </p:spTree>
  </p:cSld>
  <p:clrMapOvr>
    <a:masterClrMapping/>
  </p:clrMapOvr>
</p:sld>
</file>

<file path=ppt/slides/slide7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03" name="Shape 4603"/>
        <p:cNvGrpSpPr/>
        <p:nvPr/>
      </p:nvGrpSpPr>
      <p:grpSpPr>
        <a:xfrm>
          <a:off x="0" y="0"/>
          <a:ext cx="0" cy="0"/>
          <a:chOff x="0" y="0"/>
          <a:chExt cx="0" cy="0"/>
        </a:xfrm>
      </p:grpSpPr>
      <p:sp>
        <p:nvSpPr>
          <p:cNvPr id="4604" name="Google Shape;4604;p75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13-11 points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It's pretty good, but too often you impose your opinion on a student.</a:t>
            </a:r>
            <a:endParaRPr/>
          </a:p>
        </p:txBody>
      </p:sp>
    </p:spTree>
  </p:cSld>
  <p:clrMapOvr>
    <a:masterClrMapping/>
  </p:clrMapOvr>
</p:sld>
</file>

<file path=ppt/slides/slide7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09" name="Shape 4609"/>
        <p:cNvGrpSpPr/>
        <p:nvPr/>
      </p:nvGrpSpPr>
      <p:grpSpPr>
        <a:xfrm>
          <a:off x="0" y="0"/>
          <a:ext cx="0" cy="0"/>
          <a:chOff x="0" y="0"/>
          <a:chExt cx="0" cy="0"/>
        </a:xfrm>
      </p:grpSpPr>
      <p:sp>
        <p:nvSpPr>
          <p:cNvPr id="4610" name="Google Shape;4610;p75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10 points and below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Too often you use communication blocks, not counting on the feelings of your students. </a:t>
            </a:r>
            <a:endParaRPr/>
          </a:p>
        </p:txBody>
      </p:sp>
    </p:spTree>
  </p:cSld>
  <p:clrMapOvr>
    <a:masterClrMapping/>
  </p:clrMapOvr>
</p:sld>
</file>

<file path=ppt/slides/slide7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15" name="Shape 4615"/>
        <p:cNvGrpSpPr/>
        <p:nvPr/>
      </p:nvGrpSpPr>
      <p:grpSpPr>
        <a:xfrm>
          <a:off x="0" y="0"/>
          <a:ext cx="0" cy="0"/>
          <a:chOff x="0" y="0"/>
          <a:chExt cx="0" cy="0"/>
        </a:xfrm>
      </p:grpSpPr>
      <p:sp>
        <p:nvSpPr>
          <p:cNvPr id="4616" name="Google Shape;4616;p75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TEACHER!</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Use your skills to work with a student with a different sexual orientation. ORDERED KNOWLEDGE will help you in this.</a:t>
            </a:r>
            <a:endParaRP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8" name="Shape 528"/>
        <p:cNvGrpSpPr/>
        <p:nvPr/>
      </p:nvGrpSpPr>
      <p:grpSpPr>
        <a:xfrm>
          <a:off x="0" y="0"/>
          <a:ext cx="0" cy="0"/>
          <a:chOff x="0" y="0"/>
          <a:chExt cx="0" cy="0"/>
        </a:xfrm>
      </p:grpSpPr>
      <p:sp>
        <p:nvSpPr>
          <p:cNvPr id="529" name="Google Shape;529;p76"/>
          <p:cNvSpPr txBox="1"/>
          <p:nvPr>
            <p:ph idx="1" type="body"/>
          </p:nvPr>
        </p:nvSpPr>
        <p:spPr>
          <a:xfrm>
            <a:off x="907069" y="198295"/>
            <a:ext cx="9158662" cy="326101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latin typeface="Calibri"/>
                <a:ea typeface="Calibri"/>
                <a:cs typeface="Calibri"/>
                <a:sym typeface="Calibri"/>
              </a:rPr>
              <a:t>Incorrect answer. This type of attitude will not stop Adam’s behavior. These attitudes may underestimate the importance of the situation. And being a recurring behavior cannot go unnoticed.</a:t>
            </a:r>
            <a:endParaRPr/>
          </a:p>
        </p:txBody>
      </p:sp>
    </p:spTree>
  </p:cSld>
  <p:clrMapOvr>
    <a:masterClrMapping/>
  </p:clrMapOvr>
</p:sld>
</file>

<file path=ppt/slides/slide7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1" name="Shape 4621"/>
        <p:cNvGrpSpPr/>
        <p:nvPr/>
      </p:nvGrpSpPr>
      <p:grpSpPr>
        <a:xfrm>
          <a:off x="0" y="0"/>
          <a:ext cx="0" cy="0"/>
          <a:chOff x="0" y="0"/>
          <a:chExt cx="0" cy="0"/>
        </a:xfrm>
      </p:grpSpPr>
      <p:sp>
        <p:nvSpPr>
          <p:cNvPr id="4622" name="Google Shape;4622;p76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10-8 points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You have a lot of knowledge about the functioning of people with different sexual orientation. You probably don't follow stereotypes and prejudices in your work.</a:t>
            </a:r>
            <a:endParaRPr/>
          </a:p>
        </p:txBody>
      </p:sp>
    </p:spTree>
  </p:cSld>
  <p:clrMapOvr>
    <a:masterClrMapping/>
  </p:clrMapOvr>
</p:sld>
</file>

<file path=ppt/slides/slide7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7" name="Shape 4627"/>
        <p:cNvGrpSpPr/>
        <p:nvPr/>
      </p:nvGrpSpPr>
      <p:grpSpPr>
        <a:xfrm>
          <a:off x="0" y="0"/>
          <a:ext cx="0" cy="0"/>
          <a:chOff x="0" y="0"/>
          <a:chExt cx="0" cy="0"/>
        </a:xfrm>
      </p:grpSpPr>
      <p:sp>
        <p:nvSpPr>
          <p:cNvPr id="4628" name="Google Shape;4628;p76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7-5 points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It's pretty good, but your knowledge about the functioning of people with different sexual orientation needs to be supplemented.</a:t>
            </a:r>
            <a:endParaRPr/>
          </a:p>
        </p:txBody>
      </p:sp>
    </p:spTree>
  </p:cSld>
  <p:clrMapOvr>
    <a:masterClrMapping/>
  </p:clrMapOvr>
</p:sld>
</file>

<file path=ppt/slides/slide7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33" name="Shape 4633"/>
        <p:cNvGrpSpPr/>
        <p:nvPr/>
      </p:nvGrpSpPr>
      <p:grpSpPr>
        <a:xfrm>
          <a:off x="0" y="0"/>
          <a:ext cx="0" cy="0"/>
          <a:chOff x="0" y="0"/>
          <a:chExt cx="0" cy="0"/>
        </a:xfrm>
      </p:grpSpPr>
      <p:sp>
        <p:nvSpPr>
          <p:cNvPr id="4634" name="Google Shape;4634;p76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4 points and below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Unfortunately, you use stereotypes too often in your work with people of different sexual orientation. Be sure to verify your knowledge.</a:t>
            </a:r>
            <a:endParaRPr/>
          </a:p>
        </p:txBody>
      </p:sp>
    </p:spTree>
  </p:cSld>
  <p:clrMapOvr>
    <a:masterClrMapping/>
  </p:clrMapOvr>
</p:sld>
</file>

<file path=ppt/slides/slide7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39" name="Shape 4639"/>
        <p:cNvGrpSpPr/>
        <p:nvPr/>
      </p:nvGrpSpPr>
      <p:grpSpPr>
        <a:xfrm>
          <a:off x="0" y="0"/>
          <a:ext cx="0" cy="0"/>
          <a:chOff x="0" y="0"/>
          <a:chExt cx="0" cy="0"/>
        </a:xfrm>
      </p:grpSpPr>
      <p:sp>
        <p:nvSpPr>
          <p:cNvPr id="4640" name="Google Shape;4640;p76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10000"/>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Introduction</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Homosexual Identity Modeling</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Causes of Different Sexual Orientation</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Consequences</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Intervention</a:t>
            </a:r>
            <a:endParaRPr/>
          </a:p>
        </p:txBody>
      </p:sp>
    </p:spTree>
  </p:cSld>
  <p:clrMapOvr>
    <a:masterClrMapping/>
  </p:clrMapOvr>
</p:sld>
</file>

<file path=ppt/slides/slide7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45" name="Shape 4645"/>
        <p:cNvGrpSpPr/>
        <p:nvPr/>
      </p:nvGrpSpPr>
      <p:grpSpPr>
        <a:xfrm>
          <a:off x="0" y="0"/>
          <a:ext cx="0" cy="0"/>
          <a:chOff x="0" y="0"/>
          <a:chExt cx="0" cy="0"/>
        </a:xfrm>
      </p:grpSpPr>
      <p:sp>
        <p:nvSpPr>
          <p:cNvPr id="4646" name="Google Shape;4646;p76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Homosexuality is a disease and it can be cured.</a:t>
            </a:r>
            <a:endParaRPr/>
          </a:p>
          <a:p>
            <a:pPr indent="-742950" lvl="0" marL="742950" rtl="0" algn="l">
              <a:lnSpc>
                <a:spcPct val="90000"/>
              </a:lnSpc>
              <a:spcBef>
                <a:spcPts val="533"/>
              </a:spcBef>
              <a:spcAft>
                <a:spcPts val="0"/>
              </a:spcAft>
              <a:buClr>
                <a:schemeClr val="dk1"/>
              </a:buClr>
              <a:buSzPts val="4000"/>
              <a:buAutoNum type="arabicPeriod"/>
            </a:pPr>
            <a:r>
              <a:rPr lang="en-US" sz="4000"/>
              <a:t>Yes</a:t>
            </a:r>
            <a:endParaRPr/>
          </a:p>
          <a:p>
            <a:pPr indent="-742950" lvl="0" marL="742950" rtl="0" algn="l">
              <a:lnSpc>
                <a:spcPct val="90000"/>
              </a:lnSpc>
              <a:spcBef>
                <a:spcPts val="533"/>
              </a:spcBef>
              <a:spcAft>
                <a:spcPts val="0"/>
              </a:spcAft>
              <a:buClr>
                <a:schemeClr val="dk1"/>
              </a:buClr>
              <a:buSzPts val="4000"/>
              <a:buAutoNum type="arabicPeriod"/>
            </a:pPr>
            <a:r>
              <a:rPr lang="en-US" sz="4000"/>
              <a:t>No</a:t>
            </a:r>
            <a:endParaRPr/>
          </a:p>
        </p:txBody>
      </p:sp>
    </p:spTree>
  </p:cSld>
  <p:clrMapOvr>
    <a:masterClrMapping/>
  </p:clrMapOvr>
</p:sld>
</file>

<file path=ppt/slides/slide7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51" name="Shape 4651"/>
        <p:cNvGrpSpPr/>
        <p:nvPr/>
      </p:nvGrpSpPr>
      <p:grpSpPr>
        <a:xfrm>
          <a:off x="0" y="0"/>
          <a:ext cx="0" cy="0"/>
          <a:chOff x="0" y="0"/>
          <a:chExt cx="0" cy="0"/>
        </a:xfrm>
      </p:grpSpPr>
      <p:sp>
        <p:nvSpPr>
          <p:cNvPr id="4652" name="Google Shape;4652;p765"/>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0000"/>
              </a:buClr>
              <a:buSzPts val="2800"/>
              <a:buNone/>
            </a:pPr>
            <a:r>
              <a:rPr b="1" lang="en-US" sz="2800">
                <a:solidFill>
                  <a:srgbClr val="FF0000"/>
                </a:solidFill>
                <a:latin typeface="Calibri"/>
                <a:ea typeface="Calibri"/>
                <a:cs typeface="Calibri"/>
                <a:sym typeface="Calibri"/>
              </a:rPr>
              <a:t>This is not the correct answer, because:</a:t>
            </a:r>
            <a:endParaRPr/>
          </a:p>
          <a:p>
            <a:pPr indent="0" lvl="0" marL="0" rtl="0" algn="l">
              <a:lnSpc>
                <a:spcPct val="90000"/>
              </a:lnSpc>
              <a:spcBef>
                <a:spcPts val="533"/>
              </a:spcBef>
              <a:spcAft>
                <a:spcPts val="0"/>
              </a:spcAft>
              <a:buClr>
                <a:schemeClr val="dk1"/>
              </a:buClr>
              <a:buSzPts val="2800"/>
              <a:buNone/>
            </a:pPr>
            <a:r>
              <a:rPr lang="en-US" sz="2800">
                <a:latin typeface="Calibri"/>
                <a:ea typeface="Calibri"/>
                <a:cs typeface="Calibri"/>
                <a:sym typeface="Calibri"/>
              </a:rPr>
              <a:t>The American Association of Psychiatrists voted in 1973 to remove homosexuality from the list of mental disorders because there is no justification for using such a qualification. It is true that some centers offer homosexual therapies, but there is not a single scientifically confirmed case of permanent change in sexual orientation. However, this type of practice causes very serious changes in the psyche.</a:t>
            </a:r>
            <a:endParaRPr/>
          </a:p>
        </p:txBody>
      </p:sp>
    </p:spTree>
  </p:cSld>
  <p:clrMapOvr>
    <a:masterClrMapping/>
  </p:clrMapOvr>
</p:sld>
</file>

<file path=ppt/slides/slide7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57" name="Shape 4657"/>
        <p:cNvGrpSpPr/>
        <p:nvPr/>
      </p:nvGrpSpPr>
      <p:grpSpPr>
        <a:xfrm>
          <a:off x="0" y="0"/>
          <a:ext cx="0" cy="0"/>
          <a:chOff x="0" y="0"/>
          <a:chExt cx="0" cy="0"/>
        </a:xfrm>
      </p:grpSpPr>
      <p:sp>
        <p:nvSpPr>
          <p:cNvPr id="4658" name="Google Shape;4658;p766"/>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B050"/>
              </a:buClr>
              <a:buSzPts val="2800"/>
              <a:buNone/>
            </a:pPr>
            <a:r>
              <a:rPr b="1" lang="en-US" sz="2800">
                <a:solidFill>
                  <a:srgbClr val="00B050"/>
                </a:solidFill>
                <a:latin typeface="Calibri"/>
                <a:ea typeface="Calibri"/>
                <a:cs typeface="Calibri"/>
                <a:sym typeface="Calibri"/>
              </a:rPr>
              <a:t>This is the correct answer because:</a:t>
            </a:r>
            <a:endParaRPr/>
          </a:p>
          <a:p>
            <a:pPr indent="0" lvl="0" marL="0" rtl="0" algn="l">
              <a:lnSpc>
                <a:spcPct val="90000"/>
              </a:lnSpc>
              <a:spcBef>
                <a:spcPts val="533"/>
              </a:spcBef>
              <a:spcAft>
                <a:spcPts val="0"/>
              </a:spcAft>
              <a:buClr>
                <a:schemeClr val="dk1"/>
              </a:buClr>
              <a:buSzPts val="2800"/>
              <a:buNone/>
            </a:pPr>
            <a:r>
              <a:rPr lang="en-US" sz="2800">
                <a:latin typeface="Calibri"/>
                <a:ea typeface="Calibri"/>
                <a:cs typeface="Calibri"/>
                <a:sym typeface="Calibri"/>
              </a:rPr>
              <a:t>The American Association of Psychiatrists voted in 1973 to remove homosexuality from the list of mental disorders because there is no justification for using such a qualification. It is true that some centers offer homosexual therapies, but there is not a single scientifically confirmed case of permanent change in sexual orientation. However, this type of practice causes very serious changes in the psyche.</a:t>
            </a:r>
            <a:endParaRPr/>
          </a:p>
        </p:txBody>
      </p:sp>
    </p:spTree>
  </p:cSld>
  <p:clrMapOvr>
    <a:masterClrMapping/>
  </p:clrMapOvr>
</p:sld>
</file>

<file path=ppt/slides/slide7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3" name="Shape 4663"/>
        <p:cNvGrpSpPr/>
        <p:nvPr/>
      </p:nvGrpSpPr>
      <p:grpSpPr>
        <a:xfrm>
          <a:off x="0" y="0"/>
          <a:ext cx="0" cy="0"/>
          <a:chOff x="0" y="0"/>
          <a:chExt cx="0" cy="0"/>
        </a:xfrm>
      </p:grpSpPr>
      <p:sp>
        <p:nvSpPr>
          <p:cNvPr id="4664" name="Google Shape;4664;p76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Homosexuality is not present in my environment  and I have never met LGTB.</a:t>
            </a:r>
            <a:endParaRPr/>
          </a:p>
          <a:p>
            <a:pPr indent="-742950" lvl="0" marL="742950" rtl="0" algn="l">
              <a:lnSpc>
                <a:spcPct val="90000"/>
              </a:lnSpc>
              <a:spcBef>
                <a:spcPts val="533"/>
              </a:spcBef>
              <a:spcAft>
                <a:spcPts val="0"/>
              </a:spcAft>
              <a:buClr>
                <a:schemeClr val="dk1"/>
              </a:buClr>
              <a:buSzPts val="4000"/>
              <a:buAutoNum type="arabicPeriod"/>
            </a:pPr>
            <a:r>
              <a:rPr lang="en-US" sz="4000"/>
              <a:t>Yes</a:t>
            </a:r>
            <a:endParaRPr/>
          </a:p>
          <a:p>
            <a:pPr indent="-742950" lvl="0" marL="742950" rtl="0" algn="l">
              <a:lnSpc>
                <a:spcPct val="90000"/>
              </a:lnSpc>
              <a:spcBef>
                <a:spcPts val="533"/>
              </a:spcBef>
              <a:spcAft>
                <a:spcPts val="0"/>
              </a:spcAft>
              <a:buClr>
                <a:schemeClr val="dk1"/>
              </a:buClr>
              <a:buSzPts val="4000"/>
              <a:buAutoNum type="arabicPeriod"/>
            </a:pPr>
            <a:r>
              <a:rPr lang="en-US" sz="4000"/>
              <a:t>No</a:t>
            </a:r>
            <a:endParaRPr/>
          </a:p>
        </p:txBody>
      </p:sp>
    </p:spTree>
  </p:cSld>
  <p:clrMapOvr>
    <a:masterClrMapping/>
  </p:clrMapOvr>
</p:sld>
</file>

<file path=ppt/slides/slide7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9" name="Shape 4669"/>
        <p:cNvGrpSpPr/>
        <p:nvPr/>
      </p:nvGrpSpPr>
      <p:grpSpPr>
        <a:xfrm>
          <a:off x="0" y="0"/>
          <a:ext cx="0" cy="0"/>
          <a:chOff x="0" y="0"/>
          <a:chExt cx="0" cy="0"/>
        </a:xfrm>
      </p:grpSpPr>
      <p:sp>
        <p:nvSpPr>
          <p:cNvPr id="4670" name="Google Shape;4670;p768"/>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0000"/>
              </a:buClr>
              <a:buSzPts val="2800"/>
              <a:buNone/>
            </a:pPr>
            <a:r>
              <a:rPr b="1" lang="en-US" sz="2800">
                <a:solidFill>
                  <a:srgbClr val="FF0000"/>
                </a:solidFill>
                <a:latin typeface="Calibri"/>
                <a:ea typeface="Calibri"/>
                <a:cs typeface="Calibri"/>
                <a:sym typeface="Calibri"/>
              </a:rPr>
              <a:t>This is not the correct answer because: </a:t>
            </a:r>
            <a:r>
              <a:rPr lang="en-US" sz="2800">
                <a:latin typeface="Calibri"/>
                <a:ea typeface="Calibri"/>
                <a:cs typeface="Calibri"/>
                <a:sym typeface="Calibri"/>
              </a:rPr>
              <a:t>most people have had and are in contact with a large group of LGTB people, but they are not aware of it because they usually do not reveal themselves. Due to the negative perception among the general public, some of them do not decide on the so-called coming out. In addition, it should be emphasized that these people usually look and behave like others. Accordingly, it can also be assumed that everyone has an LGTB person among their friends, neighbors or associates.</a:t>
            </a:r>
            <a:endParaRPr/>
          </a:p>
        </p:txBody>
      </p:sp>
    </p:spTree>
  </p:cSld>
  <p:clrMapOvr>
    <a:masterClrMapping/>
  </p:clrMapOvr>
</p:sld>
</file>

<file path=ppt/slides/slide7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75" name="Shape 4675"/>
        <p:cNvGrpSpPr/>
        <p:nvPr/>
      </p:nvGrpSpPr>
      <p:grpSpPr>
        <a:xfrm>
          <a:off x="0" y="0"/>
          <a:ext cx="0" cy="0"/>
          <a:chOff x="0" y="0"/>
          <a:chExt cx="0" cy="0"/>
        </a:xfrm>
      </p:grpSpPr>
      <p:sp>
        <p:nvSpPr>
          <p:cNvPr id="4676" name="Google Shape;4676;p769"/>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B050"/>
              </a:buClr>
              <a:buSzPts val="2800"/>
              <a:buNone/>
            </a:pPr>
            <a:r>
              <a:rPr b="1" lang="en-US" sz="2800">
                <a:solidFill>
                  <a:srgbClr val="00B050"/>
                </a:solidFill>
                <a:latin typeface="Calibri"/>
                <a:ea typeface="Calibri"/>
                <a:cs typeface="Calibri"/>
                <a:sym typeface="Calibri"/>
              </a:rPr>
              <a:t>This is the correct answer because:</a:t>
            </a:r>
            <a:endParaRPr/>
          </a:p>
          <a:p>
            <a:pPr indent="0" lvl="0" marL="0" rtl="0" algn="l">
              <a:lnSpc>
                <a:spcPct val="90000"/>
              </a:lnSpc>
              <a:spcBef>
                <a:spcPts val="533"/>
              </a:spcBef>
              <a:spcAft>
                <a:spcPts val="0"/>
              </a:spcAft>
              <a:buClr>
                <a:schemeClr val="dk1"/>
              </a:buClr>
              <a:buSzPts val="2800"/>
              <a:buNone/>
            </a:pPr>
            <a:r>
              <a:rPr lang="en-US" sz="2800">
                <a:latin typeface="Calibri"/>
                <a:ea typeface="Calibri"/>
                <a:cs typeface="Calibri"/>
                <a:sym typeface="Calibri"/>
              </a:rPr>
              <a:t>Most people have had and are in contact with a large group of LGB people, but they are not aware of it because they usually do not reveal themselves. Due to the negative perception among the general public, some of them do not decide on the so-called coming out. In addition, it should be emphasized that these people usually look and behave like others. Therefore, it can also be assumed that everyone has LG T B among their friends, neighbors or colleagues .</a:t>
            </a:r>
            <a:endParaRP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4" name="Shape 534"/>
        <p:cNvGrpSpPr/>
        <p:nvPr/>
      </p:nvGrpSpPr>
      <p:grpSpPr>
        <a:xfrm>
          <a:off x="0" y="0"/>
          <a:ext cx="0" cy="0"/>
          <a:chOff x="0" y="0"/>
          <a:chExt cx="0" cy="0"/>
        </a:xfrm>
      </p:grpSpPr>
      <p:sp>
        <p:nvSpPr>
          <p:cNvPr id="535" name="Google Shape;535;p77"/>
          <p:cNvSpPr txBox="1"/>
          <p:nvPr>
            <p:ph idx="1" type="body"/>
          </p:nvPr>
        </p:nvSpPr>
        <p:spPr>
          <a:xfrm>
            <a:off x="931649" y="262204"/>
            <a:ext cx="9109501" cy="313319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latin typeface="Calibri"/>
                <a:ea typeface="Calibri"/>
                <a:cs typeface="Calibri"/>
                <a:sym typeface="Calibri"/>
              </a:rPr>
              <a:t>Incorrect answer. Such an attitude could make Adam lose his willingness to share the problem. It could make him feel misunderstood and depreciated.</a:t>
            </a:r>
            <a:endParaRPr/>
          </a:p>
        </p:txBody>
      </p:sp>
    </p:spTree>
  </p:cSld>
  <p:clrMapOvr>
    <a:masterClrMapping/>
  </p:clrMapOvr>
</p:sld>
</file>

<file path=ppt/slides/slide7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81" name="Shape 4681"/>
        <p:cNvGrpSpPr/>
        <p:nvPr/>
      </p:nvGrpSpPr>
      <p:grpSpPr>
        <a:xfrm>
          <a:off x="0" y="0"/>
          <a:ext cx="0" cy="0"/>
          <a:chOff x="0" y="0"/>
          <a:chExt cx="0" cy="0"/>
        </a:xfrm>
      </p:grpSpPr>
      <p:sp>
        <p:nvSpPr>
          <p:cNvPr id="4682" name="Google Shape;4682;p77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Homosexuality is a matter of choice..</a:t>
            </a:r>
            <a:endParaRPr/>
          </a:p>
          <a:p>
            <a:pPr indent="-742950" lvl="0" marL="742950" rtl="0" algn="l">
              <a:lnSpc>
                <a:spcPct val="90000"/>
              </a:lnSpc>
              <a:spcBef>
                <a:spcPts val="533"/>
              </a:spcBef>
              <a:spcAft>
                <a:spcPts val="0"/>
              </a:spcAft>
              <a:buClr>
                <a:schemeClr val="dk1"/>
              </a:buClr>
              <a:buSzPts val="4000"/>
              <a:buAutoNum type="arabicPeriod"/>
            </a:pPr>
            <a:r>
              <a:rPr lang="en-US" sz="4000"/>
              <a:t>Yes</a:t>
            </a:r>
            <a:endParaRPr/>
          </a:p>
          <a:p>
            <a:pPr indent="-742950" lvl="0" marL="742950" rtl="0" algn="l">
              <a:lnSpc>
                <a:spcPct val="90000"/>
              </a:lnSpc>
              <a:spcBef>
                <a:spcPts val="533"/>
              </a:spcBef>
              <a:spcAft>
                <a:spcPts val="0"/>
              </a:spcAft>
              <a:buClr>
                <a:schemeClr val="dk1"/>
              </a:buClr>
              <a:buSzPts val="4000"/>
              <a:buAutoNum type="arabicPeriod"/>
            </a:pPr>
            <a:r>
              <a:rPr lang="en-US" sz="4000"/>
              <a:t>No</a:t>
            </a:r>
            <a:endParaRPr/>
          </a:p>
        </p:txBody>
      </p:sp>
    </p:spTree>
  </p:cSld>
  <p:clrMapOvr>
    <a:masterClrMapping/>
  </p:clrMapOvr>
</p:sld>
</file>

<file path=ppt/slides/slide7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87" name="Shape 4687"/>
        <p:cNvGrpSpPr/>
        <p:nvPr/>
      </p:nvGrpSpPr>
      <p:grpSpPr>
        <a:xfrm>
          <a:off x="0" y="0"/>
          <a:ext cx="0" cy="0"/>
          <a:chOff x="0" y="0"/>
          <a:chExt cx="0" cy="0"/>
        </a:xfrm>
      </p:grpSpPr>
      <p:sp>
        <p:nvSpPr>
          <p:cNvPr id="4688" name="Google Shape;4688;p771"/>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0000"/>
              </a:buClr>
              <a:buSzPts val="2800"/>
              <a:buNone/>
            </a:pPr>
            <a:r>
              <a:rPr b="1" lang="en-US" sz="2800">
                <a:solidFill>
                  <a:srgbClr val="FF0000"/>
                </a:solidFill>
                <a:latin typeface="Calibri"/>
                <a:ea typeface="Calibri"/>
                <a:cs typeface="Calibri"/>
                <a:sym typeface="Calibri"/>
              </a:rPr>
              <a:t>This is not the correct answer because: </a:t>
            </a:r>
            <a:r>
              <a:rPr lang="en-US" sz="2800">
                <a:latin typeface="Calibri"/>
                <a:ea typeface="Calibri"/>
                <a:cs typeface="Calibri"/>
                <a:sym typeface="Calibri"/>
              </a:rPr>
              <a:t>the scientific evidence clearly shows that the interest of the same sex is genetically and biologically redetermined.</a:t>
            </a:r>
            <a:endParaRPr/>
          </a:p>
        </p:txBody>
      </p:sp>
    </p:spTree>
  </p:cSld>
  <p:clrMapOvr>
    <a:masterClrMapping/>
  </p:clrMapOvr>
</p:sld>
</file>

<file path=ppt/slides/slide7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93" name="Shape 4693"/>
        <p:cNvGrpSpPr/>
        <p:nvPr/>
      </p:nvGrpSpPr>
      <p:grpSpPr>
        <a:xfrm>
          <a:off x="0" y="0"/>
          <a:ext cx="0" cy="0"/>
          <a:chOff x="0" y="0"/>
          <a:chExt cx="0" cy="0"/>
        </a:xfrm>
      </p:grpSpPr>
      <p:sp>
        <p:nvSpPr>
          <p:cNvPr id="4694" name="Google Shape;4694;p772"/>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B050"/>
              </a:buClr>
              <a:buSzPts val="2800"/>
              <a:buNone/>
            </a:pPr>
            <a:r>
              <a:rPr b="1" lang="en-US" sz="2800">
                <a:solidFill>
                  <a:srgbClr val="00B050"/>
                </a:solidFill>
                <a:latin typeface="Calibri"/>
                <a:ea typeface="Calibri"/>
                <a:cs typeface="Calibri"/>
                <a:sym typeface="Calibri"/>
              </a:rPr>
              <a:t>This is the correct answer because:</a:t>
            </a:r>
            <a:endParaRPr/>
          </a:p>
          <a:p>
            <a:pPr indent="0" lvl="0" marL="0" rtl="0" algn="l">
              <a:lnSpc>
                <a:spcPct val="90000"/>
              </a:lnSpc>
              <a:spcBef>
                <a:spcPts val="533"/>
              </a:spcBef>
              <a:spcAft>
                <a:spcPts val="0"/>
              </a:spcAft>
              <a:buClr>
                <a:schemeClr val="dk1"/>
              </a:buClr>
              <a:buSzPts val="2800"/>
              <a:buNone/>
            </a:pPr>
            <a:r>
              <a:rPr lang="en-US" sz="2800">
                <a:latin typeface="Calibri"/>
                <a:ea typeface="Calibri"/>
                <a:cs typeface="Calibri"/>
                <a:sym typeface="Calibri"/>
              </a:rPr>
              <a:t>scientific evidence clearly shows that interest in the same sex is genetically determined and biological.</a:t>
            </a:r>
            <a:endParaRPr/>
          </a:p>
        </p:txBody>
      </p:sp>
    </p:spTree>
  </p:cSld>
  <p:clrMapOvr>
    <a:masterClrMapping/>
  </p:clrMapOvr>
</p:sld>
</file>

<file path=ppt/slides/slide7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99" name="Shape 4699"/>
        <p:cNvGrpSpPr/>
        <p:nvPr/>
      </p:nvGrpSpPr>
      <p:grpSpPr>
        <a:xfrm>
          <a:off x="0" y="0"/>
          <a:ext cx="0" cy="0"/>
          <a:chOff x="0" y="0"/>
          <a:chExt cx="0" cy="0"/>
        </a:xfrm>
      </p:grpSpPr>
      <p:sp>
        <p:nvSpPr>
          <p:cNvPr id="4700" name="Google Shape;4700;p77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Sexual orientation is a private matter and people should not flaunted it.</a:t>
            </a:r>
            <a:endParaRPr/>
          </a:p>
          <a:p>
            <a:pPr indent="-742950" lvl="0" marL="742950" rtl="0" algn="l">
              <a:lnSpc>
                <a:spcPct val="90000"/>
              </a:lnSpc>
              <a:spcBef>
                <a:spcPts val="533"/>
              </a:spcBef>
              <a:spcAft>
                <a:spcPts val="0"/>
              </a:spcAft>
              <a:buClr>
                <a:schemeClr val="dk1"/>
              </a:buClr>
              <a:buSzPts val="4000"/>
              <a:buAutoNum type="arabicPeriod"/>
            </a:pPr>
            <a:r>
              <a:rPr lang="en-US" sz="4000"/>
              <a:t>Yes</a:t>
            </a:r>
            <a:endParaRPr/>
          </a:p>
          <a:p>
            <a:pPr indent="-742950" lvl="0" marL="742950" rtl="0" algn="l">
              <a:lnSpc>
                <a:spcPct val="90000"/>
              </a:lnSpc>
              <a:spcBef>
                <a:spcPts val="533"/>
              </a:spcBef>
              <a:spcAft>
                <a:spcPts val="0"/>
              </a:spcAft>
              <a:buClr>
                <a:schemeClr val="dk1"/>
              </a:buClr>
              <a:buSzPts val="4000"/>
              <a:buAutoNum type="arabicPeriod"/>
            </a:pPr>
            <a:r>
              <a:rPr lang="en-US" sz="4000"/>
              <a:t>No</a:t>
            </a:r>
            <a:endParaRPr/>
          </a:p>
        </p:txBody>
      </p:sp>
    </p:spTree>
  </p:cSld>
  <p:clrMapOvr>
    <a:masterClrMapping/>
  </p:clrMapOvr>
</p:sld>
</file>

<file path=ppt/slides/slide7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05" name="Shape 4705"/>
        <p:cNvGrpSpPr/>
        <p:nvPr/>
      </p:nvGrpSpPr>
      <p:grpSpPr>
        <a:xfrm>
          <a:off x="0" y="0"/>
          <a:ext cx="0" cy="0"/>
          <a:chOff x="0" y="0"/>
          <a:chExt cx="0" cy="0"/>
        </a:xfrm>
      </p:grpSpPr>
      <p:sp>
        <p:nvSpPr>
          <p:cNvPr id="4706" name="Google Shape;4706;p774"/>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B050"/>
              </a:buClr>
              <a:buSzPts val="2800"/>
              <a:buNone/>
            </a:pPr>
            <a:r>
              <a:rPr b="1" lang="en-US" sz="2800">
                <a:solidFill>
                  <a:srgbClr val="00B050"/>
                </a:solidFill>
                <a:latin typeface="Calibri"/>
                <a:ea typeface="Calibri"/>
                <a:cs typeface="Calibri"/>
                <a:sym typeface="Calibri"/>
              </a:rPr>
              <a:t>This is the correct answer because:</a:t>
            </a:r>
            <a:endParaRPr/>
          </a:p>
          <a:p>
            <a:pPr indent="0" lvl="0" marL="0" rtl="0" algn="l">
              <a:lnSpc>
                <a:spcPct val="90000"/>
              </a:lnSpc>
              <a:spcBef>
                <a:spcPts val="533"/>
              </a:spcBef>
              <a:spcAft>
                <a:spcPts val="0"/>
              </a:spcAft>
              <a:buClr>
                <a:schemeClr val="dk1"/>
              </a:buClr>
              <a:buSzPts val="2800"/>
              <a:buNone/>
            </a:pPr>
            <a:r>
              <a:rPr lang="en-US" sz="2800">
                <a:latin typeface="Calibri"/>
                <a:ea typeface="Calibri"/>
                <a:cs typeface="Calibri"/>
                <a:sym typeface="Calibri"/>
              </a:rPr>
              <a:t>Every sexual orientation is a private matter and as such should remain in the relationship between two people. Claim to "flaunt a " negative attitude suggests biased , or spinning ESADE (outside accepted standards governing norms of social conduct) in mutual displays of affection and as such should take place regardless of sexual orientation.</a:t>
            </a:r>
            <a:endParaRPr/>
          </a:p>
        </p:txBody>
      </p:sp>
    </p:spTree>
  </p:cSld>
  <p:clrMapOvr>
    <a:masterClrMapping/>
  </p:clrMapOvr>
</p:sld>
</file>

<file path=ppt/slides/slide7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1" name="Shape 4711"/>
        <p:cNvGrpSpPr/>
        <p:nvPr/>
      </p:nvGrpSpPr>
      <p:grpSpPr>
        <a:xfrm>
          <a:off x="0" y="0"/>
          <a:ext cx="0" cy="0"/>
          <a:chOff x="0" y="0"/>
          <a:chExt cx="0" cy="0"/>
        </a:xfrm>
      </p:grpSpPr>
      <p:sp>
        <p:nvSpPr>
          <p:cNvPr id="4712" name="Google Shape;4712;p775"/>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0000"/>
              </a:buClr>
              <a:buSzPts val="2800"/>
              <a:buNone/>
            </a:pPr>
            <a:r>
              <a:rPr b="1" lang="en-US" sz="2800">
                <a:solidFill>
                  <a:srgbClr val="FF0000"/>
                </a:solidFill>
                <a:latin typeface="Calibri"/>
                <a:ea typeface="Calibri"/>
                <a:cs typeface="Calibri"/>
                <a:sym typeface="Calibri"/>
              </a:rPr>
              <a:t>This is not the correct answer because: </a:t>
            </a:r>
            <a:r>
              <a:rPr lang="en-US" sz="2800">
                <a:latin typeface="Calibri"/>
                <a:ea typeface="Calibri"/>
                <a:cs typeface="Calibri"/>
                <a:sym typeface="Calibri"/>
              </a:rPr>
              <a:t>Every sexual orientation is a private matter and as such should remain in the relationship between two people. The claim "flaunt" suggests a negative attitude, or exaggeration (beyond accepted standards regulating norms of social coexistence) in showing mutual feelings and as such should not take place regardless of sexual orientation.</a:t>
            </a:r>
            <a:endParaRPr/>
          </a:p>
        </p:txBody>
      </p:sp>
    </p:spTree>
  </p:cSld>
  <p:clrMapOvr>
    <a:masterClrMapping/>
  </p:clrMapOvr>
</p:sld>
</file>

<file path=ppt/slides/slide7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7" name="Shape 4717"/>
        <p:cNvGrpSpPr/>
        <p:nvPr/>
      </p:nvGrpSpPr>
      <p:grpSpPr>
        <a:xfrm>
          <a:off x="0" y="0"/>
          <a:ext cx="0" cy="0"/>
          <a:chOff x="0" y="0"/>
          <a:chExt cx="0" cy="0"/>
        </a:xfrm>
      </p:grpSpPr>
      <p:sp>
        <p:nvSpPr>
          <p:cNvPr id="4718" name="Google Shape;4718;p77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Homosexuality is a threat to the family.</a:t>
            </a:r>
            <a:endParaRPr/>
          </a:p>
          <a:p>
            <a:pPr indent="-742950" lvl="0" marL="742950" rtl="0" algn="l">
              <a:lnSpc>
                <a:spcPct val="90000"/>
              </a:lnSpc>
              <a:spcBef>
                <a:spcPts val="533"/>
              </a:spcBef>
              <a:spcAft>
                <a:spcPts val="0"/>
              </a:spcAft>
              <a:buClr>
                <a:schemeClr val="dk1"/>
              </a:buClr>
              <a:buSzPts val="4000"/>
              <a:buAutoNum type="arabicPeriod"/>
            </a:pPr>
            <a:r>
              <a:rPr lang="en-US" sz="4000"/>
              <a:t>Yes</a:t>
            </a:r>
            <a:endParaRPr/>
          </a:p>
          <a:p>
            <a:pPr indent="-742950" lvl="0" marL="742950" rtl="0" algn="l">
              <a:lnSpc>
                <a:spcPct val="90000"/>
              </a:lnSpc>
              <a:spcBef>
                <a:spcPts val="533"/>
              </a:spcBef>
              <a:spcAft>
                <a:spcPts val="0"/>
              </a:spcAft>
              <a:buClr>
                <a:schemeClr val="dk1"/>
              </a:buClr>
              <a:buSzPts val="4000"/>
              <a:buAutoNum type="arabicPeriod"/>
            </a:pPr>
            <a:r>
              <a:rPr lang="en-US" sz="4000"/>
              <a:t>No</a:t>
            </a:r>
            <a:endParaRPr/>
          </a:p>
        </p:txBody>
      </p:sp>
    </p:spTree>
  </p:cSld>
  <p:clrMapOvr>
    <a:masterClrMapping/>
  </p:clrMapOvr>
</p:sld>
</file>

<file path=ppt/slides/slide7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23" name="Shape 4723"/>
        <p:cNvGrpSpPr/>
        <p:nvPr/>
      </p:nvGrpSpPr>
      <p:grpSpPr>
        <a:xfrm>
          <a:off x="0" y="0"/>
          <a:ext cx="0" cy="0"/>
          <a:chOff x="0" y="0"/>
          <a:chExt cx="0" cy="0"/>
        </a:xfrm>
      </p:grpSpPr>
      <p:sp>
        <p:nvSpPr>
          <p:cNvPr id="4724" name="Google Shape;4724;p777"/>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0000"/>
              </a:buClr>
              <a:buSzPts val="2800"/>
              <a:buNone/>
            </a:pPr>
            <a:r>
              <a:rPr b="1" lang="en-US" sz="2800">
                <a:solidFill>
                  <a:srgbClr val="FF0000"/>
                </a:solidFill>
                <a:latin typeface="Calibri"/>
                <a:ea typeface="Calibri"/>
                <a:cs typeface="Calibri"/>
                <a:sym typeface="Calibri"/>
              </a:rPr>
              <a:t>This is not the correct answer because: </a:t>
            </a:r>
            <a:r>
              <a:rPr lang="en-US" sz="2800">
                <a:latin typeface="Calibri"/>
                <a:ea typeface="Calibri"/>
                <a:cs typeface="Calibri"/>
                <a:sym typeface="Calibri"/>
              </a:rPr>
              <a:t>Roles of the family are not limited only to have children, but of spaces hips are also other areas including caring and economic . If we claim that the attributes of a traditional family include having children, then we should remember that not every heterosexual family also has them.</a:t>
            </a:r>
            <a:endParaRPr/>
          </a:p>
        </p:txBody>
      </p:sp>
    </p:spTree>
  </p:cSld>
  <p:clrMapOvr>
    <a:masterClrMapping/>
  </p:clrMapOvr>
</p:sld>
</file>

<file path=ppt/slides/slide7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29" name="Shape 4729"/>
        <p:cNvGrpSpPr/>
        <p:nvPr/>
      </p:nvGrpSpPr>
      <p:grpSpPr>
        <a:xfrm>
          <a:off x="0" y="0"/>
          <a:ext cx="0" cy="0"/>
          <a:chOff x="0" y="0"/>
          <a:chExt cx="0" cy="0"/>
        </a:xfrm>
      </p:grpSpPr>
      <p:sp>
        <p:nvSpPr>
          <p:cNvPr id="4730" name="Google Shape;4730;p778"/>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B050"/>
              </a:buClr>
              <a:buSzPts val="2800"/>
              <a:buNone/>
            </a:pPr>
            <a:r>
              <a:rPr b="1" lang="en-US" sz="2800">
                <a:solidFill>
                  <a:srgbClr val="00B050"/>
                </a:solidFill>
                <a:latin typeface="Calibri"/>
                <a:ea typeface="Calibri"/>
                <a:cs typeface="Calibri"/>
                <a:sym typeface="Calibri"/>
              </a:rPr>
              <a:t>This is the correct answer because:</a:t>
            </a:r>
            <a:endParaRPr/>
          </a:p>
          <a:p>
            <a:pPr indent="0" lvl="0" marL="0" rtl="0" algn="l">
              <a:lnSpc>
                <a:spcPct val="90000"/>
              </a:lnSpc>
              <a:spcBef>
                <a:spcPts val="533"/>
              </a:spcBef>
              <a:spcAft>
                <a:spcPts val="0"/>
              </a:spcAft>
              <a:buClr>
                <a:schemeClr val="dk1"/>
              </a:buClr>
              <a:buSzPts val="2800"/>
              <a:buNone/>
            </a:pPr>
            <a:r>
              <a:rPr lang="en-US" sz="2800">
                <a:latin typeface="Calibri"/>
                <a:ea typeface="Calibri"/>
                <a:cs typeface="Calibri"/>
                <a:sym typeface="Calibri"/>
              </a:rPr>
              <a:t>Family functions are not limited to just having knowledge , but they also include other areas - among others caring and economic. If we claim that the attributes of a traditional family include having children, then we should remember that not every heterosexual family also has them.</a:t>
            </a:r>
            <a:endParaRPr/>
          </a:p>
        </p:txBody>
      </p:sp>
    </p:spTree>
  </p:cSld>
  <p:clrMapOvr>
    <a:masterClrMapping/>
  </p:clrMapOvr>
</p:sld>
</file>

<file path=ppt/slides/slide7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5" name="Shape 4735"/>
        <p:cNvGrpSpPr/>
        <p:nvPr/>
      </p:nvGrpSpPr>
      <p:grpSpPr>
        <a:xfrm>
          <a:off x="0" y="0"/>
          <a:ext cx="0" cy="0"/>
          <a:chOff x="0" y="0"/>
          <a:chExt cx="0" cy="0"/>
        </a:xfrm>
      </p:grpSpPr>
      <p:sp>
        <p:nvSpPr>
          <p:cNvPr id="4736" name="Google Shape;4736;p77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Homosexuality is incompatible with nature.</a:t>
            </a:r>
            <a:endParaRPr/>
          </a:p>
          <a:p>
            <a:pPr indent="-742950" lvl="0" marL="742950" rtl="0" algn="l">
              <a:lnSpc>
                <a:spcPct val="90000"/>
              </a:lnSpc>
              <a:spcBef>
                <a:spcPts val="533"/>
              </a:spcBef>
              <a:spcAft>
                <a:spcPts val="0"/>
              </a:spcAft>
              <a:buClr>
                <a:schemeClr val="dk1"/>
              </a:buClr>
              <a:buSzPts val="4000"/>
              <a:buAutoNum type="arabicPeriod"/>
            </a:pPr>
            <a:r>
              <a:rPr lang="en-US" sz="4000"/>
              <a:t>Yes</a:t>
            </a:r>
            <a:endParaRPr/>
          </a:p>
          <a:p>
            <a:pPr indent="-742950" lvl="0" marL="742950" rtl="0" algn="l">
              <a:lnSpc>
                <a:spcPct val="90000"/>
              </a:lnSpc>
              <a:spcBef>
                <a:spcPts val="533"/>
              </a:spcBef>
              <a:spcAft>
                <a:spcPts val="0"/>
              </a:spcAft>
              <a:buClr>
                <a:schemeClr val="dk1"/>
              </a:buClr>
              <a:buSzPts val="4000"/>
              <a:buAutoNum type="arabicPeriod"/>
            </a:pPr>
            <a:r>
              <a:rPr lang="en-US" sz="4000"/>
              <a:t>No</a:t>
            </a:r>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0" name="Shape 540"/>
        <p:cNvGrpSpPr/>
        <p:nvPr/>
      </p:nvGrpSpPr>
      <p:grpSpPr>
        <a:xfrm>
          <a:off x="0" y="0"/>
          <a:ext cx="0" cy="0"/>
          <a:chOff x="0" y="0"/>
          <a:chExt cx="0" cy="0"/>
        </a:xfrm>
      </p:grpSpPr>
      <p:sp>
        <p:nvSpPr>
          <p:cNvPr id="541" name="Google Shape;541;p78"/>
          <p:cNvSpPr txBox="1"/>
          <p:nvPr>
            <p:ph idx="1" type="body"/>
          </p:nvPr>
        </p:nvSpPr>
        <p:spPr>
          <a:xfrm>
            <a:off x="808746" y="188463"/>
            <a:ext cx="9355307" cy="328067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latin typeface="Calibri"/>
                <a:ea typeface="Calibri"/>
                <a:cs typeface="Calibri"/>
                <a:sym typeface="Calibri"/>
              </a:rPr>
              <a:t>Correct answer! It is important that the teacher is confident at this time. This is when the problem must be addressed. The teacher needs to be firm in his actions and not condescending or aggressive. This incident must be reviewed as soon as possible.</a:t>
            </a:r>
            <a:endParaRPr/>
          </a:p>
        </p:txBody>
      </p:sp>
    </p:spTree>
  </p:cSld>
  <p:clrMapOvr>
    <a:masterClrMapping/>
  </p:clrMapOvr>
</p:sld>
</file>

<file path=ppt/slides/slide7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1" name="Shape 4741"/>
        <p:cNvGrpSpPr/>
        <p:nvPr/>
      </p:nvGrpSpPr>
      <p:grpSpPr>
        <a:xfrm>
          <a:off x="0" y="0"/>
          <a:ext cx="0" cy="0"/>
          <a:chOff x="0" y="0"/>
          <a:chExt cx="0" cy="0"/>
        </a:xfrm>
      </p:grpSpPr>
      <p:sp>
        <p:nvSpPr>
          <p:cNvPr id="4742" name="Google Shape;4742;p780"/>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0000"/>
              </a:buClr>
              <a:buSzPts val="2800"/>
              <a:buNone/>
            </a:pPr>
            <a:r>
              <a:rPr b="1" lang="en-US" sz="2800">
                <a:solidFill>
                  <a:srgbClr val="FF0000"/>
                </a:solidFill>
                <a:latin typeface="Calibri"/>
                <a:ea typeface="Calibri"/>
                <a:cs typeface="Calibri"/>
                <a:sym typeface="Calibri"/>
              </a:rPr>
              <a:t>This is not the correct answer because: </a:t>
            </a:r>
            <a:r>
              <a:rPr lang="en-US" sz="2800">
                <a:latin typeface="Calibri"/>
                <a:ea typeface="Calibri"/>
                <a:cs typeface="Calibri"/>
                <a:sym typeface="Calibri"/>
              </a:rPr>
              <a:t>Homosexual behaviors occur among animals and this very often. However, there is a misunderstanding underlying this claim. In this case, the assessment of what is consistent with what is not compatible with the so-called by nature, it is based on the traditional belief that sexuality in the animal world is associated only with procreation. Meanwhile, this is not the case at all. In both the animal and human world, sexual behavior is not limited to procreation, but also other functions.</a:t>
            </a:r>
            <a:endParaRPr/>
          </a:p>
        </p:txBody>
      </p:sp>
    </p:spTree>
  </p:cSld>
  <p:clrMapOvr>
    <a:masterClrMapping/>
  </p:clrMapOvr>
</p:sld>
</file>

<file path=ppt/slides/slide7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7" name="Shape 4747"/>
        <p:cNvGrpSpPr/>
        <p:nvPr/>
      </p:nvGrpSpPr>
      <p:grpSpPr>
        <a:xfrm>
          <a:off x="0" y="0"/>
          <a:ext cx="0" cy="0"/>
          <a:chOff x="0" y="0"/>
          <a:chExt cx="0" cy="0"/>
        </a:xfrm>
      </p:grpSpPr>
      <p:sp>
        <p:nvSpPr>
          <p:cNvPr id="4748" name="Google Shape;4748;p781"/>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B050"/>
              </a:buClr>
              <a:buSzPts val="2800"/>
              <a:buNone/>
            </a:pPr>
            <a:r>
              <a:rPr b="1" lang="en-US" sz="2800">
                <a:solidFill>
                  <a:srgbClr val="00B050"/>
                </a:solidFill>
                <a:latin typeface="Calibri"/>
                <a:ea typeface="Calibri"/>
                <a:cs typeface="Calibri"/>
                <a:sym typeface="Calibri"/>
              </a:rPr>
              <a:t>This is the correct answer because:</a:t>
            </a:r>
            <a:endParaRPr/>
          </a:p>
          <a:p>
            <a:pPr indent="0" lvl="0" marL="0" rtl="0" algn="l">
              <a:lnSpc>
                <a:spcPct val="90000"/>
              </a:lnSpc>
              <a:spcBef>
                <a:spcPts val="533"/>
              </a:spcBef>
              <a:spcAft>
                <a:spcPts val="0"/>
              </a:spcAft>
              <a:buClr>
                <a:schemeClr val="dk1"/>
              </a:buClr>
              <a:buSzPts val="2800"/>
              <a:buNone/>
            </a:pPr>
            <a:r>
              <a:rPr lang="en-US" sz="2800">
                <a:latin typeface="Calibri"/>
                <a:ea typeface="Calibri"/>
                <a:cs typeface="Calibri"/>
                <a:sym typeface="Calibri"/>
              </a:rPr>
              <a:t>Homosexual behavior is very common among animals. However, there is a misunderstanding underlying this claim. In this case, the assessment of what is consistent with what is not compatible with the so-called by nature, it is based on the traditional belief that sexuality in the animal world is associated only with procreation. Meanwhile, this is not the case at all. In both the animal and human world, sexual behavior is not limited to procreation, but also other functions.</a:t>
            </a:r>
            <a:endParaRPr/>
          </a:p>
        </p:txBody>
      </p:sp>
    </p:spTree>
  </p:cSld>
  <p:clrMapOvr>
    <a:masterClrMapping/>
  </p:clrMapOvr>
</p:sld>
</file>

<file path=ppt/slides/slide7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53" name="Shape 4753"/>
        <p:cNvGrpSpPr/>
        <p:nvPr/>
      </p:nvGrpSpPr>
      <p:grpSpPr>
        <a:xfrm>
          <a:off x="0" y="0"/>
          <a:ext cx="0" cy="0"/>
          <a:chOff x="0" y="0"/>
          <a:chExt cx="0" cy="0"/>
        </a:xfrm>
      </p:grpSpPr>
      <p:sp>
        <p:nvSpPr>
          <p:cNvPr id="4754" name="Google Shape;4754;p78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Homosexuality is a sexual deviation..</a:t>
            </a:r>
            <a:endParaRPr/>
          </a:p>
          <a:p>
            <a:pPr indent="-742950" lvl="0" marL="742950" rtl="0" algn="l">
              <a:lnSpc>
                <a:spcPct val="90000"/>
              </a:lnSpc>
              <a:spcBef>
                <a:spcPts val="533"/>
              </a:spcBef>
              <a:spcAft>
                <a:spcPts val="0"/>
              </a:spcAft>
              <a:buClr>
                <a:schemeClr val="dk1"/>
              </a:buClr>
              <a:buSzPts val="4000"/>
              <a:buAutoNum type="arabicPeriod"/>
            </a:pPr>
            <a:r>
              <a:rPr lang="en-US" sz="4000"/>
              <a:t>Yes</a:t>
            </a:r>
            <a:endParaRPr/>
          </a:p>
          <a:p>
            <a:pPr indent="-742950" lvl="0" marL="742950" rtl="0" algn="l">
              <a:lnSpc>
                <a:spcPct val="90000"/>
              </a:lnSpc>
              <a:spcBef>
                <a:spcPts val="533"/>
              </a:spcBef>
              <a:spcAft>
                <a:spcPts val="0"/>
              </a:spcAft>
              <a:buClr>
                <a:schemeClr val="dk1"/>
              </a:buClr>
              <a:buSzPts val="4000"/>
              <a:buAutoNum type="arabicPeriod"/>
            </a:pPr>
            <a:r>
              <a:rPr lang="en-US" sz="4000"/>
              <a:t>No</a:t>
            </a:r>
            <a:endParaRPr/>
          </a:p>
        </p:txBody>
      </p:sp>
    </p:spTree>
  </p:cSld>
  <p:clrMapOvr>
    <a:masterClrMapping/>
  </p:clrMapOvr>
</p:sld>
</file>

<file path=ppt/slides/slide7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59" name="Shape 4759"/>
        <p:cNvGrpSpPr/>
        <p:nvPr/>
      </p:nvGrpSpPr>
      <p:grpSpPr>
        <a:xfrm>
          <a:off x="0" y="0"/>
          <a:ext cx="0" cy="0"/>
          <a:chOff x="0" y="0"/>
          <a:chExt cx="0" cy="0"/>
        </a:xfrm>
      </p:grpSpPr>
      <p:sp>
        <p:nvSpPr>
          <p:cNvPr id="4760" name="Google Shape;4760;p783"/>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0000"/>
              </a:buClr>
              <a:buSzPts val="2800"/>
              <a:buNone/>
            </a:pPr>
            <a:r>
              <a:rPr b="1" lang="en-US" sz="2800">
                <a:solidFill>
                  <a:srgbClr val="FF0000"/>
                </a:solidFill>
                <a:latin typeface="Calibri"/>
                <a:ea typeface="Calibri"/>
                <a:cs typeface="Calibri"/>
                <a:sym typeface="Calibri"/>
              </a:rPr>
              <a:t>This is not the correct answer because: </a:t>
            </a:r>
            <a:r>
              <a:rPr lang="en-US" sz="2800">
                <a:latin typeface="Calibri"/>
                <a:ea typeface="Calibri"/>
                <a:cs typeface="Calibri"/>
                <a:sym typeface="Calibri"/>
              </a:rPr>
              <a:t>sexual deviation is a disorder in which an affected person is sexually stimulated in such a way that medically or socially harms himself or others. Homosexuality, on the other hand, is a sexual orientation, just like heterosexuality. Sexual orientation is not a deviation ± .</a:t>
            </a:r>
            <a:endParaRPr/>
          </a:p>
        </p:txBody>
      </p:sp>
    </p:spTree>
  </p:cSld>
  <p:clrMapOvr>
    <a:masterClrMapping/>
  </p:clrMapOvr>
</p:sld>
</file>

<file path=ppt/slides/slide7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5" name="Shape 4765"/>
        <p:cNvGrpSpPr/>
        <p:nvPr/>
      </p:nvGrpSpPr>
      <p:grpSpPr>
        <a:xfrm>
          <a:off x="0" y="0"/>
          <a:ext cx="0" cy="0"/>
          <a:chOff x="0" y="0"/>
          <a:chExt cx="0" cy="0"/>
        </a:xfrm>
      </p:grpSpPr>
      <p:sp>
        <p:nvSpPr>
          <p:cNvPr id="4766" name="Google Shape;4766;p784"/>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B050"/>
              </a:buClr>
              <a:buSzPts val="2800"/>
              <a:buNone/>
            </a:pPr>
            <a:r>
              <a:rPr b="1" lang="en-US" sz="2800">
                <a:solidFill>
                  <a:srgbClr val="00B050"/>
                </a:solidFill>
                <a:latin typeface="Calibri"/>
                <a:ea typeface="Calibri"/>
                <a:cs typeface="Calibri"/>
                <a:sym typeface="Calibri"/>
              </a:rPr>
              <a:t>This is the correct answer because:</a:t>
            </a:r>
            <a:endParaRPr/>
          </a:p>
          <a:p>
            <a:pPr indent="0" lvl="0" marL="0" rtl="0" algn="l">
              <a:lnSpc>
                <a:spcPct val="90000"/>
              </a:lnSpc>
              <a:spcBef>
                <a:spcPts val="533"/>
              </a:spcBef>
              <a:spcAft>
                <a:spcPts val="0"/>
              </a:spcAft>
              <a:buClr>
                <a:schemeClr val="dk1"/>
              </a:buClr>
              <a:buSzPts val="2800"/>
              <a:buNone/>
            </a:pPr>
            <a:r>
              <a:rPr lang="en-US" sz="2800">
                <a:latin typeface="Calibri"/>
                <a:ea typeface="Calibri"/>
                <a:cs typeface="Calibri"/>
                <a:sym typeface="Calibri"/>
              </a:rPr>
              <a:t>sexual deviation is a disorder in which the affected person is sexually stimulated in such a way that medically or socially he can hurt himself or others. Homosexuality, on the other hand, is a sexual orientation, just like heterosexuality. Sexual orientation is not a deviation.</a:t>
            </a:r>
            <a:endParaRPr/>
          </a:p>
        </p:txBody>
      </p:sp>
    </p:spTree>
  </p:cSld>
  <p:clrMapOvr>
    <a:masterClrMapping/>
  </p:clrMapOvr>
</p:sld>
</file>

<file path=ppt/slides/slide7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71" name="Shape 4771"/>
        <p:cNvGrpSpPr/>
        <p:nvPr/>
      </p:nvGrpSpPr>
      <p:grpSpPr>
        <a:xfrm>
          <a:off x="0" y="0"/>
          <a:ext cx="0" cy="0"/>
          <a:chOff x="0" y="0"/>
          <a:chExt cx="0" cy="0"/>
        </a:xfrm>
      </p:grpSpPr>
      <p:sp>
        <p:nvSpPr>
          <p:cNvPr id="4772" name="Google Shape;4772;p78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Homosexuality is determined by education.</a:t>
            </a:r>
            <a:endParaRPr/>
          </a:p>
          <a:p>
            <a:pPr indent="-742950" lvl="0" marL="742950" rtl="0" algn="l">
              <a:lnSpc>
                <a:spcPct val="90000"/>
              </a:lnSpc>
              <a:spcBef>
                <a:spcPts val="533"/>
              </a:spcBef>
              <a:spcAft>
                <a:spcPts val="0"/>
              </a:spcAft>
              <a:buClr>
                <a:schemeClr val="dk1"/>
              </a:buClr>
              <a:buSzPts val="4000"/>
              <a:buAutoNum type="arabicPeriod"/>
            </a:pPr>
            <a:r>
              <a:rPr lang="en-US" sz="4000"/>
              <a:t>Yes</a:t>
            </a:r>
            <a:endParaRPr/>
          </a:p>
          <a:p>
            <a:pPr indent="-742950" lvl="0" marL="742950" rtl="0" algn="l">
              <a:lnSpc>
                <a:spcPct val="90000"/>
              </a:lnSpc>
              <a:spcBef>
                <a:spcPts val="533"/>
              </a:spcBef>
              <a:spcAft>
                <a:spcPts val="0"/>
              </a:spcAft>
              <a:buClr>
                <a:schemeClr val="dk1"/>
              </a:buClr>
              <a:buSzPts val="4000"/>
              <a:buAutoNum type="arabicPeriod"/>
            </a:pPr>
            <a:r>
              <a:rPr lang="en-US" sz="4000"/>
              <a:t>No</a:t>
            </a:r>
            <a:endParaRPr/>
          </a:p>
        </p:txBody>
      </p:sp>
    </p:spTree>
  </p:cSld>
  <p:clrMapOvr>
    <a:masterClrMapping/>
  </p:clrMapOvr>
</p:sld>
</file>

<file path=ppt/slides/slide7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77" name="Shape 4777"/>
        <p:cNvGrpSpPr/>
        <p:nvPr/>
      </p:nvGrpSpPr>
      <p:grpSpPr>
        <a:xfrm>
          <a:off x="0" y="0"/>
          <a:ext cx="0" cy="0"/>
          <a:chOff x="0" y="0"/>
          <a:chExt cx="0" cy="0"/>
        </a:xfrm>
      </p:grpSpPr>
      <p:sp>
        <p:nvSpPr>
          <p:cNvPr id="4778" name="Google Shape;4778;p786"/>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0000"/>
              </a:buClr>
              <a:buSzPts val="2800"/>
              <a:buNone/>
            </a:pPr>
            <a:r>
              <a:rPr b="1" lang="en-US" sz="2800">
                <a:solidFill>
                  <a:srgbClr val="FF0000"/>
                </a:solidFill>
                <a:latin typeface="Calibri"/>
                <a:ea typeface="Calibri"/>
                <a:cs typeface="Calibri"/>
                <a:sym typeface="Calibri"/>
              </a:rPr>
              <a:t>This is not the correct answer because: </a:t>
            </a:r>
            <a:r>
              <a:rPr lang="en-US" sz="2800">
                <a:latin typeface="Calibri"/>
                <a:ea typeface="Calibri"/>
                <a:cs typeface="Calibri"/>
                <a:sym typeface="Calibri"/>
              </a:rPr>
              <a:t>the results of most studies show that orientation and homosexual and is the result of primarily events during prenatal biological.</a:t>
            </a:r>
            <a:endParaRPr/>
          </a:p>
        </p:txBody>
      </p:sp>
    </p:spTree>
  </p:cSld>
  <p:clrMapOvr>
    <a:masterClrMapping/>
  </p:clrMapOvr>
</p:sld>
</file>

<file path=ppt/slides/slide7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83" name="Shape 4783"/>
        <p:cNvGrpSpPr/>
        <p:nvPr/>
      </p:nvGrpSpPr>
      <p:grpSpPr>
        <a:xfrm>
          <a:off x="0" y="0"/>
          <a:ext cx="0" cy="0"/>
          <a:chOff x="0" y="0"/>
          <a:chExt cx="0" cy="0"/>
        </a:xfrm>
      </p:grpSpPr>
      <p:sp>
        <p:nvSpPr>
          <p:cNvPr id="4784" name="Google Shape;4784;p787"/>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B050"/>
              </a:buClr>
              <a:buSzPts val="2800"/>
              <a:buNone/>
            </a:pPr>
            <a:r>
              <a:rPr b="1" lang="en-US" sz="2800">
                <a:solidFill>
                  <a:srgbClr val="00B050"/>
                </a:solidFill>
                <a:latin typeface="Calibri"/>
                <a:ea typeface="Calibri"/>
                <a:cs typeface="Calibri"/>
                <a:sym typeface="Calibri"/>
              </a:rPr>
              <a:t>This is the correct answer because:</a:t>
            </a:r>
            <a:endParaRPr/>
          </a:p>
          <a:p>
            <a:pPr indent="0" lvl="0" marL="0" rtl="0" algn="l">
              <a:lnSpc>
                <a:spcPct val="90000"/>
              </a:lnSpc>
              <a:spcBef>
                <a:spcPts val="533"/>
              </a:spcBef>
              <a:spcAft>
                <a:spcPts val="0"/>
              </a:spcAft>
              <a:buClr>
                <a:schemeClr val="dk1"/>
              </a:buClr>
              <a:buSzPts val="2800"/>
              <a:buNone/>
            </a:pPr>
            <a:r>
              <a:rPr lang="en-US" sz="2800">
                <a:latin typeface="Calibri"/>
                <a:ea typeface="Calibri"/>
                <a:cs typeface="Calibri"/>
                <a:sym typeface="Calibri"/>
              </a:rPr>
              <a:t>the results of most studies indicate that homosexual orientation is primarily the result of pre-natal biological events.</a:t>
            </a:r>
            <a:endParaRPr/>
          </a:p>
        </p:txBody>
      </p:sp>
    </p:spTree>
  </p:cSld>
  <p:clrMapOvr>
    <a:masterClrMapping/>
  </p:clrMapOvr>
</p:sld>
</file>

<file path=ppt/slides/slide7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89" name="Shape 4789"/>
        <p:cNvGrpSpPr/>
        <p:nvPr/>
      </p:nvGrpSpPr>
      <p:grpSpPr>
        <a:xfrm>
          <a:off x="0" y="0"/>
          <a:ext cx="0" cy="0"/>
          <a:chOff x="0" y="0"/>
          <a:chExt cx="0" cy="0"/>
        </a:xfrm>
      </p:grpSpPr>
      <p:sp>
        <p:nvSpPr>
          <p:cNvPr id="4790" name="Google Shape;4790;p78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Children raised by gay or lesbian couples are developing poorly.</a:t>
            </a:r>
            <a:endParaRPr/>
          </a:p>
          <a:p>
            <a:pPr indent="-742950" lvl="0" marL="742950" rtl="0" algn="l">
              <a:lnSpc>
                <a:spcPct val="90000"/>
              </a:lnSpc>
              <a:spcBef>
                <a:spcPts val="533"/>
              </a:spcBef>
              <a:spcAft>
                <a:spcPts val="0"/>
              </a:spcAft>
              <a:buClr>
                <a:schemeClr val="dk1"/>
              </a:buClr>
              <a:buSzPts val="4000"/>
              <a:buAutoNum type="arabicPeriod"/>
            </a:pPr>
            <a:r>
              <a:rPr lang="en-US" sz="4000"/>
              <a:t>Yes</a:t>
            </a:r>
            <a:endParaRPr/>
          </a:p>
          <a:p>
            <a:pPr indent="-742950" lvl="0" marL="742950" rtl="0" algn="l">
              <a:lnSpc>
                <a:spcPct val="90000"/>
              </a:lnSpc>
              <a:spcBef>
                <a:spcPts val="533"/>
              </a:spcBef>
              <a:spcAft>
                <a:spcPts val="0"/>
              </a:spcAft>
              <a:buClr>
                <a:schemeClr val="dk1"/>
              </a:buClr>
              <a:buSzPts val="4000"/>
              <a:buAutoNum type="arabicPeriod"/>
            </a:pPr>
            <a:r>
              <a:rPr lang="en-US" sz="4000"/>
              <a:t>No</a:t>
            </a:r>
            <a:endParaRPr/>
          </a:p>
        </p:txBody>
      </p:sp>
    </p:spTree>
  </p:cSld>
  <p:clrMapOvr>
    <a:masterClrMapping/>
  </p:clrMapOvr>
</p:sld>
</file>

<file path=ppt/slides/slide7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95" name="Shape 4795"/>
        <p:cNvGrpSpPr/>
        <p:nvPr/>
      </p:nvGrpSpPr>
      <p:grpSpPr>
        <a:xfrm>
          <a:off x="0" y="0"/>
          <a:ext cx="0" cy="0"/>
          <a:chOff x="0" y="0"/>
          <a:chExt cx="0" cy="0"/>
        </a:xfrm>
      </p:grpSpPr>
      <p:sp>
        <p:nvSpPr>
          <p:cNvPr id="4796" name="Google Shape;4796;p789"/>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0000"/>
              </a:buClr>
              <a:buSzPts val="2800"/>
              <a:buNone/>
            </a:pPr>
            <a:r>
              <a:rPr b="1" lang="en-US" sz="2800">
                <a:solidFill>
                  <a:srgbClr val="FF0000"/>
                </a:solidFill>
                <a:latin typeface="Calibri"/>
                <a:ea typeface="Calibri"/>
                <a:cs typeface="Calibri"/>
                <a:sym typeface="Calibri"/>
              </a:rPr>
              <a:t>This is not the correct answer because: </a:t>
            </a:r>
            <a:endParaRPr/>
          </a:p>
          <a:p>
            <a:pPr indent="0" lvl="0" marL="0" rtl="0" algn="l">
              <a:lnSpc>
                <a:spcPct val="90000"/>
              </a:lnSpc>
              <a:spcBef>
                <a:spcPts val="533"/>
              </a:spcBef>
              <a:spcAft>
                <a:spcPts val="0"/>
              </a:spcAft>
              <a:buClr>
                <a:schemeClr val="dk1"/>
              </a:buClr>
              <a:buSzPts val="2800"/>
              <a:buNone/>
            </a:pPr>
            <a:r>
              <a:rPr lang="en-US" sz="2800">
                <a:latin typeface="Calibri"/>
                <a:ea typeface="Calibri"/>
                <a:cs typeface="Calibri"/>
                <a:sym typeface="Calibri"/>
              </a:rPr>
              <a:t>various research groups checked, as developing children raised by such couples and did not show any deviation lazy from the norm or impaired development.</a:t>
            </a:r>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6" name="Shape 546"/>
        <p:cNvGrpSpPr/>
        <p:nvPr/>
      </p:nvGrpSpPr>
      <p:grpSpPr>
        <a:xfrm>
          <a:off x="0" y="0"/>
          <a:ext cx="0" cy="0"/>
          <a:chOff x="0" y="0"/>
          <a:chExt cx="0" cy="0"/>
        </a:xfrm>
      </p:grpSpPr>
      <p:sp>
        <p:nvSpPr>
          <p:cNvPr id="547" name="Google Shape;547;p79"/>
          <p:cNvSpPr txBox="1"/>
          <p:nvPr>
            <p:ph idx="1" type="body"/>
          </p:nvPr>
        </p:nvSpPr>
        <p:spPr>
          <a:xfrm>
            <a:off x="701676" y="172345"/>
            <a:ext cx="9569448" cy="3662235"/>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lang="en-US" sz="3200">
                <a:latin typeface="Calibri"/>
                <a:ea typeface="Calibri"/>
                <a:cs typeface="Calibri"/>
                <a:sym typeface="Calibri"/>
              </a:rPr>
              <a:t>How to address the problem?</a:t>
            </a:r>
            <a:endParaRPr/>
          </a:p>
          <a:p>
            <a:pPr indent="0" lvl="0" marL="0" rtl="0" algn="l">
              <a:lnSpc>
                <a:spcPct val="90000"/>
              </a:lnSpc>
              <a:spcBef>
                <a:spcPts val="533"/>
              </a:spcBef>
              <a:spcAft>
                <a:spcPts val="0"/>
              </a:spcAft>
              <a:buClr>
                <a:schemeClr val="dk1"/>
              </a:buClr>
              <a:buSzPct val="100000"/>
              <a:buNone/>
            </a:pPr>
            <a:r>
              <a:t/>
            </a:r>
            <a:endParaRPr sz="1300">
              <a:latin typeface="Calibri"/>
              <a:ea typeface="Calibri"/>
              <a:cs typeface="Calibri"/>
              <a:sym typeface="Calibri"/>
            </a:endParaRPr>
          </a:p>
          <a:p>
            <a:pPr indent="-514350" lvl="0" marL="514350" rtl="0" algn="l">
              <a:lnSpc>
                <a:spcPct val="90000"/>
              </a:lnSpc>
              <a:spcBef>
                <a:spcPts val="533"/>
              </a:spcBef>
              <a:spcAft>
                <a:spcPts val="0"/>
              </a:spcAft>
              <a:buClr>
                <a:schemeClr val="dk1"/>
              </a:buClr>
              <a:buSzPct val="100000"/>
              <a:buFont typeface="Calibri"/>
              <a:buAutoNum type="arabicPeriod"/>
            </a:pPr>
            <a:r>
              <a:rPr lang="en-US" sz="3200">
                <a:latin typeface="Calibri"/>
                <a:ea typeface="Calibri"/>
                <a:cs typeface="Calibri"/>
                <a:sym typeface="Calibri"/>
              </a:rPr>
              <a:t>You should threaten Adam using questions like “how could you?”.</a:t>
            </a:r>
            <a:endParaRPr/>
          </a:p>
          <a:p>
            <a:pPr indent="-514350" lvl="0" marL="514350" rtl="0" algn="l">
              <a:lnSpc>
                <a:spcPct val="90000"/>
              </a:lnSpc>
              <a:spcBef>
                <a:spcPts val="533"/>
              </a:spcBef>
              <a:spcAft>
                <a:spcPts val="0"/>
              </a:spcAft>
              <a:buClr>
                <a:schemeClr val="dk1"/>
              </a:buClr>
              <a:buSzPct val="100000"/>
              <a:buFont typeface="Calibri"/>
              <a:buAutoNum type="arabicPeriod"/>
            </a:pPr>
            <a:r>
              <a:rPr lang="en-US" sz="3200">
                <a:latin typeface="Calibri"/>
                <a:ea typeface="Calibri"/>
                <a:cs typeface="Calibri"/>
                <a:sym typeface="Calibri"/>
              </a:rPr>
              <a:t>You should approach Adam using questions like “tell me what happened?”, “it's a complicated situation, you can do things like that, so we need to talk about it so I can help you”.</a:t>
            </a:r>
            <a:endParaRPr/>
          </a:p>
          <a:p>
            <a:pPr indent="-514350" lvl="0" marL="514350" rtl="0" algn="l">
              <a:lnSpc>
                <a:spcPct val="90000"/>
              </a:lnSpc>
              <a:spcBef>
                <a:spcPts val="533"/>
              </a:spcBef>
              <a:spcAft>
                <a:spcPts val="0"/>
              </a:spcAft>
              <a:buClr>
                <a:schemeClr val="dk1"/>
              </a:buClr>
              <a:buSzPct val="100000"/>
              <a:buFont typeface="Calibri"/>
              <a:buAutoNum type="arabicPeriod"/>
            </a:pPr>
            <a:r>
              <a:rPr lang="en-US" sz="3200">
                <a:latin typeface="Calibri"/>
                <a:ea typeface="Calibri"/>
                <a:cs typeface="Calibri"/>
                <a:sym typeface="Calibri"/>
              </a:rPr>
              <a:t>You should attack Adam and accuse him of what happened, giving no room for explanation.</a:t>
            </a:r>
            <a:endParaRPr/>
          </a:p>
        </p:txBody>
      </p:sp>
    </p:spTree>
  </p:cSld>
  <p:clrMapOvr>
    <a:masterClrMapping/>
  </p:clrMapOvr>
</p:sld>
</file>

<file path=ppt/slides/slide7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1" name="Shape 4801"/>
        <p:cNvGrpSpPr/>
        <p:nvPr/>
      </p:nvGrpSpPr>
      <p:grpSpPr>
        <a:xfrm>
          <a:off x="0" y="0"/>
          <a:ext cx="0" cy="0"/>
          <a:chOff x="0" y="0"/>
          <a:chExt cx="0" cy="0"/>
        </a:xfrm>
      </p:grpSpPr>
      <p:sp>
        <p:nvSpPr>
          <p:cNvPr id="4802" name="Google Shape;4802;p790"/>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B050"/>
              </a:buClr>
              <a:buSzPts val="2800"/>
              <a:buNone/>
            </a:pPr>
            <a:r>
              <a:rPr b="1" lang="en-US" sz="2800">
                <a:solidFill>
                  <a:srgbClr val="00B050"/>
                </a:solidFill>
                <a:latin typeface="Calibri"/>
                <a:ea typeface="Calibri"/>
                <a:cs typeface="Calibri"/>
                <a:sym typeface="Calibri"/>
              </a:rPr>
              <a:t>This is the correct answer because:</a:t>
            </a:r>
            <a:endParaRPr/>
          </a:p>
          <a:p>
            <a:pPr indent="0" lvl="0" marL="0" rtl="0" algn="l">
              <a:lnSpc>
                <a:spcPct val="90000"/>
              </a:lnSpc>
              <a:spcBef>
                <a:spcPts val="533"/>
              </a:spcBef>
              <a:spcAft>
                <a:spcPts val="0"/>
              </a:spcAft>
              <a:buClr>
                <a:schemeClr val="dk1"/>
              </a:buClr>
              <a:buSzPts val="2800"/>
              <a:buNone/>
            </a:pPr>
            <a:r>
              <a:rPr lang="en-US" sz="2800">
                <a:latin typeface="Calibri"/>
                <a:ea typeface="Calibri"/>
                <a:cs typeface="Calibri"/>
                <a:sym typeface="Calibri"/>
              </a:rPr>
              <a:t>various research groups checked how children brought up by such couples develop and there were no deviations from the norm or impaired development.</a:t>
            </a:r>
            <a:endParaRPr/>
          </a:p>
        </p:txBody>
      </p:sp>
    </p:spTree>
  </p:cSld>
  <p:clrMapOvr>
    <a:masterClrMapping/>
  </p:clrMapOvr>
</p:sld>
</file>

<file path=ppt/slides/slide7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7" name="Shape 4807"/>
        <p:cNvGrpSpPr/>
        <p:nvPr/>
      </p:nvGrpSpPr>
      <p:grpSpPr>
        <a:xfrm>
          <a:off x="0" y="0"/>
          <a:ext cx="0" cy="0"/>
          <a:chOff x="0" y="0"/>
          <a:chExt cx="0" cy="0"/>
        </a:xfrm>
      </p:grpSpPr>
      <p:sp>
        <p:nvSpPr>
          <p:cNvPr id="4808" name="Google Shape;4808;p79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There is a relationship between homosexuality and pedophilia.</a:t>
            </a:r>
            <a:endParaRPr/>
          </a:p>
          <a:p>
            <a:pPr indent="-742950" lvl="0" marL="742950" rtl="0" algn="l">
              <a:lnSpc>
                <a:spcPct val="90000"/>
              </a:lnSpc>
              <a:spcBef>
                <a:spcPts val="533"/>
              </a:spcBef>
              <a:spcAft>
                <a:spcPts val="0"/>
              </a:spcAft>
              <a:buClr>
                <a:schemeClr val="dk1"/>
              </a:buClr>
              <a:buSzPts val="4000"/>
              <a:buAutoNum type="arabicPeriod"/>
            </a:pPr>
            <a:r>
              <a:rPr lang="en-US" sz="4000"/>
              <a:t>Yes</a:t>
            </a:r>
            <a:endParaRPr/>
          </a:p>
          <a:p>
            <a:pPr indent="-742950" lvl="0" marL="742950" rtl="0" algn="l">
              <a:lnSpc>
                <a:spcPct val="90000"/>
              </a:lnSpc>
              <a:spcBef>
                <a:spcPts val="533"/>
              </a:spcBef>
              <a:spcAft>
                <a:spcPts val="0"/>
              </a:spcAft>
              <a:buClr>
                <a:schemeClr val="dk1"/>
              </a:buClr>
              <a:buSzPts val="4000"/>
              <a:buAutoNum type="arabicPeriod"/>
            </a:pPr>
            <a:r>
              <a:rPr lang="en-US" sz="4000"/>
              <a:t>No</a:t>
            </a:r>
            <a:endParaRPr/>
          </a:p>
        </p:txBody>
      </p:sp>
    </p:spTree>
  </p:cSld>
  <p:clrMapOvr>
    <a:masterClrMapping/>
  </p:clrMapOvr>
</p:sld>
</file>

<file path=ppt/slides/slide7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13" name="Shape 4813"/>
        <p:cNvGrpSpPr/>
        <p:nvPr/>
      </p:nvGrpSpPr>
      <p:grpSpPr>
        <a:xfrm>
          <a:off x="0" y="0"/>
          <a:ext cx="0" cy="0"/>
          <a:chOff x="0" y="0"/>
          <a:chExt cx="0" cy="0"/>
        </a:xfrm>
      </p:grpSpPr>
      <p:sp>
        <p:nvSpPr>
          <p:cNvPr id="4814" name="Google Shape;4814;p792"/>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0000"/>
              </a:buClr>
              <a:buSzPts val="2800"/>
              <a:buNone/>
            </a:pPr>
            <a:r>
              <a:rPr b="1" lang="en-US" sz="2800">
                <a:solidFill>
                  <a:srgbClr val="FF0000"/>
                </a:solidFill>
                <a:latin typeface="Calibri"/>
                <a:ea typeface="Calibri"/>
                <a:cs typeface="Calibri"/>
                <a:sym typeface="Calibri"/>
              </a:rPr>
              <a:t>This is not the correct answer because: </a:t>
            </a:r>
            <a:endParaRPr/>
          </a:p>
          <a:p>
            <a:pPr indent="0" lvl="0" marL="0" rtl="0" algn="l">
              <a:lnSpc>
                <a:spcPct val="90000"/>
              </a:lnSpc>
              <a:spcBef>
                <a:spcPts val="533"/>
              </a:spcBef>
              <a:spcAft>
                <a:spcPts val="0"/>
              </a:spcAft>
              <a:buClr>
                <a:schemeClr val="dk1"/>
              </a:buClr>
              <a:buSzPts val="2800"/>
              <a:buNone/>
            </a:pPr>
            <a:r>
              <a:rPr lang="en-US" sz="2800">
                <a:latin typeface="Calibri"/>
                <a:ea typeface="Calibri"/>
                <a:cs typeface="Calibri"/>
                <a:sym typeface="Calibri"/>
              </a:rPr>
              <a:t>pedofilia is a sexual deviation and has nothing in common with the sexual orientation.</a:t>
            </a:r>
            <a:endParaRPr/>
          </a:p>
        </p:txBody>
      </p:sp>
    </p:spTree>
  </p:cSld>
  <p:clrMapOvr>
    <a:masterClrMapping/>
  </p:clrMapOvr>
</p:sld>
</file>

<file path=ppt/slides/slide7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19" name="Shape 4819"/>
        <p:cNvGrpSpPr/>
        <p:nvPr/>
      </p:nvGrpSpPr>
      <p:grpSpPr>
        <a:xfrm>
          <a:off x="0" y="0"/>
          <a:ext cx="0" cy="0"/>
          <a:chOff x="0" y="0"/>
          <a:chExt cx="0" cy="0"/>
        </a:xfrm>
      </p:grpSpPr>
      <p:sp>
        <p:nvSpPr>
          <p:cNvPr id="4820" name="Google Shape;4820;p793"/>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B050"/>
              </a:buClr>
              <a:buSzPts val="2800"/>
              <a:buNone/>
            </a:pPr>
            <a:r>
              <a:rPr b="1" lang="en-US" sz="2800">
                <a:solidFill>
                  <a:srgbClr val="00B050"/>
                </a:solidFill>
                <a:latin typeface="Calibri"/>
                <a:ea typeface="Calibri"/>
                <a:cs typeface="Calibri"/>
                <a:sym typeface="Calibri"/>
              </a:rPr>
              <a:t>This is the correct answer because:</a:t>
            </a:r>
            <a:endParaRPr/>
          </a:p>
          <a:p>
            <a:pPr indent="0" lvl="0" marL="0" rtl="0" algn="l">
              <a:lnSpc>
                <a:spcPct val="90000"/>
              </a:lnSpc>
              <a:spcBef>
                <a:spcPts val="533"/>
              </a:spcBef>
              <a:spcAft>
                <a:spcPts val="0"/>
              </a:spcAft>
              <a:buClr>
                <a:schemeClr val="dk1"/>
              </a:buClr>
              <a:buSzPts val="2800"/>
              <a:buNone/>
            </a:pPr>
            <a:r>
              <a:rPr lang="en-US" sz="2800">
                <a:latin typeface="Calibri"/>
                <a:ea typeface="Calibri"/>
                <a:cs typeface="Calibri"/>
                <a:sym typeface="Calibri"/>
              </a:rPr>
              <a:t>pedophilia is a sexual deviation and has nothing common with sexual orientation.</a:t>
            </a:r>
            <a:endParaRPr/>
          </a:p>
        </p:txBody>
      </p:sp>
    </p:spTree>
  </p:cSld>
  <p:clrMapOvr>
    <a:masterClrMapping/>
  </p:clrMapOvr>
</p:sld>
</file>

<file path=ppt/slides/slide7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25" name="Shape 4825"/>
        <p:cNvGrpSpPr/>
        <p:nvPr/>
      </p:nvGrpSpPr>
      <p:grpSpPr>
        <a:xfrm>
          <a:off x="0" y="0"/>
          <a:ext cx="0" cy="0"/>
          <a:chOff x="0" y="0"/>
          <a:chExt cx="0" cy="0"/>
        </a:xfrm>
      </p:grpSpPr>
      <p:sp>
        <p:nvSpPr>
          <p:cNvPr id="4826" name="Google Shape;4826;p79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accent1"/>
              </a:buClr>
              <a:buSzPts val="4000"/>
              <a:buNone/>
            </a:pPr>
            <a:r>
              <a:rPr i="1" lang="en-US" sz="4000">
                <a:solidFill>
                  <a:schemeClr val="accent1"/>
                </a:solidFill>
                <a:latin typeface="Calibri"/>
                <a:ea typeface="Calibri"/>
                <a:cs typeface="Calibri"/>
                <a:sym typeface="Calibri"/>
              </a:rPr>
              <a:t>You observe that Tom moves from one student to another</a:t>
            </a:r>
            <a:endParaRPr i="1" sz="4000">
              <a:solidFill>
                <a:schemeClr val="accent1"/>
              </a:solidFill>
            </a:endParaRPr>
          </a:p>
        </p:txBody>
      </p:sp>
    </p:spTree>
  </p:cSld>
  <p:clrMapOvr>
    <a:masterClrMapping/>
  </p:clrMapOvr>
</p:sld>
</file>

<file path=ppt/slides/slide7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31" name="Shape 4831"/>
        <p:cNvGrpSpPr/>
        <p:nvPr/>
      </p:nvGrpSpPr>
      <p:grpSpPr>
        <a:xfrm>
          <a:off x="0" y="0"/>
          <a:ext cx="0" cy="0"/>
          <a:chOff x="0" y="0"/>
          <a:chExt cx="0" cy="0"/>
        </a:xfrm>
      </p:grpSpPr>
      <p:sp>
        <p:nvSpPr>
          <p:cNvPr id="4832" name="Google Shape;4832;p79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Good Morning</a:t>
            </a:r>
            <a:endParaRPr/>
          </a:p>
        </p:txBody>
      </p:sp>
    </p:spTree>
  </p:cSld>
  <p:clrMapOvr>
    <a:masterClrMapping/>
  </p:clrMapOvr>
</p:sld>
</file>

<file path=ppt/slides/slide7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37" name="Shape 4837"/>
        <p:cNvGrpSpPr/>
        <p:nvPr/>
      </p:nvGrpSpPr>
      <p:grpSpPr>
        <a:xfrm>
          <a:off x="0" y="0"/>
          <a:ext cx="0" cy="0"/>
          <a:chOff x="0" y="0"/>
          <a:chExt cx="0" cy="0"/>
        </a:xfrm>
      </p:grpSpPr>
      <p:sp>
        <p:nvSpPr>
          <p:cNvPr id="4838" name="Google Shape;4838;p79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Welcome, welcome!</a:t>
            </a:r>
            <a:endParaRPr/>
          </a:p>
        </p:txBody>
      </p:sp>
    </p:spTree>
  </p:cSld>
  <p:clrMapOvr>
    <a:masterClrMapping/>
  </p:clrMapOvr>
</p:sld>
</file>

<file path=ppt/slides/slide7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43" name="Shape 4843"/>
        <p:cNvGrpSpPr/>
        <p:nvPr/>
      </p:nvGrpSpPr>
      <p:grpSpPr>
        <a:xfrm>
          <a:off x="0" y="0"/>
          <a:ext cx="0" cy="0"/>
          <a:chOff x="0" y="0"/>
          <a:chExt cx="0" cy="0"/>
        </a:xfrm>
      </p:grpSpPr>
      <p:sp>
        <p:nvSpPr>
          <p:cNvPr id="4844" name="Google Shape;4844;p797"/>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b="1" lang="en-US" sz="4000">
                <a:latin typeface="Calibri"/>
                <a:ea typeface="Calibri"/>
                <a:cs typeface="Calibri"/>
                <a:sym typeface="Calibri"/>
              </a:rPr>
              <a:t>WHAT YOU KNOW ABOUT TOM: </a:t>
            </a:r>
            <a:endParaRPr/>
          </a:p>
          <a:p>
            <a:pPr indent="0" lvl="0" marL="0" rtl="0" algn="l">
              <a:lnSpc>
                <a:spcPct val="90000"/>
              </a:lnSpc>
              <a:spcBef>
                <a:spcPts val="533"/>
              </a:spcBef>
              <a:spcAft>
                <a:spcPts val="0"/>
              </a:spcAft>
              <a:buClr>
                <a:schemeClr val="dk1"/>
              </a:buClr>
              <a:buSzPct val="100000"/>
              <a:buNone/>
            </a:pPr>
            <a:r>
              <a:rPr lang="en-US" sz="4000"/>
              <a:t>Tom is 16 years old. Obtains average academic results. Until now, he had no serious difficulties despite the diagnosis of dyslexia. He was involved in class life, participated in subject competitions and was liked by his friends. Has been behaving improperly for some time. He tries to get the teachers' attention through unnecessary comments, arguing, making strange noises, playing with the phone and sudden bursts of laughter. These behaviors disrupt the course of classes. Usually in such situations the rest of the class reacts vividly, thus reinforcing Tom's inappropriate behavior.</a:t>
            </a:r>
            <a:endParaRPr/>
          </a:p>
          <a:p>
            <a:pPr indent="0" lvl="0" marL="0" rtl="0" algn="l">
              <a:lnSpc>
                <a:spcPct val="90000"/>
              </a:lnSpc>
              <a:spcBef>
                <a:spcPts val="533"/>
              </a:spcBef>
              <a:spcAft>
                <a:spcPts val="0"/>
              </a:spcAft>
              <a:buClr>
                <a:schemeClr val="dk1"/>
              </a:buClr>
              <a:buSzPct val="100000"/>
              <a:buNone/>
            </a:pPr>
            <a:r>
              <a:t/>
            </a:r>
            <a:endParaRPr sz="40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t/>
            </a:r>
            <a:endParaRPr sz="4000">
              <a:latin typeface="Calibri"/>
              <a:ea typeface="Calibri"/>
              <a:cs typeface="Calibri"/>
              <a:sym typeface="Calibri"/>
            </a:endParaRPr>
          </a:p>
        </p:txBody>
      </p:sp>
    </p:spTree>
  </p:cSld>
  <p:clrMapOvr>
    <a:masterClrMapping/>
  </p:clrMapOvr>
</p:sld>
</file>

<file path=ppt/slides/slide7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49" name="Shape 4849"/>
        <p:cNvGrpSpPr/>
        <p:nvPr/>
      </p:nvGrpSpPr>
      <p:grpSpPr>
        <a:xfrm>
          <a:off x="0" y="0"/>
          <a:ext cx="0" cy="0"/>
          <a:chOff x="0" y="0"/>
          <a:chExt cx="0" cy="0"/>
        </a:xfrm>
      </p:grpSpPr>
      <p:sp>
        <p:nvSpPr>
          <p:cNvPr id="4850" name="Google Shape;4850;p79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invite you to a lesson.</a:t>
            </a:r>
            <a:endParaRPr/>
          </a:p>
        </p:txBody>
      </p:sp>
    </p:spTree>
  </p:cSld>
  <p:clrMapOvr>
    <a:masterClrMapping/>
  </p:clrMapOvr>
</p:sld>
</file>

<file path=ppt/slides/slide7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55" name="Shape 4855"/>
        <p:cNvGrpSpPr/>
        <p:nvPr/>
      </p:nvGrpSpPr>
      <p:grpSpPr>
        <a:xfrm>
          <a:off x="0" y="0"/>
          <a:ext cx="0" cy="0"/>
          <a:chOff x="0" y="0"/>
          <a:chExt cx="0" cy="0"/>
        </a:xfrm>
      </p:grpSpPr>
      <p:sp>
        <p:nvSpPr>
          <p:cNvPr id="4856" name="Google Shape;4856;p799"/>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You open the diary and start reading the attendance list.</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8"/>
          <p:cNvSpPr txBox="1"/>
          <p:nvPr>
            <p:ph idx="1" type="body"/>
          </p:nvPr>
        </p:nvSpPr>
        <p:spPr>
          <a:xfrm>
            <a:off x="633226" y="509134"/>
            <a:ext cx="9706348" cy="263933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In order to solve your problems, you have to communicate. If you are sad and hurt with John, you have to express your feelings. You didn't understand if he was willing to listen to you, you left and turned your back on the problem. </a:t>
            </a:r>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 name="Shape 552"/>
        <p:cNvGrpSpPr/>
        <p:nvPr/>
      </p:nvGrpSpPr>
      <p:grpSpPr>
        <a:xfrm>
          <a:off x="0" y="0"/>
          <a:ext cx="0" cy="0"/>
          <a:chOff x="0" y="0"/>
          <a:chExt cx="0" cy="0"/>
        </a:xfrm>
      </p:grpSpPr>
      <p:sp>
        <p:nvSpPr>
          <p:cNvPr id="553" name="Google Shape;553;p80"/>
          <p:cNvSpPr txBox="1"/>
          <p:nvPr>
            <p:ph idx="1" type="body"/>
          </p:nvPr>
        </p:nvSpPr>
        <p:spPr>
          <a:xfrm>
            <a:off x="701676" y="217959"/>
            <a:ext cx="9569448" cy="3221681"/>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t/>
            </a:r>
            <a:endParaRPr sz="22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3900">
                <a:latin typeface="Calibri"/>
                <a:ea typeface="Calibri"/>
                <a:cs typeface="Calibri"/>
                <a:sym typeface="Calibri"/>
              </a:rPr>
              <a:t>No threatening questions should be used. This may inhibit Adam and make him feel intimidated and not share frankly what has happened. It is important at first to create a secure relationship, but to be very assertive in the way we deal with these young people.</a:t>
            </a:r>
            <a:endParaRPr/>
          </a:p>
        </p:txBody>
      </p:sp>
    </p:spTree>
  </p:cSld>
  <p:clrMapOvr>
    <a:masterClrMapping/>
  </p:clrMapOvr>
</p:sld>
</file>

<file path=ppt/slides/slide8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61" name="Shape 4861"/>
        <p:cNvGrpSpPr/>
        <p:nvPr/>
      </p:nvGrpSpPr>
      <p:grpSpPr>
        <a:xfrm>
          <a:off x="0" y="0"/>
          <a:ext cx="0" cy="0"/>
          <a:chOff x="0" y="0"/>
          <a:chExt cx="0" cy="0"/>
        </a:xfrm>
      </p:grpSpPr>
      <p:sp>
        <p:nvSpPr>
          <p:cNvPr id="4862" name="Google Shape;4862;p80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Diana</a:t>
            </a:r>
            <a:endParaRPr/>
          </a:p>
        </p:txBody>
      </p:sp>
    </p:spTree>
  </p:cSld>
  <p:clrMapOvr>
    <a:masterClrMapping/>
  </p:clrMapOvr>
</p:sld>
</file>

<file path=ppt/slides/slide8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67" name="Shape 4867"/>
        <p:cNvGrpSpPr/>
        <p:nvPr/>
      </p:nvGrpSpPr>
      <p:grpSpPr>
        <a:xfrm>
          <a:off x="0" y="0"/>
          <a:ext cx="0" cy="0"/>
          <a:chOff x="0" y="0"/>
          <a:chExt cx="0" cy="0"/>
        </a:xfrm>
      </p:grpSpPr>
      <p:sp>
        <p:nvSpPr>
          <p:cNvPr id="4868" name="Google Shape;4868;p80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Present</a:t>
            </a:r>
            <a:endParaRPr/>
          </a:p>
        </p:txBody>
      </p:sp>
    </p:spTree>
  </p:cSld>
  <p:clrMapOvr>
    <a:masterClrMapping/>
  </p:clrMapOvr>
</p:sld>
</file>

<file path=ppt/slides/slide8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73" name="Shape 4873"/>
        <p:cNvGrpSpPr/>
        <p:nvPr/>
      </p:nvGrpSpPr>
      <p:grpSpPr>
        <a:xfrm>
          <a:off x="0" y="0"/>
          <a:ext cx="0" cy="0"/>
          <a:chOff x="0" y="0"/>
          <a:chExt cx="0" cy="0"/>
        </a:xfrm>
      </p:grpSpPr>
      <p:sp>
        <p:nvSpPr>
          <p:cNvPr id="4874" name="Google Shape;4874;p80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Anna</a:t>
            </a:r>
            <a:endParaRPr/>
          </a:p>
        </p:txBody>
      </p:sp>
    </p:spTree>
  </p:cSld>
  <p:clrMapOvr>
    <a:masterClrMapping/>
  </p:clrMapOvr>
</p:sld>
</file>

<file path=ppt/slides/slide8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79" name="Shape 4879"/>
        <p:cNvGrpSpPr/>
        <p:nvPr/>
      </p:nvGrpSpPr>
      <p:grpSpPr>
        <a:xfrm>
          <a:off x="0" y="0"/>
          <a:ext cx="0" cy="0"/>
          <a:chOff x="0" y="0"/>
          <a:chExt cx="0" cy="0"/>
        </a:xfrm>
      </p:grpSpPr>
      <p:sp>
        <p:nvSpPr>
          <p:cNvPr id="4880" name="Google Shape;4880;p80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Present</a:t>
            </a:r>
            <a:endParaRPr/>
          </a:p>
        </p:txBody>
      </p:sp>
    </p:spTree>
  </p:cSld>
  <p:clrMapOvr>
    <a:masterClrMapping/>
  </p:clrMapOvr>
</p:sld>
</file>

<file path=ppt/slides/slide8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5" name="Shape 4885"/>
        <p:cNvGrpSpPr/>
        <p:nvPr/>
      </p:nvGrpSpPr>
      <p:grpSpPr>
        <a:xfrm>
          <a:off x="0" y="0"/>
          <a:ext cx="0" cy="0"/>
          <a:chOff x="0" y="0"/>
          <a:chExt cx="0" cy="0"/>
        </a:xfrm>
      </p:grpSpPr>
      <p:sp>
        <p:nvSpPr>
          <p:cNvPr id="4886" name="Google Shape;4886;p80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Tom</a:t>
            </a:r>
            <a:endParaRPr/>
          </a:p>
        </p:txBody>
      </p:sp>
    </p:spTree>
  </p:cSld>
  <p:clrMapOvr>
    <a:masterClrMapping/>
  </p:clrMapOvr>
</p:sld>
</file>

<file path=ppt/slides/slide8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91" name="Shape 4891"/>
        <p:cNvGrpSpPr/>
        <p:nvPr/>
      </p:nvGrpSpPr>
      <p:grpSpPr>
        <a:xfrm>
          <a:off x="0" y="0"/>
          <a:ext cx="0" cy="0"/>
          <a:chOff x="0" y="0"/>
          <a:chExt cx="0" cy="0"/>
        </a:xfrm>
      </p:grpSpPr>
      <p:sp>
        <p:nvSpPr>
          <p:cNvPr id="4892" name="Google Shape;4892;p805"/>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Tom is sitting with his back to you and is talking to another student</a:t>
            </a:r>
            <a:endParaRPr/>
          </a:p>
        </p:txBody>
      </p:sp>
    </p:spTree>
  </p:cSld>
  <p:clrMapOvr>
    <a:masterClrMapping/>
  </p:clrMapOvr>
</p:sld>
</file>

<file path=ppt/slides/slide8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97" name="Shape 4897"/>
        <p:cNvGrpSpPr/>
        <p:nvPr/>
      </p:nvGrpSpPr>
      <p:grpSpPr>
        <a:xfrm>
          <a:off x="0" y="0"/>
          <a:ext cx="0" cy="0"/>
          <a:chOff x="0" y="0"/>
          <a:chExt cx="0" cy="0"/>
        </a:xfrm>
      </p:grpSpPr>
      <p:sp>
        <p:nvSpPr>
          <p:cNvPr id="4898" name="Google Shape;4898;p80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Toooom, the lesson has started</a:t>
            </a:r>
            <a:endParaRPr/>
          </a:p>
        </p:txBody>
      </p:sp>
    </p:spTree>
  </p:cSld>
  <p:clrMapOvr>
    <a:masterClrMapping/>
  </p:clrMapOvr>
</p:sld>
</file>

<file path=ppt/slides/slide8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03" name="Shape 4903"/>
        <p:cNvGrpSpPr/>
        <p:nvPr/>
      </p:nvGrpSpPr>
      <p:grpSpPr>
        <a:xfrm>
          <a:off x="0" y="0"/>
          <a:ext cx="0" cy="0"/>
          <a:chOff x="0" y="0"/>
          <a:chExt cx="0" cy="0"/>
        </a:xfrm>
      </p:grpSpPr>
      <p:sp>
        <p:nvSpPr>
          <p:cNvPr id="4904" name="Google Shape;4904;p807"/>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Tom turns towards you and mutters something (incomprehensible sounds)</a:t>
            </a:r>
            <a:endParaRPr/>
          </a:p>
        </p:txBody>
      </p:sp>
    </p:spTree>
  </p:cSld>
  <p:clrMapOvr>
    <a:masterClrMapping/>
  </p:clrMapOvr>
</p:sld>
</file>

<file path=ppt/slides/slide8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09" name="Shape 4909"/>
        <p:cNvGrpSpPr/>
        <p:nvPr/>
      </p:nvGrpSpPr>
      <p:grpSpPr>
        <a:xfrm>
          <a:off x="0" y="0"/>
          <a:ext cx="0" cy="0"/>
          <a:chOff x="0" y="0"/>
          <a:chExt cx="0" cy="0"/>
        </a:xfrm>
      </p:grpSpPr>
      <p:sp>
        <p:nvSpPr>
          <p:cNvPr id="4910" name="Google Shape;4910;p80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Accordingly, today’s repeat lesson. Tom read your homework please.</a:t>
            </a:r>
            <a:endParaRPr/>
          </a:p>
        </p:txBody>
      </p:sp>
    </p:spTree>
  </p:cSld>
  <p:clrMapOvr>
    <a:masterClrMapping/>
  </p:clrMapOvr>
</p:sld>
</file>

<file path=ppt/slides/slide8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15" name="Shape 4915"/>
        <p:cNvGrpSpPr/>
        <p:nvPr/>
      </p:nvGrpSpPr>
      <p:grpSpPr>
        <a:xfrm>
          <a:off x="0" y="0"/>
          <a:ext cx="0" cy="0"/>
          <a:chOff x="0" y="0"/>
          <a:chExt cx="0" cy="0"/>
        </a:xfrm>
      </p:grpSpPr>
      <p:sp>
        <p:nvSpPr>
          <p:cNvPr id="4916" name="Google Shape;4916;p80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Read it yourself!</a:t>
            </a:r>
            <a:endParaRP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8" name="Shape 558"/>
        <p:cNvGrpSpPr/>
        <p:nvPr/>
      </p:nvGrpSpPr>
      <p:grpSpPr>
        <a:xfrm>
          <a:off x="0" y="0"/>
          <a:ext cx="0" cy="0"/>
          <a:chOff x="0" y="0"/>
          <a:chExt cx="0" cy="0"/>
        </a:xfrm>
      </p:grpSpPr>
      <p:sp>
        <p:nvSpPr>
          <p:cNvPr id="559" name="Google Shape;559;p81"/>
          <p:cNvSpPr txBox="1"/>
          <p:nvPr>
            <p:ph idx="1" type="body"/>
          </p:nvPr>
        </p:nvSpPr>
        <p:spPr>
          <a:xfrm>
            <a:off x="701676" y="150784"/>
            <a:ext cx="9569448" cy="3506816"/>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t/>
            </a:r>
            <a:endParaRPr sz="14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3800">
                <a:latin typeface="Calibri"/>
                <a:ea typeface="Calibri"/>
                <a:cs typeface="Calibri"/>
                <a:sym typeface="Calibri"/>
              </a:rPr>
              <a:t>Correct Answer! We shouldn't blame Adam. We should show a personal interest in him and his problems. We must clearly demonstrate that we do not like the behavior and not the student. These young people, of course, have behavioral problems and are also socially inadequate. They often lack adequate social skills. It is imperative to create a relationship in which they feel secure.</a:t>
            </a:r>
            <a:endParaRPr/>
          </a:p>
        </p:txBody>
      </p:sp>
    </p:spTree>
  </p:cSld>
  <p:clrMapOvr>
    <a:masterClrMapping/>
  </p:clrMapOvr>
</p:sld>
</file>

<file path=ppt/slides/slide8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21" name="Shape 4921"/>
        <p:cNvGrpSpPr/>
        <p:nvPr/>
      </p:nvGrpSpPr>
      <p:grpSpPr>
        <a:xfrm>
          <a:off x="0" y="0"/>
          <a:ext cx="0" cy="0"/>
          <a:chOff x="0" y="0"/>
          <a:chExt cx="0" cy="0"/>
        </a:xfrm>
      </p:grpSpPr>
      <p:sp>
        <p:nvSpPr>
          <p:cNvPr id="4922" name="Google Shape;4922;p810"/>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The class is laughing.</a:t>
            </a:r>
            <a:endParaRPr/>
          </a:p>
        </p:txBody>
      </p:sp>
    </p:spTree>
  </p:cSld>
  <p:clrMapOvr>
    <a:masterClrMapping/>
  </p:clrMapOvr>
</p:sld>
</file>

<file path=ppt/slides/slide8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27" name="Shape 4927"/>
        <p:cNvGrpSpPr/>
        <p:nvPr/>
      </p:nvGrpSpPr>
      <p:grpSpPr>
        <a:xfrm>
          <a:off x="0" y="0"/>
          <a:ext cx="0" cy="0"/>
          <a:chOff x="0" y="0"/>
          <a:chExt cx="0" cy="0"/>
        </a:xfrm>
      </p:grpSpPr>
      <p:sp>
        <p:nvSpPr>
          <p:cNvPr id="4928" name="Google Shape;4928;p81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HOW WILL YOU REACT?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How do you speak to me? You are insolent!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We're at school. You are a student and I am a teacher. It is my duty to teach you, and it is your responsibility to answer when I want to see if you have learned. So Tom, read your homework, please</a:t>
            </a:r>
            <a:endParaRPr/>
          </a:p>
        </p:txBody>
      </p:sp>
    </p:spTree>
  </p:cSld>
  <p:clrMapOvr>
    <a:masterClrMapping/>
  </p:clrMapOvr>
</p:sld>
</file>

<file path=ppt/slides/slide8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3" name="Shape 4933"/>
        <p:cNvGrpSpPr/>
        <p:nvPr/>
      </p:nvGrpSpPr>
      <p:grpSpPr>
        <a:xfrm>
          <a:off x="0" y="0"/>
          <a:ext cx="0" cy="0"/>
          <a:chOff x="0" y="0"/>
          <a:chExt cx="0" cy="0"/>
        </a:xfrm>
      </p:grpSpPr>
      <p:sp>
        <p:nvSpPr>
          <p:cNvPr id="4934" name="Google Shape;4934;p81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E1: Don't get caught up in the ring! By undertaking hostile confrontation, you implement the student's script. In this situation, you always lose.</a:t>
            </a:r>
            <a:endParaRPr/>
          </a:p>
        </p:txBody>
      </p:sp>
    </p:spTree>
  </p:cSld>
  <p:clrMapOvr>
    <a:masterClrMapping/>
  </p:clrMapOvr>
</p:sld>
</file>

<file path=ppt/slides/slide8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9" name="Shape 4939"/>
        <p:cNvGrpSpPr/>
        <p:nvPr/>
      </p:nvGrpSpPr>
      <p:grpSpPr>
        <a:xfrm>
          <a:off x="0" y="0"/>
          <a:ext cx="0" cy="0"/>
          <a:chOff x="0" y="0"/>
          <a:chExt cx="0" cy="0"/>
        </a:xfrm>
      </p:grpSpPr>
      <p:sp>
        <p:nvSpPr>
          <p:cNvPr id="4940" name="Google Shape;4940;p813"/>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Tom is silent and plays with the phone.</a:t>
            </a:r>
            <a:endParaRPr/>
          </a:p>
        </p:txBody>
      </p:sp>
    </p:spTree>
  </p:cSld>
  <p:clrMapOvr>
    <a:masterClrMapping/>
  </p:clrMapOvr>
</p:sld>
</file>

<file path=ppt/slides/slide8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45" name="Shape 4945"/>
        <p:cNvGrpSpPr/>
        <p:nvPr/>
      </p:nvGrpSpPr>
      <p:grpSpPr>
        <a:xfrm>
          <a:off x="0" y="0"/>
          <a:ext cx="0" cy="0"/>
          <a:chOff x="0" y="0"/>
          <a:chExt cx="0" cy="0"/>
        </a:xfrm>
      </p:grpSpPr>
      <p:sp>
        <p:nvSpPr>
          <p:cNvPr id="4946" name="Google Shape;4946;p81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HOW WILL YOU REACT?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Put the phone in your backpack or put it on my desk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Stop playing with your phone</a:t>
            </a:r>
            <a:endParaRPr/>
          </a:p>
        </p:txBody>
      </p:sp>
    </p:spTree>
  </p:cSld>
  <p:clrMapOvr>
    <a:masterClrMapping/>
  </p:clrMapOvr>
</p:sld>
</file>

<file path=ppt/slides/slide8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51" name="Shape 4951"/>
        <p:cNvGrpSpPr/>
        <p:nvPr/>
      </p:nvGrpSpPr>
      <p:grpSpPr>
        <a:xfrm>
          <a:off x="0" y="0"/>
          <a:ext cx="0" cy="0"/>
          <a:chOff x="0" y="0"/>
          <a:chExt cx="0" cy="0"/>
        </a:xfrm>
      </p:grpSpPr>
      <p:sp>
        <p:nvSpPr>
          <p:cNvPr id="4952" name="Google Shape;4952;p81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b="1" lang="en-US" sz="4000"/>
              <a:t>Negative Choice:</a:t>
            </a:r>
            <a:endParaRPr/>
          </a:p>
          <a:p>
            <a:pPr indent="0" lvl="0" marL="0" rtl="0" algn="l">
              <a:lnSpc>
                <a:spcPct val="90000"/>
              </a:lnSpc>
              <a:spcBef>
                <a:spcPts val="533"/>
              </a:spcBef>
              <a:spcAft>
                <a:spcPts val="0"/>
              </a:spcAft>
              <a:buClr>
                <a:schemeClr val="dk1"/>
              </a:buClr>
              <a:buSzPct val="100000"/>
              <a:buNone/>
            </a:pPr>
            <a:r>
              <a:rPr lang="en-US" sz="4000"/>
              <a:t>E2: Instead of prohibiting the student from doing something (e.g. Do not play with the phone), indicate these expected behaviors (e.g. Hide the phone). It is also important to give the student a choice (e.g. Put the phone in a backpack or put it on my desk).</a:t>
            </a:r>
            <a:endParaRPr/>
          </a:p>
        </p:txBody>
      </p:sp>
    </p:spTree>
  </p:cSld>
  <p:clrMapOvr>
    <a:masterClrMapping/>
  </p:clrMapOvr>
</p:sld>
</file>

<file path=ppt/slides/slide8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57" name="Shape 4957"/>
        <p:cNvGrpSpPr/>
        <p:nvPr/>
      </p:nvGrpSpPr>
      <p:grpSpPr>
        <a:xfrm>
          <a:off x="0" y="0"/>
          <a:ext cx="0" cy="0"/>
          <a:chOff x="0" y="0"/>
          <a:chExt cx="0" cy="0"/>
        </a:xfrm>
      </p:grpSpPr>
      <p:sp>
        <p:nvSpPr>
          <p:cNvPr id="4958" name="Google Shape;4958;p816"/>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Tom is silent and turns his back to you</a:t>
            </a:r>
            <a:endParaRPr/>
          </a:p>
        </p:txBody>
      </p:sp>
    </p:spTree>
  </p:cSld>
  <p:clrMapOvr>
    <a:masterClrMapping/>
  </p:clrMapOvr>
</p:sld>
</file>

<file path=ppt/slides/slide8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63" name="Shape 4963"/>
        <p:cNvGrpSpPr/>
        <p:nvPr/>
      </p:nvGrpSpPr>
      <p:grpSpPr>
        <a:xfrm>
          <a:off x="0" y="0"/>
          <a:ext cx="0" cy="0"/>
          <a:chOff x="0" y="0"/>
          <a:chExt cx="0" cy="0"/>
        </a:xfrm>
      </p:grpSpPr>
      <p:sp>
        <p:nvSpPr>
          <p:cNvPr id="4964" name="Google Shape;4964;p81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HOW WILL YOU REACT?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I understand that you decided to stay after the class. It is your choice. I want to talk to you when the class will be finished</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Give me your cell phone back immediately! Stay after lessons, I want to talk to you</a:t>
            </a:r>
            <a:endParaRPr/>
          </a:p>
        </p:txBody>
      </p:sp>
    </p:spTree>
  </p:cSld>
  <p:clrMapOvr>
    <a:masterClrMapping/>
  </p:clrMapOvr>
</p:sld>
</file>

<file path=ppt/slides/slide8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69" name="Shape 4969"/>
        <p:cNvGrpSpPr/>
        <p:nvPr/>
      </p:nvGrpSpPr>
      <p:grpSpPr>
        <a:xfrm>
          <a:off x="0" y="0"/>
          <a:ext cx="0" cy="0"/>
          <a:chOff x="0" y="0"/>
          <a:chExt cx="0" cy="0"/>
        </a:xfrm>
      </p:grpSpPr>
      <p:sp>
        <p:nvSpPr>
          <p:cNvPr id="4970" name="Google Shape;4970;p81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E3: In this situation, you use the argument of power. You exacerbate conflict with this behavior.</a:t>
            </a:r>
            <a:endParaRPr/>
          </a:p>
        </p:txBody>
      </p:sp>
    </p:spTree>
  </p:cSld>
  <p:clrMapOvr>
    <a:masterClrMapping/>
  </p:clrMapOvr>
</p:sld>
</file>

<file path=ppt/slides/slide8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75" name="Shape 4975"/>
        <p:cNvGrpSpPr/>
        <p:nvPr/>
      </p:nvGrpSpPr>
      <p:grpSpPr>
        <a:xfrm>
          <a:off x="0" y="0"/>
          <a:ext cx="0" cy="0"/>
          <a:chOff x="0" y="0"/>
          <a:chExt cx="0" cy="0"/>
        </a:xfrm>
      </p:grpSpPr>
      <p:sp>
        <p:nvSpPr>
          <p:cNvPr id="4976" name="Google Shape;4976;p819"/>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Tom puts the phone into his backpack. </a:t>
            </a:r>
            <a:endParaRPr/>
          </a:p>
          <a:p>
            <a:pPr indent="0" lvl="0" marL="0" rtl="0" algn="l">
              <a:lnSpc>
                <a:spcPct val="90000"/>
              </a:lnSpc>
              <a:spcBef>
                <a:spcPts val="533"/>
              </a:spcBef>
              <a:spcAft>
                <a:spcPts val="0"/>
              </a:spcAft>
              <a:buClr>
                <a:srgbClr val="0070C0"/>
              </a:buClr>
              <a:buSzPts val="4000"/>
              <a:buNone/>
            </a:pPr>
            <a:r>
              <a:rPr i="1" lang="en-US" sz="4000">
                <a:solidFill>
                  <a:srgbClr val="0070C0"/>
                </a:solidFill>
                <a:latin typeface="Calibri"/>
                <a:ea typeface="Calibri"/>
                <a:cs typeface="Calibri"/>
                <a:sym typeface="Calibri"/>
              </a:rPr>
              <a:t>You approach the desk and enter a negative grade for the student. </a:t>
            </a:r>
            <a:endParaRPr/>
          </a:p>
          <a:p>
            <a:pPr indent="0" lvl="0" marL="0" rtl="0" algn="l">
              <a:lnSpc>
                <a:spcPct val="90000"/>
              </a:lnSpc>
              <a:spcBef>
                <a:spcPts val="533"/>
              </a:spcBef>
              <a:spcAft>
                <a:spcPts val="0"/>
              </a:spcAft>
              <a:buClr>
                <a:srgbClr val="0070C0"/>
              </a:buClr>
              <a:buSzPts val="4000"/>
              <a:buNone/>
            </a:pPr>
            <a:r>
              <a:rPr i="1" lang="en-US" sz="4000">
                <a:solidFill>
                  <a:srgbClr val="0070C0"/>
                </a:solidFill>
                <a:latin typeface="Calibri"/>
                <a:ea typeface="Calibri"/>
                <a:cs typeface="Calibri"/>
                <a:sym typeface="Calibri"/>
              </a:rPr>
              <a:t>A bell sounds. You leave the room.</a:t>
            </a:r>
            <a:endParaRP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4" name="Shape 564"/>
        <p:cNvGrpSpPr/>
        <p:nvPr/>
      </p:nvGrpSpPr>
      <p:grpSpPr>
        <a:xfrm>
          <a:off x="0" y="0"/>
          <a:ext cx="0" cy="0"/>
          <a:chOff x="0" y="0"/>
          <a:chExt cx="0" cy="0"/>
        </a:xfrm>
      </p:grpSpPr>
      <p:sp>
        <p:nvSpPr>
          <p:cNvPr id="565" name="Google Shape;565;p82"/>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400"/>
              <a:buNone/>
            </a:pPr>
            <a:r>
              <a:rPr lang="en-US" sz="2400">
                <a:latin typeface="Calibri"/>
                <a:ea typeface="Calibri"/>
                <a:cs typeface="Calibri"/>
                <a:sym typeface="Calibri"/>
              </a:rPr>
              <a:t>We cannot attack Adam. This will close him down and make it impossible to solve the problem. We have to privilege an active listening, give him space to express himself. This type of young people are normally reserved and it is very difficult to take an effective approach at first. We must avoid situations which would increase this reservation. </a:t>
            </a:r>
            <a:endParaRPr/>
          </a:p>
          <a:p>
            <a:pPr indent="0" lvl="0" marL="0" rtl="0" algn="l">
              <a:lnSpc>
                <a:spcPct val="90000"/>
              </a:lnSpc>
              <a:spcBef>
                <a:spcPts val="533"/>
              </a:spcBef>
              <a:spcAft>
                <a:spcPts val="0"/>
              </a:spcAft>
              <a:buClr>
                <a:schemeClr val="dk1"/>
              </a:buClr>
              <a:buSzPts val="2400"/>
              <a:buNone/>
            </a:pPr>
            <a:r>
              <a:rPr lang="en-US" sz="2400">
                <a:latin typeface="Calibri"/>
                <a:ea typeface="Calibri"/>
                <a:cs typeface="Calibri"/>
                <a:sym typeface="Calibri"/>
              </a:rPr>
              <a:t>Take time for the student to tell you his or her side of the story. Paraphrase and use eye contact to demonstrate that you are listening. Note that this students may shut down when confronted by an authority figure. Sometimes, a walk around the school with the student can help him or her to relax and begin talking. The teacher or administrator may encourage the student to draw his or her story.</a:t>
            </a:r>
            <a:endParaRPr/>
          </a:p>
        </p:txBody>
      </p:sp>
    </p:spTree>
  </p:cSld>
  <p:clrMapOvr>
    <a:masterClrMapping/>
  </p:clrMapOvr>
</p:sld>
</file>

<file path=ppt/slides/slide8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1" name="Shape 4981"/>
        <p:cNvGrpSpPr/>
        <p:nvPr/>
      </p:nvGrpSpPr>
      <p:grpSpPr>
        <a:xfrm>
          <a:off x="0" y="0"/>
          <a:ext cx="0" cy="0"/>
          <a:chOff x="0" y="0"/>
          <a:chExt cx="0" cy="0"/>
        </a:xfrm>
      </p:grpSpPr>
      <p:sp>
        <p:nvSpPr>
          <p:cNvPr id="4982" name="Google Shape;4982;p820"/>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There is a knock on the door</a:t>
            </a:r>
            <a:endParaRPr/>
          </a:p>
        </p:txBody>
      </p:sp>
    </p:spTree>
  </p:cSld>
  <p:clrMapOvr>
    <a:masterClrMapping/>
  </p:clrMapOvr>
</p:sld>
</file>

<file path=ppt/slides/slide8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7" name="Shape 4987"/>
        <p:cNvGrpSpPr/>
        <p:nvPr/>
      </p:nvGrpSpPr>
      <p:grpSpPr>
        <a:xfrm>
          <a:off x="0" y="0"/>
          <a:ext cx="0" cy="0"/>
          <a:chOff x="0" y="0"/>
          <a:chExt cx="0" cy="0"/>
        </a:xfrm>
      </p:grpSpPr>
      <p:sp>
        <p:nvSpPr>
          <p:cNvPr id="4988" name="Google Shape;4988;p82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Please enter. </a:t>
            </a:r>
            <a:endParaRPr/>
          </a:p>
        </p:txBody>
      </p:sp>
    </p:spTree>
  </p:cSld>
  <p:clrMapOvr>
    <a:masterClrMapping/>
  </p:clrMapOvr>
</p:sld>
</file>

<file path=ppt/slides/slide8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93" name="Shape 4993"/>
        <p:cNvGrpSpPr/>
        <p:nvPr/>
      </p:nvGrpSpPr>
      <p:grpSpPr>
        <a:xfrm>
          <a:off x="0" y="0"/>
          <a:ext cx="0" cy="0"/>
          <a:chOff x="0" y="0"/>
          <a:chExt cx="0" cy="0"/>
        </a:xfrm>
      </p:grpSpPr>
      <p:sp>
        <p:nvSpPr>
          <p:cNvPr id="4994" name="Google Shape;4994;p82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Sit down please.</a:t>
            </a:r>
            <a:endParaRPr/>
          </a:p>
        </p:txBody>
      </p:sp>
    </p:spTree>
  </p:cSld>
  <p:clrMapOvr>
    <a:masterClrMapping/>
  </p:clrMapOvr>
</p:sld>
</file>

<file path=ppt/slides/slide8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99" name="Shape 4999"/>
        <p:cNvGrpSpPr/>
        <p:nvPr/>
      </p:nvGrpSpPr>
      <p:grpSpPr>
        <a:xfrm>
          <a:off x="0" y="0"/>
          <a:ext cx="0" cy="0"/>
          <a:chOff x="0" y="0"/>
          <a:chExt cx="0" cy="0"/>
        </a:xfrm>
      </p:grpSpPr>
      <p:sp>
        <p:nvSpPr>
          <p:cNvPr id="5000" name="Google Shape;5000;p82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WHAT DO YOU SAY?</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Tom, you are disturbing me during lessons. You are a bit annoying. Do you have something to tell me?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Tom, I don't know what to think about your behavior today. I feel annoyed and angry because you did not follow my instructions and you disregarded my request in the whole class forum. I consider you a kind and friendly student. I wonder why you did it? </a:t>
            </a:r>
            <a:endParaRPr/>
          </a:p>
        </p:txBody>
      </p:sp>
    </p:spTree>
  </p:cSld>
  <p:clrMapOvr>
    <a:masterClrMapping/>
  </p:clrMapOvr>
</p:sld>
</file>

<file path=ppt/slides/slide8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05" name="Shape 5005"/>
        <p:cNvGrpSpPr/>
        <p:nvPr/>
      </p:nvGrpSpPr>
      <p:grpSpPr>
        <a:xfrm>
          <a:off x="0" y="0"/>
          <a:ext cx="0" cy="0"/>
          <a:chOff x="0" y="0"/>
          <a:chExt cx="0" cy="0"/>
        </a:xfrm>
      </p:grpSpPr>
      <p:sp>
        <p:nvSpPr>
          <p:cNvPr id="5006" name="Google Shape;5006;p824"/>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Tom is silent and lowers his head.</a:t>
            </a:r>
            <a:endParaRPr/>
          </a:p>
        </p:txBody>
      </p:sp>
    </p:spTree>
  </p:cSld>
  <p:clrMapOvr>
    <a:masterClrMapping/>
  </p:clrMapOvr>
</p:sld>
</file>

<file path=ppt/slides/slide8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11" name="Shape 5011"/>
        <p:cNvGrpSpPr/>
        <p:nvPr/>
      </p:nvGrpSpPr>
      <p:grpSpPr>
        <a:xfrm>
          <a:off x="0" y="0"/>
          <a:ext cx="0" cy="0"/>
          <a:chOff x="0" y="0"/>
          <a:chExt cx="0" cy="0"/>
        </a:xfrm>
      </p:grpSpPr>
      <p:sp>
        <p:nvSpPr>
          <p:cNvPr id="5012" name="Google Shape;5012;p82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b="1" lang="en-US" sz="4000"/>
              <a:t>Negative Choice:</a:t>
            </a:r>
            <a:endParaRPr/>
          </a:p>
          <a:p>
            <a:pPr indent="0" lvl="0" marL="0" rtl="0" algn="l">
              <a:lnSpc>
                <a:spcPct val="90000"/>
              </a:lnSpc>
              <a:spcBef>
                <a:spcPts val="533"/>
              </a:spcBef>
              <a:spcAft>
                <a:spcPts val="0"/>
              </a:spcAft>
              <a:buClr>
                <a:schemeClr val="dk1"/>
              </a:buClr>
              <a:buSzPct val="100000"/>
              <a:buNone/>
            </a:pPr>
            <a:r>
              <a:rPr lang="en-US" sz="4000"/>
              <a:t>E4: By using a TY message, you focus on the inappropriate behavior of the other person. This is an accusatory message that causes the recipient to be assessed, labeled and the conflict escalated. Also remember that negating a person (e.g. You are angry) reduces the student's self-esteem. Negative assessment should be made about a specific behavior, not a person.</a:t>
            </a:r>
            <a:endParaRPr/>
          </a:p>
        </p:txBody>
      </p:sp>
    </p:spTree>
  </p:cSld>
  <p:clrMapOvr>
    <a:masterClrMapping/>
  </p:clrMapOvr>
</p:sld>
</file>

<file path=ppt/slides/slide8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17" name="Shape 5017"/>
        <p:cNvGrpSpPr/>
        <p:nvPr/>
      </p:nvGrpSpPr>
      <p:grpSpPr>
        <a:xfrm>
          <a:off x="0" y="0"/>
          <a:ext cx="0" cy="0"/>
          <a:chOff x="0" y="0"/>
          <a:chExt cx="0" cy="0"/>
        </a:xfrm>
      </p:grpSpPr>
      <p:sp>
        <p:nvSpPr>
          <p:cNvPr id="5018" name="Google Shape;5018;p82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You should know that I don't like reading in public. You might remember that I have dyslexia.</a:t>
            </a:r>
            <a:endParaRPr/>
          </a:p>
        </p:txBody>
      </p:sp>
    </p:spTree>
  </p:cSld>
  <p:clrMapOvr>
    <a:masterClrMapping/>
  </p:clrMapOvr>
</p:sld>
</file>

<file path=ppt/slides/slide8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3" name="Shape 5023"/>
        <p:cNvGrpSpPr/>
        <p:nvPr/>
      </p:nvGrpSpPr>
      <p:grpSpPr>
        <a:xfrm>
          <a:off x="0" y="0"/>
          <a:ext cx="0" cy="0"/>
          <a:chOff x="0" y="0"/>
          <a:chExt cx="0" cy="0"/>
        </a:xfrm>
      </p:grpSpPr>
      <p:sp>
        <p:nvSpPr>
          <p:cNvPr id="5024" name="Google Shape;5024;p82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HOW WILL YOU REACT?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I am only human. You also forget about different things. I had to remind.</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I'm sorry but I completely forgot about it. I understand that you felt bad in this situation</a:t>
            </a:r>
            <a:endParaRPr/>
          </a:p>
        </p:txBody>
      </p:sp>
    </p:spTree>
  </p:cSld>
  <p:clrMapOvr>
    <a:masterClrMapping/>
  </p:clrMapOvr>
</p:sld>
</file>

<file path=ppt/slides/slide8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9" name="Shape 5029"/>
        <p:cNvGrpSpPr/>
        <p:nvPr/>
      </p:nvGrpSpPr>
      <p:grpSpPr>
        <a:xfrm>
          <a:off x="0" y="0"/>
          <a:ext cx="0" cy="0"/>
          <a:chOff x="0" y="0"/>
          <a:chExt cx="0" cy="0"/>
        </a:xfrm>
      </p:grpSpPr>
      <p:sp>
        <p:nvSpPr>
          <p:cNvPr id="5030" name="Google Shape;5030;p828"/>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Tom lowers his head</a:t>
            </a:r>
            <a:endParaRPr/>
          </a:p>
        </p:txBody>
      </p:sp>
    </p:spTree>
  </p:cSld>
  <p:clrMapOvr>
    <a:masterClrMapping/>
  </p:clrMapOvr>
</p:sld>
</file>

<file path=ppt/slides/slide8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35" name="Shape 5035"/>
        <p:cNvGrpSpPr/>
        <p:nvPr/>
      </p:nvGrpSpPr>
      <p:grpSpPr>
        <a:xfrm>
          <a:off x="0" y="0"/>
          <a:ext cx="0" cy="0"/>
          <a:chOff x="0" y="0"/>
          <a:chExt cx="0" cy="0"/>
        </a:xfrm>
      </p:grpSpPr>
      <p:sp>
        <p:nvSpPr>
          <p:cNvPr id="5036" name="Google Shape;5036;p82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E5: Blaming and shaming responsibility on the student blocks communication, reduces his self-esteem, releasing frustration and further aggression.</a:t>
            </a:r>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 name="Shape 570"/>
        <p:cNvGrpSpPr/>
        <p:nvPr/>
      </p:nvGrpSpPr>
      <p:grpSpPr>
        <a:xfrm>
          <a:off x="0" y="0"/>
          <a:ext cx="0" cy="0"/>
          <a:chOff x="0" y="0"/>
          <a:chExt cx="0" cy="0"/>
        </a:xfrm>
      </p:grpSpPr>
      <p:sp>
        <p:nvSpPr>
          <p:cNvPr id="571" name="Google Shape;571;p83"/>
          <p:cNvSpPr txBox="1"/>
          <p:nvPr>
            <p:ph idx="1" type="body"/>
          </p:nvPr>
        </p:nvSpPr>
        <p:spPr>
          <a:xfrm>
            <a:off x="663764" y="239275"/>
            <a:ext cx="9569448" cy="3536312"/>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2800"/>
              <a:buNone/>
            </a:pPr>
            <a:r>
              <a:rPr lang="en-US" sz="2800">
                <a:latin typeface="Calibri"/>
                <a:ea typeface="Calibri"/>
                <a:cs typeface="Calibri"/>
                <a:sym typeface="Calibri"/>
              </a:rPr>
              <a:t>What if he closes down and doesn't want to talk about it?</a:t>
            </a:r>
            <a:endParaRPr/>
          </a:p>
          <a:p>
            <a:pPr indent="0" lvl="0" marL="0" rtl="0" algn="l">
              <a:lnSpc>
                <a:spcPct val="90000"/>
              </a:lnSpc>
              <a:spcBef>
                <a:spcPts val="533"/>
              </a:spcBef>
              <a:spcAft>
                <a:spcPts val="0"/>
              </a:spcAft>
              <a:buClr>
                <a:schemeClr val="dk1"/>
              </a:buClr>
              <a:buSzPts val="100"/>
              <a:buNone/>
            </a:pPr>
            <a:r>
              <a:t/>
            </a:r>
            <a:endParaRPr sz="100">
              <a:latin typeface="Calibri"/>
              <a:ea typeface="Calibri"/>
              <a:cs typeface="Calibri"/>
              <a:sym typeface="Calibri"/>
            </a:endParaRPr>
          </a:p>
          <a:p>
            <a:pPr indent="-514350" lvl="0" marL="514350" rtl="0" algn="l">
              <a:lnSpc>
                <a:spcPct val="90000"/>
              </a:lnSpc>
              <a:spcBef>
                <a:spcPts val="533"/>
              </a:spcBef>
              <a:spcAft>
                <a:spcPts val="0"/>
              </a:spcAft>
              <a:buClr>
                <a:schemeClr val="dk1"/>
              </a:buClr>
              <a:buSzPts val="2800"/>
              <a:buFont typeface="Calibri"/>
              <a:buAutoNum type="arabicPeriod"/>
            </a:pPr>
            <a:r>
              <a:rPr lang="en-US" sz="2800">
                <a:latin typeface="Calibri"/>
                <a:ea typeface="Calibri"/>
                <a:cs typeface="Calibri"/>
                <a:sym typeface="Calibri"/>
              </a:rPr>
              <a:t>You must push him to talk. If necessary be aggressive so that he realizes that he has to speak, because this is not the time to be quiet.</a:t>
            </a:r>
            <a:endParaRPr/>
          </a:p>
          <a:p>
            <a:pPr indent="-514350" lvl="0" marL="514350" rtl="0" algn="l">
              <a:lnSpc>
                <a:spcPct val="90000"/>
              </a:lnSpc>
              <a:spcBef>
                <a:spcPts val="533"/>
              </a:spcBef>
              <a:spcAft>
                <a:spcPts val="0"/>
              </a:spcAft>
              <a:buClr>
                <a:schemeClr val="dk1"/>
              </a:buClr>
              <a:buSzPts val="2800"/>
              <a:buFont typeface="Calibri"/>
              <a:buAutoNum type="arabicPeriod"/>
            </a:pPr>
            <a:r>
              <a:rPr lang="en-US" sz="2800">
                <a:latin typeface="Calibri"/>
                <a:ea typeface="Calibri"/>
                <a:cs typeface="Calibri"/>
                <a:sym typeface="Calibri"/>
              </a:rPr>
              <a:t>You should step back and give him time to talk, even if it is another time. The priority is to respect his space.</a:t>
            </a:r>
            <a:endParaRPr/>
          </a:p>
          <a:p>
            <a:pPr indent="-514350" lvl="0" marL="514350" rtl="0" algn="l">
              <a:lnSpc>
                <a:spcPct val="90000"/>
              </a:lnSpc>
              <a:spcBef>
                <a:spcPts val="533"/>
              </a:spcBef>
              <a:spcAft>
                <a:spcPts val="0"/>
              </a:spcAft>
              <a:buClr>
                <a:schemeClr val="dk1"/>
              </a:buClr>
              <a:buSzPts val="2800"/>
              <a:buFont typeface="Calibri"/>
              <a:buAutoNum type="arabicPeriod"/>
            </a:pPr>
            <a:r>
              <a:rPr lang="en-US" sz="2800">
                <a:latin typeface="Calibri"/>
                <a:ea typeface="Calibri"/>
                <a:cs typeface="Calibri"/>
                <a:sym typeface="Calibri"/>
              </a:rPr>
              <a:t>You must give him same time, but the issue must be resolved at the moment. He was called aside, and so his space was respected.</a:t>
            </a:r>
            <a:endParaRPr/>
          </a:p>
        </p:txBody>
      </p:sp>
    </p:spTree>
  </p:cSld>
  <p:clrMapOvr>
    <a:masterClrMapping/>
  </p:clrMapOvr>
</p:sld>
</file>

<file path=ppt/slides/slide8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41" name="Shape 5041"/>
        <p:cNvGrpSpPr/>
        <p:nvPr/>
      </p:nvGrpSpPr>
      <p:grpSpPr>
        <a:xfrm>
          <a:off x="0" y="0"/>
          <a:ext cx="0" cy="0"/>
          <a:chOff x="0" y="0"/>
          <a:chExt cx="0" cy="0"/>
        </a:xfrm>
      </p:grpSpPr>
      <p:sp>
        <p:nvSpPr>
          <p:cNvPr id="5042" name="Google Shape;5042;p83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When I read aloud, I make many mistakes, and then I don't remember what I read. The class laughs at me and I go foolish.</a:t>
            </a:r>
            <a:endParaRPr/>
          </a:p>
        </p:txBody>
      </p:sp>
    </p:spTree>
  </p:cSld>
  <p:clrMapOvr>
    <a:masterClrMapping/>
  </p:clrMapOvr>
</p:sld>
</file>

<file path=ppt/slides/slide8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47" name="Shape 5047"/>
        <p:cNvGrpSpPr/>
        <p:nvPr/>
      </p:nvGrpSpPr>
      <p:grpSpPr>
        <a:xfrm>
          <a:off x="0" y="0"/>
          <a:ext cx="0" cy="0"/>
          <a:chOff x="0" y="0"/>
          <a:chExt cx="0" cy="0"/>
        </a:xfrm>
      </p:grpSpPr>
      <p:sp>
        <p:nvSpPr>
          <p:cNvPr id="5048" name="Google Shape;5048;p83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HOW WILL YOU REACT?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I am a teacher and I must treat everyone equally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I understand that you care about the opinions of colleagues. It is important that you feel good in class</a:t>
            </a:r>
            <a:endParaRPr/>
          </a:p>
        </p:txBody>
      </p:sp>
    </p:spTree>
  </p:cSld>
  <p:clrMapOvr>
    <a:masterClrMapping/>
  </p:clrMapOvr>
</p:sld>
</file>

<file path=ppt/slides/slide8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53" name="Shape 5053"/>
        <p:cNvGrpSpPr/>
        <p:nvPr/>
      </p:nvGrpSpPr>
      <p:grpSpPr>
        <a:xfrm>
          <a:off x="0" y="0"/>
          <a:ext cx="0" cy="0"/>
          <a:chOff x="0" y="0"/>
          <a:chExt cx="0" cy="0"/>
        </a:xfrm>
      </p:grpSpPr>
      <p:sp>
        <p:nvSpPr>
          <p:cNvPr id="5054" name="Google Shape;5054;p83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E6: Specific learning difficulties impose on the teacher the obligation to adapt the requirements to the individual needs and development possibilities of the student.</a:t>
            </a:r>
            <a:endParaRPr/>
          </a:p>
        </p:txBody>
      </p:sp>
    </p:spTree>
  </p:cSld>
  <p:clrMapOvr>
    <a:masterClrMapping/>
  </p:clrMapOvr>
</p:sld>
</file>

<file path=ppt/slides/slide8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59" name="Shape 5059"/>
        <p:cNvGrpSpPr/>
        <p:nvPr/>
      </p:nvGrpSpPr>
      <p:grpSpPr>
        <a:xfrm>
          <a:off x="0" y="0"/>
          <a:ext cx="0" cy="0"/>
          <a:chOff x="0" y="0"/>
          <a:chExt cx="0" cy="0"/>
        </a:xfrm>
      </p:grpSpPr>
      <p:sp>
        <p:nvSpPr>
          <p:cNvPr id="5060" name="Google Shape;5060;p83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rgbClr val="0070C0"/>
              </a:buClr>
              <a:buSzPct val="100000"/>
              <a:buNone/>
            </a:pPr>
            <a:r>
              <a:rPr i="1" lang="en-US" sz="4000">
                <a:solidFill>
                  <a:srgbClr val="0070C0"/>
                </a:solidFill>
                <a:latin typeface="Calibri"/>
                <a:ea typeface="Calibri"/>
                <a:cs typeface="Calibri"/>
                <a:sym typeface="Calibri"/>
              </a:rPr>
              <a:t>Tom lowers his head and says: </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It’s nothing about you. I want others to finally notice me. Nobody likes me, I have become nobody to them. Because I won’t get good grades I chose to give others the opportunity to laugh at me and the teachers. And then you talk about me. I feel needed again. Is it wrong?</a:t>
            </a:r>
            <a:endParaRPr/>
          </a:p>
        </p:txBody>
      </p:sp>
    </p:spTree>
  </p:cSld>
  <p:clrMapOvr>
    <a:masterClrMapping/>
  </p:clrMapOvr>
</p:sld>
</file>

<file path=ppt/slides/slide8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5" name="Shape 5065"/>
        <p:cNvGrpSpPr/>
        <p:nvPr/>
      </p:nvGrpSpPr>
      <p:grpSpPr>
        <a:xfrm>
          <a:off x="0" y="0"/>
          <a:ext cx="0" cy="0"/>
          <a:chOff x="0" y="0"/>
          <a:chExt cx="0" cy="0"/>
        </a:xfrm>
      </p:grpSpPr>
      <p:sp>
        <p:nvSpPr>
          <p:cNvPr id="5066" name="Google Shape;5066;p83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HOW WILL YOU REACT?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You are probably oversensitive about your point. Come on! I have to call your parents to school.</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I'm sorry you think so about yourself. I think you can impress your peers in a different way. Consider what to do so that a similar situation does not happen again in the future. We will come back to this topic during a conversation with your parents</a:t>
            </a:r>
            <a:endParaRPr/>
          </a:p>
        </p:txBody>
      </p:sp>
    </p:spTree>
  </p:cSld>
  <p:clrMapOvr>
    <a:masterClrMapping/>
  </p:clrMapOvr>
</p:sld>
</file>

<file path=ppt/slides/slide8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71" name="Shape 5071"/>
        <p:cNvGrpSpPr/>
        <p:nvPr/>
      </p:nvGrpSpPr>
      <p:grpSpPr>
        <a:xfrm>
          <a:off x="0" y="0"/>
          <a:ext cx="0" cy="0"/>
          <a:chOff x="0" y="0"/>
          <a:chExt cx="0" cy="0"/>
        </a:xfrm>
      </p:grpSpPr>
      <p:sp>
        <p:nvSpPr>
          <p:cNvPr id="5072" name="Google Shape;5072;p83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E7: Classifying, categorizing and ignoring people and their problems always closes the road to real understanding.</a:t>
            </a:r>
            <a:endParaRPr/>
          </a:p>
        </p:txBody>
      </p:sp>
    </p:spTree>
  </p:cSld>
  <p:clrMapOvr>
    <a:masterClrMapping/>
  </p:clrMapOvr>
</p:sld>
</file>

<file path=ppt/slides/slide8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77" name="Shape 5077"/>
        <p:cNvGrpSpPr/>
        <p:nvPr/>
      </p:nvGrpSpPr>
      <p:grpSpPr>
        <a:xfrm>
          <a:off x="0" y="0"/>
          <a:ext cx="0" cy="0"/>
          <a:chOff x="0" y="0"/>
          <a:chExt cx="0" cy="0"/>
        </a:xfrm>
      </p:grpSpPr>
      <p:sp>
        <p:nvSpPr>
          <p:cNvPr id="5078" name="Google Shape;5078;p83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There is a knock on the door</a:t>
            </a:r>
            <a:endParaRPr sz="4000">
              <a:latin typeface="Calibri"/>
              <a:ea typeface="Calibri"/>
              <a:cs typeface="Calibri"/>
              <a:sym typeface="Calibri"/>
            </a:endParaRPr>
          </a:p>
        </p:txBody>
      </p:sp>
    </p:spTree>
  </p:cSld>
  <p:clrMapOvr>
    <a:masterClrMapping/>
  </p:clrMapOvr>
</p:sld>
</file>

<file path=ppt/slides/slide8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83" name="Shape 5083"/>
        <p:cNvGrpSpPr/>
        <p:nvPr/>
      </p:nvGrpSpPr>
      <p:grpSpPr>
        <a:xfrm>
          <a:off x="0" y="0"/>
          <a:ext cx="0" cy="0"/>
          <a:chOff x="0" y="0"/>
          <a:chExt cx="0" cy="0"/>
        </a:xfrm>
      </p:grpSpPr>
      <p:sp>
        <p:nvSpPr>
          <p:cNvPr id="5084" name="Google Shape;5084;p83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Please enter</a:t>
            </a:r>
            <a:endParaRPr/>
          </a:p>
        </p:txBody>
      </p:sp>
    </p:spTree>
  </p:cSld>
  <p:clrMapOvr>
    <a:masterClrMapping/>
  </p:clrMapOvr>
</p:sld>
</file>

<file path=ppt/slides/slide8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89" name="Shape 5089"/>
        <p:cNvGrpSpPr/>
        <p:nvPr/>
      </p:nvGrpSpPr>
      <p:grpSpPr>
        <a:xfrm>
          <a:off x="0" y="0"/>
          <a:ext cx="0" cy="0"/>
          <a:chOff x="0" y="0"/>
          <a:chExt cx="0" cy="0"/>
        </a:xfrm>
      </p:grpSpPr>
      <p:sp>
        <p:nvSpPr>
          <p:cNvPr id="5090" name="Google Shape;5090;p83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Good evening, please sit down.</a:t>
            </a:r>
            <a:endParaRPr/>
          </a:p>
        </p:txBody>
      </p:sp>
    </p:spTree>
  </p:cSld>
  <p:clrMapOvr>
    <a:masterClrMapping/>
  </p:clrMapOvr>
</p:sld>
</file>

<file path=ppt/slides/slide8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95" name="Shape 5095"/>
        <p:cNvGrpSpPr/>
        <p:nvPr/>
      </p:nvGrpSpPr>
      <p:grpSpPr>
        <a:xfrm>
          <a:off x="0" y="0"/>
          <a:ext cx="0" cy="0"/>
          <a:chOff x="0" y="0"/>
          <a:chExt cx="0" cy="0"/>
        </a:xfrm>
      </p:grpSpPr>
      <p:sp>
        <p:nvSpPr>
          <p:cNvPr id="5096" name="Google Shape;5096;p83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Good evening.</a:t>
            </a:r>
            <a:endParaRPr/>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6" name="Shape 576"/>
        <p:cNvGrpSpPr/>
        <p:nvPr/>
      </p:nvGrpSpPr>
      <p:grpSpPr>
        <a:xfrm>
          <a:off x="0" y="0"/>
          <a:ext cx="0" cy="0"/>
          <a:chOff x="0" y="0"/>
          <a:chExt cx="0" cy="0"/>
        </a:xfrm>
      </p:grpSpPr>
      <p:sp>
        <p:nvSpPr>
          <p:cNvPr id="577" name="Google Shape;577;p84"/>
          <p:cNvSpPr txBox="1"/>
          <p:nvPr>
            <p:ph idx="1" type="body"/>
          </p:nvPr>
        </p:nvSpPr>
        <p:spPr>
          <a:xfrm>
            <a:off x="36576" y="0"/>
            <a:ext cx="10936224" cy="36576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rPr lang="en-US" sz="3200">
                <a:latin typeface="Calibri"/>
                <a:ea typeface="Calibri"/>
                <a:cs typeface="Calibri"/>
                <a:sym typeface="Calibri"/>
              </a:rPr>
              <a:t>Obviously we cannot use aggression or pressure students to talk. This will inhibit their behavior or any attempt they make to express themselves. But we must be firm in our stance. It is a recurring behavior and because it has to be eliminated, there can be no room for other similar behavior.</a:t>
            </a:r>
            <a:endParaRPr/>
          </a:p>
        </p:txBody>
      </p:sp>
    </p:spTree>
  </p:cSld>
  <p:clrMapOvr>
    <a:masterClrMapping/>
  </p:clrMapOvr>
</p:sld>
</file>

<file path=ppt/slides/slide8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01" name="Shape 5101"/>
        <p:cNvGrpSpPr/>
        <p:nvPr/>
      </p:nvGrpSpPr>
      <p:grpSpPr>
        <a:xfrm>
          <a:off x="0" y="0"/>
          <a:ext cx="0" cy="0"/>
          <a:chOff x="0" y="0"/>
          <a:chExt cx="0" cy="0"/>
        </a:xfrm>
      </p:grpSpPr>
      <p:sp>
        <p:nvSpPr>
          <p:cNvPr id="5102" name="Google Shape;5102;p84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HOW DO YOU START THE CONVERSATION?</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Have you talked to Tom about his behavior towards me ?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Your son is insolent. His behavior towards me was shameful. Did you talk to your son about this? </a:t>
            </a:r>
            <a:endParaRPr/>
          </a:p>
        </p:txBody>
      </p:sp>
    </p:spTree>
  </p:cSld>
  <p:clrMapOvr>
    <a:masterClrMapping/>
  </p:clrMapOvr>
</p:sld>
</file>

<file path=ppt/slides/slide8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07" name="Shape 5107"/>
        <p:cNvGrpSpPr/>
        <p:nvPr/>
      </p:nvGrpSpPr>
      <p:grpSpPr>
        <a:xfrm>
          <a:off x="0" y="0"/>
          <a:ext cx="0" cy="0"/>
          <a:chOff x="0" y="0"/>
          <a:chExt cx="0" cy="0"/>
        </a:xfrm>
      </p:grpSpPr>
      <p:sp>
        <p:nvSpPr>
          <p:cNvPr id="5108" name="Google Shape;5108;p84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E8: Negative evaluation formulated at the beginning of negotiations makes it impossible to recognize real problems.</a:t>
            </a:r>
            <a:endParaRPr/>
          </a:p>
        </p:txBody>
      </p:sp>
    </p:spTree>
  </p:cSld>
  <p:clrMapOvr>
    <a:masterClrMapping/>
  </p:clrMapOvr>
</p:sld>
</file>

<file path=ppt/slides/slide8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13" name="Shape 5113"/>
        <p:cNvGrpSpPr/>
        <p:nvPr/>
      </p:nvGrpSpPr>
      <p:grpSpPr>
        <a:xfrm>
          <a:off x="0" y="0"/>
          <a:ext cx="0" cy="0"/>
          <a:chOff x="0" y="0"/>
          <a:chExt cx="0" cy="0"/>
        </a:xfrm>
      </p:grpSpPr>
      <p:sp>
        <p:nvSpPr>
          <p:cNvPr id="5114" name="Google Shape;5114;p84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When I ask questions about school, he gets angry. He doesn’t want to tell me what’s going on at school.</a:t>
            </a:r>
            <a:endParaRPr sz="4000">
              <a:latin typeface="Calibri"/>
              <a:ea typeface="Calibri"/>
              <a:cs typeface="Calibri"/>
              <a:sym typeface="Calibri"/>
            </a:endParaRPr>
          </a:p>
        </p:txBody>
      </p:sp>
    </p:spTree>
  </p:cSld>
  <p:clrMapOvr>
    <a:masterClrMapping/>
  </p:clrMapOvr>
</p:sld>
</file>

<file path=ppt/slides/slide8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19" name="Shape 5119"/>
        <p:cNvGrpSpPr/>
        <p:nvPr/>
      </p:nvGrpSpPr>
      <p:grpSpPr>
        <a:xfrm>
          <a:off x="0" y="0"/>
          <a:ext cx="0" cy="0"/>
          <a:chOff x="0" y="0"/>
          <a:chExt cx="0" cy="0"/>
        </a:xfrm>
      </p:grpSpPr>
      <p:sp>
        <p:nvSpPr>
          <p:cNvPr id="5120" name="Google Shape;5120;p84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HOW YOU WILL REACT?</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Young people are distant from their parents, but you are still responsible for his behavior.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2. This is a difficult situation. I know Tom has dyslexia, and this can cause many problems</a:t>
            </a:r>
            <a:endParaRPr/>
          </a:p>
        </p:txBody>
      </p:sp>
    </p:spTree>
  </p:cSld>
  <p:clrMapOvr>
    <a:masterClrMapping/>
  </p:clrMapOvr>
</p:sld>
</file>

<file path=ppt/slides/slide8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25" name="Shape 5125"/>
        <p:cNvGrpSpPr/>
        <p:nvPr/>
      </p:nvGrpSpPr>
      <p:grpSpPr>
        <a:xfrm>
          <a:off x="0" y="0"/>
          <a:ext cx="0" cy="0"/>
          <a:chOff x="0" y="0"/>
          <a:chExt cx="0" cy="0"/>
        </a:xfrm>
      </p:grpSpPr>
      <p:sp>
        <p:nvSpPr>
          <p:cNvPr id="5126" name="Google Shape;5126;p84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Mother lowers her head.</a:t>
            </a:r>
            <a:endParaRPr/>
          </a:p>
        </p:txBody>
      </p:sp>
    </p:spTree>
  </p:cSld>
  <p:clrMapOvr>
    <a:masterClrMapping/>
  </p:clrMapOvr>
</p:sld>
</file>

<file path=ppt/slides/slide8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31" name="Shape 5131"/>
        <p:cNvGrpSpPr/>
        <p:nvPr/>
      </p:nvGrpSpPr>
      <p:grpSpPr>
        <a:xfrm>
          <a:off x="0" y="0"/>
          <a:ext cx="0" cy="0"/>
          <a:chOff x="0" y="0"/>
          <a:chExt cx="0" cy="0"/>
        </a:xfrm>
      </p:grpSpPr>
      <p:sp>
        <p:nvSpPr>
          <p:cNvPr id="5132" name="Google Shape;5132;p84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b="1" lang="en-US" sz="4000"/>
              <a:t>Negative Choice:</a:t>
            </a:r>
            <a:endParaRPr/>
          </a:p>
          <a:p>
            <a:pPr indent="0" lvl="0" marL="0" rtl="0" algn="l">
              <a:lnSpc>
                <a:spcPct val="90000"/>
              </a:lnSpc>
              <a:spcBef>
                <a:spcPts val="533"/>
              </a:spcBef>
              <a:spcAft>
                <a:spcPts val="0"/>
              </a:spcAft>
              <a:buClr>
                <a:schemeClr val="dk1"/>
              </a:buClr>
              <a:buSzPct val="100000"/>
              <a:buNone/>
            </a:pPr>
            <a:r>
              <a:rPr lang="en-US" sz="4000"/>
              <a:t>E9: Teaching others when you have not been asked to do so is not only a communication error, but also a tactlessness. Therefore, advise only if you know that the recipient expects this from you. By putting ourselves in the role of authority, we prevent dialogue.</a:t>
            </a:r>
            <a:endParaRPr/>
          </a:p>
        </p:txBody>
      </p:sp>
    </p:spTree>
  </p:cSld>
  <p:clrMapOvr>
    <a:masterClrMapping/>
  </p:clrMapOvr>
</p:sld>
</file>

<file path=ppt/slides/slide8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37" name="Shape 5137"/>
        <p:cNvGrpSpPr/>
        <p:nvPr/>
      </p:nvGrpSpPr>
      <p:grpSpPr>
        <a:xfrm>
          <a:off x="0" y="0"/>
          <a:ext cx="0" cy="0"/>
          <a:chOff x="0" y="0"/>
          <a:chExt cx="0" cy="0"/>
        </a:xfrm>
      </p:grpSpPr>
      <p:sp>
        <p:nvSpPr>
          <p:cNvPr id="5138" name="Google Shape;5138;p846"/>
          <p:cNvSpPr txBox="1"/>
          <p:nvPr>
            <p:ph idx="1" type="body"/>
          </p:nvPr>
        </p:nvSpPr>
        <p:spPr>
          <a:xfrm>
            <a:off x="0" y="108488"/>
            <a:ext cx="10972800" cy="354911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know that my son has a problem with reading and understanding. But now I can see how serious this situation can be to him. I’m worried. Could you help us? </a:t>
            </a:r>
            <a:endParaRPr sz="4000">
              <a:latin typeface="Calibri"/>
              <a:ea typeface="Calibri"/>
              <a:cs typeface="Calibri"/>
              <a:sym typeface="Calibri"/>
            </a:endParaRPr>
          </a:p>
        </p:txBody>
      </p:sp>
    </p:spTree>
  </p:cSld>
  <p:clrMapOvr>
    <a:masterClrMapping/>
  </p:clrMapOvr>
</p:sld>
</file>

<file path=ppt/slides/slide8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43" name="Shape 5143"/>
        <p:cNvGrpSpPr/>
        <p:nvPr/>
      </p:nvGrpSpPr>
      <p:grpSpPr>
        <a:xfrm>
          <a:off x="0" y="0"/>
          <a:ext cx="0" cy="0"/>
          <a:chOff x="0" y="0"/>
          <a:chExt cx="0" cy="0"/>
        </a:xfrm>
      </p:grpSpPr>
      <p:sp>
        <p:nvSpPr>
          <p:cNvPr id="5144" name="Google Shape;5144;p84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4000">
                <a:latin typeface="Calibri"/>
                <a:ea typeface="Calibri"/>
                <a:cs typeface="Calibri"/>
                <a:sym typeface="Calibri"/>
              </a:rPr>
              <a:t>HOW CAN YOU ANSWER?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I hope that we will reach an agreement, because if not, Tom will face serious consequences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Tom, do you want to change this situation? I am asking because your opinion is important to me. It will depend on your attitude whether we manage to solve the current situation and whether you will avoid serious consequences related to violation of the law and rules in our school. </a:t>
            </a:r>
            <a:endParaRPr/>
          </a:p>
        </p:txBody>
      </p:sp>
    </p:spTree>
  </p:cSld>
  <p:clrMapOvr>
    <a:masterClrMapping/>
  </p:clrMapOvr>
</p:sld>
</file>

<file path=ppt/slides/slide8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49" name="Shape 5149"/>
        <p:cNvGrpSpPr/>
        <p:nvPr/>
      </p:nvGrpSpPr>
      <p:grpSpPr>
        <a:xfrm>
          <a:off x="0" y="0"/>
          <a:ext cx="0" cy="0"/>
          <a:chOff x="0" y="0"/>
          <a:chExt cx="0" cy="0"/>
        </a:xfrm>
      </p:grpSpPr>
      <p:sp>
        <p:nvSpPr>
          <p:cNvPr id="5150" name="Google Shape;5150;p84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E10: Words with a negative charge (i.e. threatening) strengthen the interlocutor's guilt and limit correct communication.</a:t>
            </a:r>
            <a:endParaRPr/>
          </a:p>
        </p:txBody>
      </p:sp>
    </p:spTree>
  </p:cSld>
  <p:clrMapOvr>
    <a:masterClrMapping/>
  </p:clrMapOvr>
</p:sld>
</file>

<file path=ppt/slides/slide8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55" name="Shape 5155"/>
        <p:cNvGrpSpPr/>
        <p:nvPr/>
      </p:nvGrpSpPr>
      <p:grpSpPr>
        <a:xfrm>
          <a:off x="0" y="0"/>
          <a:ext cx="0" cy="0"/>
          <a:chOff x="0" y="0"/>
          <a:chExt cx="0" cy="0"/>
        </a:xfrm>
      </p:grpSpPr>
      <p:sp>
        <p:nvSpPr>
          <p:cNvPr id="5156" name="Google Shape;5156;p84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Tom and mother lower their heads.</a:t>
            </a:r>
            <a:endParaRP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2" name="Shape 582"/>
        <p:cNvGrpSpPr/>
        <p:nvPr/>
      </p:nvGrpSpPr>
      <p:grpSpPr>
        <a:xfrm>
          <a:off x="0" y="0"/>
          <a:ext cx="0" cy="0"/>
          <a:chOff x="0" y="0"/>
          <a:chExt cx="0" cy="0"/>
        </a:xfrm>
      </p:grpSpPr>
      <p:sp>
        <p:nvSpPr>
          <p:cNvPr id="583" name="Google Shape;583;p85"/>
          <p:cNvSpPr txBox="1"/>
          <p:nvPr>
            <p:ph idx="1" type="body"/>
          </p:nvPr>
        </p:nvSpPr>
        <p:spPr>
          <a:xfrm>
            <a:off x="109727" y="130630"/>
            <a:ext cx="10795145" cy="337948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rPr lang="en-US" sz="3200">
                <a:latin typeface="Calibri"/>
                <a:ea typeface="Calibri"/>
                <a:cs typeface="Calibri"/>
                <a:sym typeface="Calibri"/>
              </a:rPr>
              <a:t>This is not the first time Adam has done such a thing so the issue should be resolved immediately. Apparently the measures taken previously have proved ineffective. We must be firm and act immediately. We must not give him room for lies or subterfuge.</a:t>
            </a:r>
            <a:endParaRPr/>
          </a:p>
        </p:txBody>
      </p:sp>
    </p:spTree>
  </p:cSld>
  <p:clrMapOvr>
    <a:masterClrMapping/>
  </p:clrMapOvr>
</p:sld>
</file>

<file path=ppt/slides/slide8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61" name="Shape 5161"/>
        <p:cNvGrpSpPr/>
        <p:nvPr/>
      </p:nvGrpSpPr>
      <p:grpSpPr>
        <a:xfrm>
          <a:off x="0" y="0"/>
          <a:ext cx="0" cy="0"/>
          <a:chOff x="0" y="0"/>
          <a:chExt cx="0" cy="0"/>
        </a:xfrm>
      </p:grpSpPr>
      <p:sp>
        <p:nvSpPr>
          <p:cNvPr id="5162" name="Google Shape;5162;p85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Tom raises his head and says: </a:t>
            </a:r>
            <a:endParaRPr/>
          </a:p>
          <a:p>
            <a:pPr indent="0" lvl="0" marL="0" rtl="0" algn="l">
              <a:lnSpc>
                <a:spcPct val="90000"/>
              </a:lnSpc>
              <a:spcBef>
                <a:spcPts val="533"/>
              </a:spcBef>
              <a:spcAft>
                <a:spcPts val="0"/>
              </a:spcAft>
              <a:buClr>
                <a:schemeClr val="dk1"/>
              </a:buClr>
              <a:buSzPts val="4000"/>
              <a:buNone/>
            </a:pPr>
            <a:r>
              <a:t/>
            </a:r>
            <a:endParaRPr sz="4000">
              <a:latin typeface="Calibri"/>
              <a:ea typeface="Calibri"/>
              <a:cs typeface="Calibri"/>
              <a:sym typeface="Calibri"/>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Yes, but it depends on what you want from me.</a:t>
            </a:r>
            <a:endParaRPr sz="4000">
              <a:latin typeface="Calibri"/>
              <a:ea typeface="Calibri"/>
              <a:cs typeface="Calibri"/>
              <a:sym typeface="Calibri"/>
            </a:endParaRPr>
          </a:p>
        </p:txBody>
      </p:sp>
    </p:spTree>
  </p:cSld>
  <p:clrMapOvr>
    <a:masterClrMapping/>
  </p:clrMapOvr>
</p:sld>
</file>

<file path=ppt/slides/slide8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67" name="Shape 5167"/>
        <p:cNvGrpSpPr/>
        <p:nvPr/>
      </p:nvGrpSpPr>
      <p:grpSpPr>
        <a:xfrm>
          <a:off x="0" y="0"/>
          <a:ext cx="0" cy="0"/>
          <a:chOff x="0" y="0"/>
          <a:chExt cx="0" cy="0"/>
        </a:xfrm>
      </p:grpSpPr>
      <p:sp>
        <p:nvSpPr>
          <p:cNvPr id="5168" name="Google Shape;5168;p85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We will prepare together a contract which will contain information about our relations, expectations and behavior.</a:t>
            </a:r>
            <a:endParaRPr sz="4000">
              <a:latin typeface="Calibri"/>
              <a:ea typeface="Calibri"/>
              <a:cs typeface="Calibri"/>
              <a:sym typeface="Calibri"/>
            </a:endParaRPr>
          </a:p>
        </p:txBody>
      </p:sp>
    </p:spTree>
  </p:cSld>
  <p:clrMapOvr>
    <a:masterClrMapping/>
  </p:clrMapOvr>
</p:sld>
</file>

<file path=ppt/slides/slide8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73" name="Shape 5173"/>
        <p:cNvGrpSpPr/>
        <p:nvPr/>
      </p:nvGrpSpPr>
      <p:grpSpPr>
        <a:xfrm>
          <a:off x="0" y="0"/>
          <a:ext cx="0" cy="0"/>
          <a:chOff x="0" y="0"/>
          <a:chExt cx="0" cy="0"/>
        </a:xfrm>
      </p:grpSpPr>
      <p:sp>
        <p:nvSpPr>
          <p:cNvPr id="5174" name="Google Shape;5174;p852"/>
          <p:cNvSpPr txBox="1"/>
          <p:nvPr>
            <p:ph idx="1" type="body"/>
          </p:nvPr>
        </p:nvSpPr>
        <p:spPr>
          <a:xfrm>
            <a:off x="0" y="108488"/>
            <a:ext cx="10972800" cy="354911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24 - 20 points </a:t>
            </a:r>
            <a:endParaRPr b="1" sz="4000">
              <a:latin typeface="Calibri"/>
              <a:ea typeface="Calibri"/>
              <a:cs typeface="Calibri"/>
              <a:sym typeface="Calibri"/>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You have great skills in solving difficult situations. You can communicate openly, giving the student a sense of security and freedom to make choices.</a:t>
            </a:r>
            <a:endParaRPr/>
          </a:p>
        </p:txBody>
      </p:sp>
    </p:spTree>
  </p:cSld>
  <p:clrMapOvr>
    <a:masterClrMapping/>
  </p:clrMapOvr>
</p:sld>
</file>

<file path=ppt/slides/slide8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79" name="Shape 5179"/>
        <p:cNvGrpSpPr/>
        <p:nvPr/>
      </p:nvGrpSpPr>
      <p:grpSpPr>
        <a:xfrm>
          <a:off x="0" y="0"/>
          <a:ext cx="0" cy="0"/>
          <a:chOff x="0" y="0"/>
          <a:chExt cx="0" cy="0"/>
        </a:xfrm>
      </p:grpSpPr>
      <p:sp>
        <p:nvSpPr>
          <p:cNvPr id="5180" name="Google Shape;5180;p853"/>
          <p:cNvSpPr txBox="1"/>
          <p:nvPr>
            <p:ph idx="1" type="body"/>
          </p:nvPr>
        </p:nvSpPr>
        <p:spPr>
          <a:xfrm>
            <a:off x="0" y="108488"/>
            <a:ext cx="10972800" cy="354911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19 - 15 points </a:t>
            </a:r>
            <a:endParaRPr b="1" sz="4000">
              <a:latin typeface="Calibri"/>
              <a:ea typeface="Calibri"/>
              <a:cs typeface="Calibri"/>
              <a:sym typeface="Calibri"/>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It's pretty good, but all too often you follow the emotions and impose your opinion on the student.</a:t>
            </a:r>
            <a:endParaRPr/>
          </a:p>
        </p:txBody>
      </p:sp>
    </p:spTree>
  </p:cSld>
  <p:clrMapOvr>
    <a:masterClrMapping/>
  </p:clrMapOvr>
</p:sld>
</file>

<file path=ppt/slides/slide8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85" name="Shape 5185"/>
        <p:cNvGrpSpPr/>
        <p:nvPr/>
      </p:nvGrpSpPr>
      <p:grpSpPr>
        <a:xfrm>
          <a:off x="0" y="0"/>
          <a:ext cx="0" cy="0"/>
          <a:chOff x="0" y="0"/>
          <a:chExt cx="0" cy="0"/>
        </a:xfrm>
      </p:grpSpPr>
      <p:sp>
        <p:nvSpPr>
          <p:cNvPr id="5186" name="Google Shape;5186;p854"/>
          <p:cNvSpPr txBox="1"/>
          <p:nvPr>
            <p:ph idx="1" type="body"/>
          </p:nvPr>
        </p:nvSpPr>
        <p:spPr>
          <a:xfrm>
            <a:off x="0" y="108488"/>
            <a:ext cx="10972800" cy="354911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14 points and below  </a:t>
            </a:r>
            <a:endParaRPr b="1" sz="4000">
              <a:latin typeface="Calibri"/>
              <a:ea typeface="Calibri"/>
              <a:cs typeface="Calibri"/>
              <a:sym typeface="Calibri"/>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You use confrontational ways of communicating with the student, thereby blocking the flow of information and the possibility of rational choices.</a:t>
            </a:r>
            <a:endParaRPr/>
          </a:p>
        </p:txBody>
      </p:sp>
    </p:spTree>
  </p:cSld>
  <p:clrMapOvr>
    <a:masterClrMapping/>
  </p:clrMapOvr>
</p:sld>
</file>

<file path=ppt/slides/slide8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91" name="Shape 5191"/>
        <p:cNvGrpSpPr/>
        <p:nvPr/>
      </p:nvGrpSpPr>
      <p:grpSpPr>
        <a:xfrm>
          <a:off x="0" y="0"/>
          <a:ext cx="0" cy="0"/>
          <a:chOff x="0" y="0"/>
          <a:chExt cx="0" cy="0"/>
        </a:xfrm>
      </p:grpSpPr>
      <p:sp>
        <p:nvSpPr>
          <p:cNvPr id="5192" name="Google Shape;5192;p855"/>
          <p:cNvSpPr txBox="1"/>
          <p:nvPr>
            <p:ph idx="1" type="body"/>
          </p:nvPr>
        </p:nvSpPr>
        <p:spPr>
          <a:xfrm>
            <a:off x="0" y="108488"/>
            <a:ext cx="10972800" cy="354911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TEACHER!</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Use your skills to work with students with problems in self-perception.</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ORGANIZE YOUR KNOWLEDGE in terms of work with a provocative student will help you in this</a:t>
            </a:r>
            <a:r>
              <a:rPr b="1" lang="en-US" sz="4000">
                <a:latin typeface="Calibri"/>
                <a:ea typeface="Calibri"/>
                <a:cs typeface="Calibri"/>
                <a:sym typeface="Calibri"/>
              </a:rPr>
              <a:t>.</a:t>
            </a:r>
            <a:endParaRPr/>
          </a:p>
        </p:txBody>
      </p:sp>
    </p:spTree>
  </p:cSld>
  <p:clrMapOvr>
    <a:masterClrMapping/>
  </p:clrMapOvr>
</p:sld>
</file>

<file path=ppt/slides/slide8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97" name="Shape 5197"/>
        <p:cNvGrpSpPr/>
        <p:nvPr/>
      </p:nvGrpSpPr>
      <p:grpSpPr>
        <a:xfrm>
          <a:off x="0" y="0"/>
          <a:ext cx="0" cy="0"/>
          <a:chOff x="0" y="0"/>
          <a:chExt cx="0" cy="0"/>
        </a:xfrm>
      </p:grpSpPr>
      <p:sp>
        <p:nvSpPr>
          <p:cNvPr id="5198" name="Google Shape;5198;p85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chemeClr val="dk1"/>
              </a:buClr>
              <a:buSzPct val="100000"/>
              <a:buNone/>
            </a:pPr>
            <a:r>
              <a:rPr b="1" lang="en-US" sz="4000">
                <a:latin typeface="Calibri"/>
                <a:ea typeface="Calibri"/>
                <a:cs typeface="Calibri"/>
                <a:sym typeface="Calibri"/>
              </a:rPr>
              <a:t>KNOW YOUR CONFLICT SOLVING STYLE</a:t>
            </a:r>
            <a:endParaRPr/>
          </a:p>
          <a:p>
            <a:pPr indent="0" lvl="0" marL="0" rtl="0" algn="l">
              <a:lnSpc>
                <a:spcPct val="90000"/>
              </a:lnSpc>
              <a:spcBef>
                <a:spcPts val="533"/>
              </a:spcBef>
              <a:spcAft>
                <a:spcPts val="0"/>
              </a:spcAft>
              <a:buClr>
                <a:schemeClr val="dk1"/>
              </a:buClr>
              <a:buSzPct val="100000"/>
              <a:buNone/>
            </a:pPr>
            <a:r>
              <a:t/>
            </a:r>
            <a:endParaRPr sz="40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The following sentences apply to conflict or negotiation situations. For each pair of sentences describing possible reactions, select the sentence that is either the most characteristic or more similar to be your behavior. At various points sentences can be repeated.</a:t>
            </a:r>
            <a:endParaRPr/>
          </a:p>
          <a:p>
            <a:pPr indent="0" lvl="0" marL="0" rtl="0" algn="l">
              <a:lnSpc>
                <a:spcPct val="90000"/>
              </a:lnSpc>
              <a:spcBef>
                <a:spcPts val="533"/>
              </a:spcBef>
              <a:spcAft>
                <a:spcPts val="0"/>
              </a:spcAft>
              <a:buClr>
                <a:schemeClr val="dk1"/>
              </a:buClr>
              <a:buSzPct val="100000"/>
              <a:buNone/>
            </a:pPr>
            <a:r>
              <a:t/>
            </a:r>
            <a:endParaRPr sz="4000">
              <a:latin typeface="Calibri"/>
              <a:ea typeface="Calibri"/>
              <a:cs typeface="Calibri"/>
              <a:sym typeface="Calibri"/>
            </a:endParaRPr>
          </a:p>
          <a:p>
            <a:pPr indent="0" lvl="0" marL="0" rtl="0" algn="r">
              <a:lnSpc>
                <a:spcPct val="90000"/>
              </a:lnSpc>
              <a:spcBef>
                <a:spcPts val="533"/>
              </a:spcBef>
              <a:spcAft>
                <a:spcPts val="0"/>
              </a:spcAft>
              <a:buClr>
                <a:schemeClr val="dk1"/>
              </a:buClr>
              <a:buSzPct val="100000"/>
              <a:buNone/>
            </a:pPr>
            <a:r>
              <a:rPr b="1" i="1" lang="en-US" sz="4000">
                <a:latin typeface="Calibri"/>
                <a:ea typeface="Calibri"/>
                <a:cs typeface="Calibri"/>
                <a:sym typeface="Calibri"/>
              </a:rPr>
              <a:t>based on Thomas Kilman </a:t>
            </a:r>
            <a:endParaRPr/>
          </a:p>
        </p:txBody>
      </p:sp>
    </p:spTree>
  </p:cSld>
  <p:clrMapOvr>
    <a:masterClrMapping/>
  </p:clrMapOvr>
</p:sld>
</file>

<file path=ppt/slides/slide8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03" name="Shape 5203"/>
        <p:cNvGrpSpPr/>
        <p:nvPr/>
      </p:nvGrpSpPr>
      <p:grpSpPr>
        <a:xfrm>
          <a:off x="0" y="0"/>
          <a:ext cx="0" cy="0"/>
          <a:chOff x="0" y="0"/>
          <a:chExt cx="0" cy="0"/>
        </a:xfrm>
      </p:grpSpPr>
      <p:sp>
        <p:nvSpPr>
          <p:cNvPr id="5204" name="Google Shape;5204;p85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10000"/>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Introduction</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Provocation Types</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Causes</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Consequences</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Intervention</a:t>
            </a:r>
            <a:endParaRPr/>
          </a:p>
        </p:txBody>
      </p:sp>
    </p:spTree>
  </p:cSld>
  <p:clrMapOvr>
    <a:masterClrMapping/>
  </p:clrMapOvr>
</p:sld>
</file>

<file path=ppt/slides/slide8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09" name="Shape 5209"/>
        <p:cNvGrpSpPr/>
        <p:nvPr/>
      </p:nvGrpSpPr>
      <p:grpSpPr>
        <a:xfrm>
          <a:off x="0" y="0"/>
          <a:ext cx="0" cy="0"/>
          <a:chOff x="0" y="0"/>
          <a:chExt cx="0" cy="0"/>
        </a:xfrm>
      </p:grpSpPr>
      <p:sp>
        <p:nvSpPr>
          <p:cNvPr id="5210" name="Google Shape;5210;p85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Good Morning</a:t>
            </a:r>
            <a:endParaRPr/>
          </a:p>
        </p:txBody>
      </p:sp>
    </p:spTree>
  </p:cSld>
  <p:clrMapOvr>
    <a:masterClrMapping/>
  </p:clrMapOvr>
</p:sld>
</file>

<file path=ppt/slides/slide8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15" name="Shape 5215"/>
        <p:cNvGrpSpPr/>
        <p:nvPr/>
      </p:nvGrpSpPr>
      <p:grpSpPr>
        <a:xfrm>
          <a:off x="0" y="0"/>
          <a:ext cx="0" cy="0"/>
          <a:chOff x="0" y="0"/>
          <a:chExt cx="0" cy="0"/>
        </a:xfrm>
      </p:grpSpPr>
      <p:sp>
        <p:nvSpPr>
          <p:cNvPr id="5216" name="Google Shape;5216;p859"/>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chemeClr val="dk1"/>
              </a:buClr>
              <a:buSzPct val="100000"/>
              <a:buNone/>
            </a:pPr>
            <a:r>
              <a:rPr b="1" lang="en-US" sz="4000">
                <a:latin typeface="Calibri"/>
                <a:ea typeface="Calibri"/>
                <a:cs typeface="Calibri"/>
                <a:sym typeface="Calibri"/>
              </a:rPr>
              <a:t>WHAT YOU KNOW ABOUT VICTORIA: </a:t>
            </a:r>
            <a:endParaRPr/>
          </a:p>
          <a:p>
            <a:pPr indent="0" lvl="0" marL="0" rtl="0" algn="l">
              <a:lnSpc>
                <a:spcPct val="90000"/>
              </a:lnSpc>
              <a:spcBef>
                <a:spcPts val="533"/>
              </a:spcBef>
              <a:spcAft>
                <a:spcPts val="0"/>
              </a:spcAft>
              <a:buClr>
                <a:schemeClr val="dk1"/>
              </a:buClr>
              <a:buSzPct val="100000"/>
              <a:buNone/>
            </a:pPr>
            <a:r>
              <a:rPr lang="en-US" sz="4000"/>
              <a:t>Victoria is 16 years old and has been attending this school for 3 months. The decision to change the school suddenly was made by her mother, who believed that her daughter's peer environment had to be changed. Victoria tries to focus the attention of both students and teachers in different ways. Has problems adapting to school regulations, e.g. uses the phone during lessons, does not do homework and does not prepare for classes, quite often skips lessons, especially physical education. She often changes his own image (e.g. hairstyle, makeup). Regardless of the weather, she always wears long pants and long-sleeved blouses.</a:t>
            </a:r>
            <a:endParaRPr/>
          </a:p>
          <a:p>
            <a:pPr indent="0" lvl="0" marL="0" rtl="0" algn="l">
              <a:lnSpc>
                <a:spcPct val="90000"/>
              </a:lnSpc>
              <a:spcBef>
                <a:spcPts val="533"/>
              </a:spcBef>
              <a:spcAft>
                <a:spcPts val="0"/>
              </a:spcAft>
              <a:buClr>
                <a:schemeClr val="dk1"/>
              </a:buClr>
              <a:buSzPct val="100000"/>
              <a:buNone/>
            </a:pPr>
            <a:r>
              <a:t/>
            </a:r>
            <a:endParaRPr sz="40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t/>
            </a:r>
            <a:endParaRPr sz="4000">
              <a:latin typeface="Calibri"/>
              <a:ea typeface="Calibri"/>
              <a:cs typeface="Calibri"/>
              <a:sym typeface="Calibri"/>
            </a:endParaRP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8" name="Shape 588"/>
        <p:cNvGrpSpPr/>
        <p:nvPr/>
      </p:nvGrpSpPr>
      <p:grpSpPr>
        <a:xfrm>
          <a:off x="0" y="0"/>
          <a:ext cx="0" cy="0"/>
          <a:chOff x="0" y="0"/>
          <a:chExt cx="0" cy="0"/>
        </a:xfrm>
      </p:grpSpPr>
      <p:sp>
        <p:nvSpPr>
          <p:cNvPr id="589" name="Google Shape;589;p86"/>
          <p:cNvSpPr txBox="1"/>
          <p:nvPr>
            <p:ph idx="1" type="body"/>
          </p:nvPr>
        </p:nvSpPr>
        <p:spPr>
          <a:xfrm>
            <a:off x="0" y="1"/>
            <a:ext cx="10972800" cy="3657599"/>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chemeClr val="dk1"/>
              </a:buClr>
              <a:buSzPct val="100000"/>
              <a:buNone/>
            </a:pPr>
            <a:r>
              <a:t/>
            </a:r>
            <a:endParaRPr sz="14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4600">
                <a:latin typeface="Calibri"/>
                <a:ea typeface="Calibri"/>
                <a:cs typeface="Calibri"/>
                <a:sym typeface="Calibri"/>
              </a:rPr>
              <a:t>Correct Answer! A firm approach is essential in such cases. Adam must be brought to his senses. He has his moment there to justify himself. Since it's recurrent behaviour he can't just keep quiet. If he does so, he will have to be punished immediately, because the victims cannot feel unprotected and undervalued. His parents will have to be contacted and a meeting with everyone suggested. It is always better for Adam to have this moment to speak up and not let the situation get worse.</a:t>
            </a:r>
            <a:endParaRPr/>
          </a:p>
        </p:txBody>
      </p:sp>
    </p:spTree>
  </p:cSld>
  <p:clrMapOvr>
    <a:masterClrMapping/>
  </p:clrMapOvr>
</p:sld>
</file>

<file path=ppt/slides/slide8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1" name="Shape 5221"/>
        <p:cNvGrpSpPr/>
        <p:nvPr/>
      </p:nvGrpSpPr>
      <p:grpSpPr>
        <a:xfrm>
          <a:off x="0" y="0"/>
          <a:ext cx="0" cy="0"/>
          <a:chOff x="0" y="0"/>
          <a:chExt cx="0" cy="0"/>
        </a:xfrm>
      </p:grpSpPr>
      <p:sp>
        <p:nvSpPr>
          <p:cNvPr id="5222" name="Google Shape;5222;p86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invite you to a lesson at the gym.</a:t>
            </a:r>
            <a:endParaRPr/>
          </a:p>
        </p:txBody>
      </p:sp>
    </p:spTree>
  </p:cSld>
  <p:clrMapOvr>
    <a:masterClrMapping/>
  </p:clrMapOvr>
</p:sld>
</file>

<file path=ppt/slides/slide8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7" name="Shape 5227"/>
        <p:cNvGrpSpPr/>
        <p:nvPr/>
      </p:nvGrpSpPr>
      <p:grpSpPr>
        <a:xfrm>
          <a:off x="0" y="0"/>
          <a:ext cx="0" cy="0"/>
          <a:chOff x="0" y="0"/>
          <a:chExt cx="0" cy="0"/>
        </a:xfrm>
      </p:grpSpPr>
      <p:sp>
        <p:nvSpPr>
          <p:cNvPr id="5228" name="Google Shape;5228;p86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Let’s start the lesson. Stand in a row! </a:t>
            </a:r>
            <a:endParaRPr i="1" sz="4000">
              <a:solidFill>
                <a:srgbClr val="0070C0"/>
              </a:solidFill>
              <a:latin typeface="Calibri"/>
              <a:ea typeface="Calibri"/>
              <a:cs typeface="Calibri"/>
              <a:sym typeface="Calibri"/>
            </a:endParaRPr>
          </a:p>
        </p:txBody>
      </p:sp>
    </p:spTree>
  </p:cSld>
  <p:clrMapOvr>
    <a:masterClrMapping/>
  </p:clrMapOvr>
</p:sld>
</file>

<file path=ppt/slides/slide8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33" name="Shape 5233"/>
        <p:cNvGrpSpPr/>
        <p:nvPr/>
      </p:nvGrpSpPr>
      <p:grpSpPr>
        <a:xfrm>
          <a:off x="0" y="0"/>
          <a:ext cx="0" cy="0"/>
          <a:chOff x="0" y="0"/>
          <a:chExt cx="0" cy="0"/>
        </a:xfrm>
      </p:grpSpPr>
      <p:sp>
        <p:nvSpPr>
          <p:cNvPr id="5234" name="Google Shape;5234;p86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Why didn't you change your outfit?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Could you change your clothes? </a:t>
            </a:r>
            <a:endParaRPr/>
          </a:p>
        </p:txBody>
      </p:sp>
    </p:spTree>
  </p:cSld>
  <p:clrMapOvr>
    <a:masterClrMapping/>
  </p:clrMapOvr>
</p:sld>
</file>

<file path=ppt/slides/slide8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39" name="Shape 5239"/>
        <p:cNvGrpSpPr/>
        <p:nvPr/>
      </p:nvGrpSpPr>
      <p:grpSpPr>
        <a:xfrm>
          <a:off x="0" y="0"/>
          <a:ext cx="0" cy="0"/>
          <a:chOff x="0" y="0"/>
          <a:chExt cx="0" cy="0"/>
        </a:xfrm>
      </p:grpSpPr>
      <p:sp>
        <p:nvSpPr>
          <p:cNvPr id="5240" name="Google Shape;5240;p86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Victoria lowers her head.</a:t>
            </a:r>
            <a:endParaRPr/>
          </a:p>
        </p:txBody>
      </p:sp>
    </p:spTree>
  </p:cSld>
  <p:clrMapOvr>
    <a:masterClrMapping/>
  </p:clrMapOvr>
</p:sld>
</file>

<file path=ppt/slides/slide8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45" name="Shape 5245"/>
        <p:cNvGrpSpPr/>
        <p:nvPr/>
      </p:nvGrpSpPr>
      <p:grpSpPr>
        <a:xfrm>
          <a:off x="0" y="0"/>
          <a:ext cx="0" cy="0"/>
          <a:chOff x="0" y="0"/>
          <a:chExt cx="0" cy="0"/>
        </a:xfrm>
      </p:grpSpPr>
      <p:sp>
        <p:nvSpPr>
          <p:cNvPr id="5246" name="Google Shape;5246;p86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1: Remember that the "why" question often contains a negative grade.</a:t>
            </a:r>
            <a:endParaRPr/>
          </a:p>
        </p:txBody>
      </p:sp>
    </p:spTree>
  </p:cSld>
  <p:clrMapOvr>
    <a:masterClrMapping/>
  </p:clrMapOvr>
</p:sld>
</file>

<file path=ppt/slides/slide8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51" name="Shape 5251"/>
        <p:cNvGrpSpPr/>
        <p:nvPr/>
      </p:nvGrpSpPr>
      <p:grpSpPr>
        <a:xfrm>
          <a:off x="0" y="0"/>
          <a:ext cx="0" cy="0"/>
          <a:chOff x="0" y="0"/>
          <a:chExt cx="0" cy="0"/>
        </a:xfrm>
      </p:grpSpPr>
      <p:sp>
        <p:nvSpPr>
          <p:cNvPr id="5252" name="Google Shape;5252;p86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am sorry, I forgot.</a:t>
            </a:r>
            <a:endParaRPr/>
          </a:p>
        </p:txBody>
      </p:sp>
    </p:spTree>
  </p:cSld>
  <p:clrMapOvr>
    <a:masterClrMapping/>
  </p:clrMapOvr>
</p:sld>
</file>

<file path=ppt/slides/slide8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57" name="Shape 5257"/>
        <p:cNvGrpSpPr/>
        <p:nvPr/>
      </p:nvGrpSpPr>
      <p:grpSpPr>
        <a:xfrm>
          <a:off x="0" y="0"/>
          <a:ext cx="0" cy="0"/>
          <a:chOff x="0" y="0"/>
          <a:chExt cx="0" cy="0"/>
        </a:xfrm>
      </p:grpSpPr>
      <p:sp>
        <p:nvSpPr>
          <p:cNvPr id="5258" name="Google Shape;5258;p86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a:bodyPr>
          <a:lstStyle/>
          <a:p>
            <a:pPr indent="-742950" lvl="0" marL="742950" rtl="0" algn="l">
              <a:lnSpc>
                <a:spcPct val="90000"/>
              </a:lnSpc>
              <a:spcBef>
                <a:spcPts val="0"/>
              </a:spcBef>
              <a:spcAft>
                <a:spcPts val="0"/>
              </a:spcAft>
              <a:buClr>
                <a:schemeClr val="dk1"/>
              </a:buClr>
              <a:buSzPct val="100000"/>
              <a:buAutoNum type="arabicPeriod"/>
            </a:pPr>
            <a:r>
              <a:rPr lang="en-US" sz="4000">
                <a:latin typeface="Calibri"/>
                <a:ea typeface="Calibri"/>
                <a:cs typeface="Calibri"/>
                <a:sym typeface="Calibri"/>
              </a:rPr>
              <a:t>For today's classes I will give you a brand new T-shirt. Dress up, please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Is it so hard to remember that in physical education classes you practice in the sporty clothes? Was it like that at your previous school? </a:t>
            </a:r>
            <a:endParaRPr/>
          </a:p>
        </p:txBody>
      </p:sp>
    </p:spTree>
  </p:cSld>
  <p:clrMapOvr>
    <a:masterClrMapping/>
  </p:clrMapOvr>
</p:sld>
</file>

<file path=ppt/slides/slide8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63" name="Shape 5263"/>
        <p:cNvGrpSpPr/>
        <p:nvPr/>
      </p:nvGrpSpPr>
      <p:grpSpPr>
        <a:xfrm>
          <a:off x="0" y="0"/>
          <a:ext cx="0" cy="0"/>
          <a:chOff x="0" y="0"/>
          <a:chExt cx="0" cy="0"/>
        </a:xfrm>
      </p:grpSpPr>
      <p:sp>
        <p:nvSpPr>
          <p:cNvPr id="5264" name="Google Shape;5264;p86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2: Using disciplinary messages, you negatively assess the student and create a communication barrier.</a:t>
            </a:r>
            <a:endParaRPr/>
          </a:p>
        </p:txBody>
      </p:sp>
    </p:spTree>
  </p:cSld>
  <p:clrMapOvr>
    <a:masterClrMapping/>
  </p:clrMapOvr>
</p:sld>
</file>

<file path=ppt/slides/slide8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69" name="Shape 5269"/>
        <p:cNvGrpSpPr/>
        <p:nvPr/>
      </p:nvGrpSpPr>
      <p:grpSpPr>
        <a:xfrm>
          <a:off x="0" y="0"/>
          <a:ext cx="0" cy="0"/>
          <a:chOff x="0" y="0"/>
          <a:chExt cx="0" cy="0"/>
        </a:xfrm>
      </p:grpSpPr>
      <p:sp>
        <p:nvSpPr>
          <p:cNvPr id="5270" name="Google Shape;5270;p86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I’m not going to change. I FEEL GOOD IN MY CLOTHES.</a:t>
            </a:r>
            <a:endParaRPr/>
          </a:p>
        </p:txBody>
      </p:sp>
    </p:spTree>
  </p:cSld>
  <p:clrMapOvr>
    <a:masterClrMapping/>
  </p:clrMapOvr>
</p:sld>
</file>

<file path=ppt/slides/slide8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75" name="Shape 5275"/>
        <p:cNvGrpSpPr/>
        <p:nvPr/>
      </p:nvGrpSpPr>
      <p:grpSpPr>
        <a:xfrm>
          <a:off x="0" y="0"/>
          <a:ext cx="0" cy="0"/>
          <a:chOff x="0" y="0"/>
          <a:chExt cx="0" cy="0"/>
        </a:xfrm>
      </p:grpSpPr>
      <p:sp>
        <p:nvSpPr>
          <p:cNvPr id="5276" name="Google Shape;5276;p86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Let's assume that this is a unique situation. Exercise today in your clothes, but in the next class you must be in the sports outfit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I don't have time to discuss with you. Exercise as you like </a:t>
            </a:r>
            <a:endParaRP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4" name="Shape 594"/>
        <p:cNvGrpSpPr/>
        <p:nvPr/>
      </p:nvGrpSpPr>
      <p:grpSpPr>
        <a:xfrm>
          <a:off x="0" y="0"/>
          <a:ext cx="0" cy="0"/>
          <a:chOff x="0" y="0"/>
          <a:chExt cx="0" cy="0"/>
        </a:xfrm>
      </p:grpSpPr>
      <p:sp>
        <p:nvSpPr>
          <p:cNvPr id="595" name="Google Shape;595;p87"/>
          <p:cNvSpPr txBox="1"/>
          <p:nvPr>
            <p:ph idx="1" type="body"/>
          </p:nvPr>
        </p:nvSpPr>
        <p:spPr>
          <a:xfrm>
            <a:off x="701676" y="239274"/>
            <a:ext cx="9569448" cy="3418326"/>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lang="en-US" sz="3300">
                <a:latin typeface="Calibri"/>
                <a:ea typeface="Calibri"/>
                <a:cs typeface="Calibri"/>
                <a:sym typeface="Calibri"/>
              </a:rPr>
              <a:t>And if he reacts inappropriately, how do you think you should react?</a:t>
            </a:r>
            <a:endParaRPr/>
          </a:p>
          <a:p>
            <a:pPr indent="0" lvl="0" marL="0" rtl="0" algn="l">
              <a:lnSpc>
                <a:spcPct val="90000"/>
              </a:lnSpc>
              <a:spcBef>
                <a:spcPts val="533"/>
              </a:spcBef>
              <a:spcAft>
                <a:spcPts val="0"/>
              </a:spcAft>
              <a:buClr>
                <a:schemeClr val="dk1"/>
              </a:buClr>
              <a:buSzPct val="100000"/>
              <a:buNone/>
            </a:pPr>
            <a:r>
              <a:t/>
            </a:r>
            <a:endParaRPr sz="1600">
              <a:latin typeface="Calibri"/>
              <a:ea typeface="Calibri"/>
              <a:cs typeface="Calibri"/>
              <a:sym typeface="Calibri"/>
            </a:endParaRPr>
          </a:p>
          <a:p>
            <a:pPr indent="-514381" lvl="0" marL="514350" rtl="0" algn="l">
              <a:lnSpc>
                <a:spcPct val="90000"/>
              </a:lnSpc>
              <a:spcBef>
                <a:spcPts val="533"/>
              </a:spcBef>
              <a:spcAft>
                <a:spcPts val="0"/>
              </a:spcAft>
              <a:buClr>
                <a:schemeClr val="dk1"/>
              </a:buClr>
              <a:buSzPct val="100000"/>
              <a:buFont typeface="Calibri"/>
              <a:buAutoNum type="arabicPeriod"/>
            </a:pPr>
            <a:r>
              <a:rPr lang="en-US" sz="3300">
                <a:latin typeface="Calibri"/>
                <a:ea typeface="Calibri"/>
                <a:cs typeface="Calibri"/>
                <a:sym typeface="Calibri"/>
              </a:rPr>
              <a:t>You must punish him immediately and send him to the school council.</a:t>
            </a:r>
            <a:endParaRPr/>
          </a:p>
          <a:p>
            <a:pPr indent="-514381" lvl="0" marL="514350" rtl="0" algn="l">
              <a:lnSpc>
                <a:spcPct val="90000"/>
              </a:lnSpc>
              <a:spcBef>
                <a:spcPts val="533"/>
              </a:spcBef>
              <a:spcAft>
                <a:spcPts val="0"/>
              </a:spcAft>
              <a:buClr>
                <a:schemeClr val="dk1"/>
              </a:buClr>
              <a:buSzPct val="100000"/>
              <a:buFont typeface="Calibri"/>
              <a:buAutoNum type="arabicPeriod"/>
            </a:pPr>
            <a:r>
              <a:rPr lang="en-US" sz="3300">
                <a:latin typeface="Calibri"/>
                <a:ea typeface="Calibri"/>
                <a:cs typeface="Calibri"/>
                <a:sym typeface="Calibri"/>
              </a:rPr>
              <a:t>Avoid win-lose conflicts. Take a deep breath and try to remain calm. Try to set a positive tone and model an appropriate response, even if it means you must take a few moments to compose yourself.</a:t>
            </a:r>
            <a:endParaRPr/>
          </a:p>
          <a:p>
            <a:pPr indent="-514381" lvl="0" marL="514350" rtl="0" algn="l">
              <a:lnSpc>
                <a:spcPct val="90000"/>
              </a:lnSpc>
              <a:spcBef>
                <a:spcPts val="533"/>
              </a:spcBef>
              <a:spcAft>
                <a:spcPts val="0"/>
              </a:spcAft>
              <a:buClr>
                <a:schemeClr val="dk1"/>
              </a:buClr>
              <a:buSzPct val="100000"/>
              <a:buFont typeface="Calibri"/>
              <a:buAutoNum type="arabicPeriod"/>
            </a:pPr>
            <a:r>
              <a:rPr lang="en-US" sz="3300">
                <a:latin typeface="Calibri"/>
                <a:ea typeface="Calibri"/>
                <a:cs typeface="Calibri"/>
                <a:sym typeface="Calibri"/>
              </a:rPr>
              <a:t>You should underestimate what has happened and let him express himself freely, even if it means impulsiveness or aggressiveness.</a:t>
            </a:r>
            <a:endParaRPr/>
          </a:p>
        </p:txBody>
      </p:sp>
    </p:spTree>
  </p:cSld>
  <p:clrMapOvr>
    <a:masterClrMapping/>
  </p:clrMapOvr>
</p:sld>
</file>

<file path=ppt/slides/slide8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81" name="Shape 5281"/>
        <p:cNvGrpSpPr/>
        <p:nvPr/>
      </p:nvGrpSpPr>
      <p:grpSpPr>
        <a:xfrm>
          <a:off x="0" y="0"/>
          <a:ext cx="0" cy="0"/>
          <a:chOff x="0" y="0"/>
          <a:chExt cx="0" cy="0"/>
        </a:xfrm>
      </p:grpSpPr>
      <p:sp>
        <p:nvSpPr>
          <p:cNvPr id="5282" name="Google Shape;5282;p87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3: Lack of understanding of the essence of the student's difficulties intensifies his problems.</a:t>
            </a:r>
            <a:endParaRPr/>
          </a:p>
        </p:txBody>
      </p:sp>
    </p:spTree>
  </p:cSld>
  <p:clrMapOvr>
    <a:masterClrMapping/>
  </p:clrMapOvr>
</p:sld>
</file>

<file path=ppt/slides/slide8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87" name="Shape 5287"/>
        <p:cNvGrpSpPr/>
        <p:nvPr/>
      </p:nvGrpSpPr>
      <p:grpSpPr>
        <a:xfrm>
          <a:off x="0" y="0"/>
          <a:ext cx="0" cy="0"/>
          <a:chOff x="0" y="0"/>
          <a:chExt cx="0" cy="0"/>
        </a:xfrm>
      </p:grpSpPr>
      <p:sp>
        <p:nvSpPr>
          <p:cNvPr id="5288" name="Google Shape;5288;p87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90000"/>
              </a:lnSpc>
              <a:spcBef>
                <a:spcPts val="0"/>
              </a:spcBef>
              <a:spcAft>
                <a:spcPts val="0"/>
              </a:spcAft>
              <a:buClr>
                <a:srgbClr val="0070C0"/>
              </a:buClr>
              <a:buSzPct val="100000"/>
              <a:buNone/>
            </a:pPr>
            <a:r>
              <a:rPr i="1" lang="en-US" sz="4000">
                <a:solidFill>
                  <a:srgbClr val="0070C0"/>
                </a:solidFill>
                <a:latin typeface="Calibri"/>
                <a:ea typeface="Calibri"/>
                <a:cs typeface="Calibri"/>
                <a:sym typeface="Calibri"/>
              </a:rPr>
              <a:t>2 teams of students play volleyball. </a:t>
            </a:r>
            <a:endParaRPr/>
          </a:p>
          <a:p>
            <a:pPr indent="0" lvl="0" marL="0" rtl="0" algn="l">
              <a:lnSpc>
                <a:spcPct val="90000"/>
              </a:lnSpc>
              <a:spcBef>
                <a:spcPts val="533"/>
              </a:spcBef>
              <a:spcAft>
                <a:spcPts val="0"/>
              </a:spcAft>
              <a:buClr>
                <a:schemeClr val="dk1"/>
              </a:buClr>
              <a:buSzPct val="100000"/>
              <a:buNone/>
            </a:pPr>
            <a:r>
              <a:t/>
            </a:r>
            <a:endParaRPr i="1" sz="4000">
              <a:solidFill>
                <a:srgbClr val="0070C0"/>
              </a:solidFill>
              <a:latin typeface="Calibri"/>
              <a:ea typeface="Calibri"/>
              <a:cs typeface="Calibri"/>
              <a:sym typeface="Calibri"/>
            </a:endParaRPr>
          </a:p>
          <a:p>
            <a:pPr indent="0" lvl="0" marL="0" rtl="0" algn="l">
              <a:lnSpc>
                <a:spcPct val="90000"/>
              </a:lnSpc>
              <a:spcBef>
                <a:spcPts val="533"/>
              </a:spcBef>
              <a:spcAft>
                <a:spcPts val="0"/>
              </a:spcAft>
              <a:buClr>
                <a:srgbClr val="0070C0"/>
              </a:buClr>
              <a:buSzPct val="100000"/>
              <a:buNone/>
            </a:pPr>
            <a:r>
              <a:rPr i="1" lang="en-US" sz="4000">
                <a:solidFill>
                  <a:srgbClr val="0070C0"/>
                </a:solidFill>
                <a:latin typeface="Calibri"/>
                <a:ea typeface="Calibri"/>
                <a:cs typeface="Calibri"/>
                <a:sym typeface="Calibri"/>
              </a:rPr>
              <a:t>Viktoria picks up the servo ball. After bouncing the ball, she falls to the floor and shouts: </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AUUU. IT HURTS! </a:t>
            </a:r>
            <a:endParaRPr/>
          </a:p>
          <a:p>
            <a:pPr indent="0" lvl="0" marL="0" rtl="0" algn="l">
              <a:lnSpc>
                <a:spcPct val="90000"/>
              </a:lnSpc>
              <a:spcBef>
                <a:spcPts val="533"/>
              </a:spcBef>
              <a:spcAft>
                <a:spcPts val="0"/>
              </a:spcAft>
              <a:buClr>
                <a:schemeClr val="dk1"/>
              </a:buClr>
              <a:buSzPct val="100000"/>
              <a:buNone/>
            </a:pPr>
            <a:r>
              <a:t/>
            </a:r>
            <a:endParaRPr sz="4000">
              <a:latin typeface="Calibri"/>
              <a:ea typeface="Calibri"/>
              <a:cs typeface="Calibri"/>
              <a:sym typeface="Calibri"/>
            </a:endParaRPr>
          </a:p>
          <a:p>
            <a:pPr indent="0" lvl="0" marL="0" rtl="0" algn="l">
              <a:lnSpc>
                <a:spcPct val="90000"/>
              </a:lnSpc>
              <a:spcBef>
                <a:spcPts val="533"/>
              </a:spcBef>
              <a:spcAft>
                <a:spcPts val="0"/>
              </a:spcAft>
              <a:buClr>
                <a:srgbClr val="0070C0"/>
              </a:buClr>
              <a:buSzPct val="100000"/>
              <a:buNone/>
            </a:pPr>
            <a:r>
              <a:rPr i="1" lang="en-US" sz="4000">
                <a:solidFill>
                  <a:srgbClr val="0070C0"/>
                </a:solidFill>
                <a:latin typeface="Calibri"/>
                <a:ea typeface="Calibri"/>
                <a:cs typeface="Calibri"/>
                <a:sym typeface="Calibri"/>
              </a:rPr>
              <a:t>You walk to Victoria and see blood on her hands. You helps her get up and walk her out of the room.</a:t>
            </a:r>
            <a:endParaRPr/>
          </a:p>
        </p:txBody>
      </p:sp>
    </p:spTree>
  </p:cSld>
  <p:clrMapOvr>
    <a:masterClrMapping/>
  </p:clrMapOvr>
</p:sld>
</file>

<file path=ppt/slides/slide8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3" name="Shape 5293"/>
        <p:cNvGrpSpPr/>
        <p:nvPr/>
      </p:nvGrpSpPr>
      <p:grpSpPr>
        <a:xfrm>
          <a:off x="0" y="0"/>
          <a:ext cx="0" cy="0"/>
          <a:chOff x="0" y="0"/>
          <a:chExt cx="0" cy="0"/>
        </a:xfrm>
      </p:grpSpPr>
      <p:sp>
        <p:nvSpPr>
          <p:cNvPr id="5294" name="Google Shape;5294;p87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need to help you.</a:t>
            </a:r>
            <a:endParaRPr/>
          </a:p>
        </p:txBody>
      </p:sp>
    </p:spTree>
  </p:cSld>
  <p:clrMapOvr>
    <a:masterClrMapping/>
  </p:clrMapOvr>
</p:sld>
</file>

<file path=ppt/slides/slide8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9" name="Shape 5299"/>
        <p:cNvGrpSpPr/>
        <p:nvPr/>
      </p:nvGrpSpPr>
      <p:grpSpPr>
        <a:xfrm>
          <a:off x="0" y="0"/>
          <a:ext cx="0" cy="0"/>
          <a:chOff x="0" y="0"/>
          <a:chExt cx="0" cy="0"/>
        </a:xfrm>
      </p:grpSpPr>
      <p:sp>
        <p:nvSpPr>
          <p:cNvPr id="5300" name="Google Shape;5300;p87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It is good. Nothing Happened.</a:t>
            </a:r>
            <a:endParaRPr/>
          </a:p>
        </p:txBody>
      </p:sp>
    </p:spTree>
  </p:cSld>
  <p:clrMapOvr>
    <a:masterClrMapping/>
  </p:clrMapOvr>
</p:sld>
</file>

<file path=ppt/slides/slide8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05" name="Shape 5305"/>
        <p:cNvGrpSpPr/>
        <p:nvPr/>
      </p:nvGrpSpPr>
      <p:grpSpPr>
        <a:xfrm>
          <a:off x="0" y="0"/>
          <a:ext cx="0" cy="0"/>
          <a:chOff x="0" y="0"/>
          <a:chExt cx="0" cy="0"/>
        </a:xfrm>
      </p:grpSpPr>
      <p:sp>
        <p:nvSpPr>
          <p:cNvPr id="5306" name="Google Shape;5306;p87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Stop discuss. Show your hands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I need to see what happened. Where does this blood come from? Please, show me your hands. </a:t>
            </a:r>
            <a:endParaRPr/>
          </a:p>
        </p:txBody>
      </p:sp>
    </p:spTree>
  </p:cSld>
  <p:clrMapOvr>
    <a:masterClrMapping/>
  </p:clrMapOvr>
</p:sld>
</file>

<file path=ppt/slides/slide8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11" name="Shape 5311"/>
        <p:cNvGrpSpPr/>
        <p:nvPr/>
      </p:nvGrpSpPr>
      <p:grpSpPr>
        <a:xfrm>
          <a:off x="0" y="0"/>
          <a:ext cx="0" cy="0"/>
          <a:chOff x="0" y="0"/>
          <a:chExt cx="0" cy="0"/>
        </a:xfrm>
      </p:grpSpPr>
      <p:sp>
        <p:nvSpPr>
          <p:cNvPr id="5312" name="Google Shape;5312;p87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Victoria lowers her head</a:t>
            </a:r>
            <a:endParaRPr/>
          </a:p>
        </p:txBody>
      </p:sp>
    </p:spTree>
  </p:cSld>
  <p:clrMapOvr>
    <a:masterClrMapping/>
  </p:clrMapOvr>
</p:sld>
</file>

<file path=ppt/slides/slide8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17" name="Shape 5317"/>
        <p:cNvGrpSpPr/>
        <p:nvPr/>
      </p:nvGrpSpPr>
      <p:grpSpPr>
        <a:xfrm>
          <a:off x="0" y="0"/>
          <a:ext cx="0" cy="0"/>
          <a:chOff x="0" y="0"/>
          <a:chExt cx="0" cy="0"/>
        </a:xfrm>
      </p:grpSpPr>
      <p:sp>
        <p:nvSpPr>
          <p:cNvPr id="5318" name="Google Shape;5318;p87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4: By using directive messages, you block further communication.</a:t>
            </a:r>
            <a:endParaRPr/>
          </a:p>
        </p:txBody>
      </p:sp>
    </p:spTree>
  </p:cSld>
  <p:clrMapOvr>
    <a:masterClrMapping/>
  </p:clrMapOvr>
</p:sld>
</file>

<file path=ppt/slides/slide8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23" name="Shape 5323"/>
        <p:cNvGrpSpPr/>
        <p:nvPr/>
      </p:nvGrpSpPr>
      <p:grpSpPr>
        <a:xfrm>
          <a:off x="0" y="0"/>
          <a:ext cx="0" cy="0"/>
          <a:chOff x="0" y="0"/>
          <a:chExt cx="0" cy="0"/>
        </a:xfrm>
      </p:grpSpPr>
      <p:sp>
        <p:nvSpPr>
          <p:cNvPr id="5324" name="Google Shape;5324;p87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Victoria walks up to you and pulls up her sleeves. Hands are full of old scars (cut parallel to each other) and a fresh wound.</a:t>
            </a:r>
            <a:endParaRPr/>
          </a:p>
        </p:txBody>
      </p:sp>
    </p:spTree>
  </p:cSld>
  <p:clrMapOvr>
    <a:masterClrMapping/>
  </p:clrMapOvr>
</p:sld>
</file>

<file path=ppt/slides/slide8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29" name="Shape 5329"/>
        <p:cNvGrpSpPr/>
        <p:nvPr/>
      </p:nvGrpSpPr>
      <p:grpSpPr>
        <a:xfrm>
          <a:off x="0" y="0"/>
          <a:ext cx="0" cy="0"/>
          <a:chOff x="0" y="0"/>
          <a:chExt cx="0" cy="0"/>
        </a:xfrm>
      </p:grpSpPr>
      <p:sp>
        <p:nvSpPr>
          <p:cNvPr id="5330" name="Google Shape;5330;p87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I see you have scarfs. I think with some reason you suffer</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And what did you do? How can you make so stupid things?</a:t>
            </a:r>
            <a:endParaRPr/>
          </a:p>
        </p:txBody>
      </p:sp>
    </p:spTree>
  </p:cSld>
  <p:clrMapOvr>
    <a:masterClrMapping/>
  </p:clrMapOvr>
</p:sld>
</file>

<file path=ppt/slides/slide8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35" name="Shape 5335"/>
        <p:cNvGrpSpPr/>
        <p:nvPr/>
      </p:nvGrpSpPr>
      <p:grpSpPr>
        <a:xfrm>
          <a:off x="0" y="0"/>
          <a:ext cx="0" cy="0"/>
          <a:chOff x="0" y="0"/>
          <a:chExt cx="0" cy="0"/>
        </a:xfrm>
      </p:grpSpPr>
      <p:sp>
        <p:nvSpPr>
          <p:cNvPr id="5336" name="Google Shape;5336;p87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5: With this message you block communication and strengthen the student's guilt.</a:t>
            </a:r>
            <a:endParaRP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0" name="Shape 600"/>
        <p:cNvGrpSpPr/>
        <p:nvPr/>
      </p:nvGrpSpPr>
      <p:grpSpPr>
        <a:xfrm>
          <a:off x="0" y="0"/>
          <a:ext cx="0" cy="0"/>
          <a:chOff x="0" y="0"/>
          <a:chExt cx="0" cy="0"/>
        </a:xfrm>
      </p:grpSpPr>
      <p:sp>
        <p:nvSpPr>
          <p:cNvPr id="601" name="Google Shape;601;p88"/>
          <p:cNvSpPr txBox="1"/>
          <p:nvPr>
            <p:ph idx="1" type="body"/>
          </p:nvPr>
        </p:nvSpPr>
        <p:spPr>
          <a:xfrm>
            <a:off x="557315" y="216086"/>
            <a:ext cx="9858169" cy="3225428"/>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t/>
            </a:r>
            <a:endParaRPr sz="17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3500">
                <a:latin typeface="Calibri"/>
                <a:ea typeface="Calibri"/>
                <a:cs typeface="Calibri"/>
                <a:sym typeface="Calibri"/>
              </a:rPr>
              <a:t>If you send it to the school council, you are showing signs that you have lost control of the situation and that you need to turn to support. You should not assume that this is a personal problem and feel attacked. Start the dialogue again, for example, specifically describe misbehavior and help Adam to understand the consequences of misbehavior. </a:t>
            </a:r>
            <a:endParaRPr/>
          </a:p>
        </p:txBody>
      </p:sp>
    </p:spTree>
  </p:cSld>
  <p:clrMapOvr>
    <a:masterClrMapping/>
  </p:clrMapOvr>
</p:sld>
</file>

<file path=ppt/slides/slide8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41" name="Shape 5341"/>
        <p:cNvGrpSpPr/>
        <p:nvPr/>
      </p:nvGrpSpPr>
      <p:grpSpPr>
        <a:xfrm>
          <a:off x="0" y="0"/>
          <a:ext cx="0" cy="0"/>
          <a:chOff x="0" y="0"/>
          <a:chExt cx="0" cy="0"/>
        </a:xfrm>
      </p:grpSpPr>
      <p:sp>
        <p:nvSpPr>
          <p:cNvPr id="5342" name="Google Shape;5342;p88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You wrap a bandage on the hands of Victoria. </a:t>
            </a:r>
            <a:endParaRPr/>
          </a:p>
        </p:txBody>
      </p:sp>
    </p:spTree>
  </p:cSld>
  <p:clrMapOvr>
    <a:masterClrMapping/>
  </p:clrMapOvr>
</p:sld>
</file>

<file path=ppt/slides/slide8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47" name="Shape 5347"/>
        <p:cNvGrpSpPr/>
        <p:nvPr/>
      </p:nvGrpSpPr>
      <p:grpSpPr>
        <a:xfrm>
          <a:off x="0" y="0"/>
          <a:ext cx="0" cy="0"/>
          <a:chOff x="0" y="0"/>
          <a:chExt cx="0" cy="0"/>
        </a:xfrm>
      </p:grpSpPr>
      <p:sp>
        <p:nvSpPr>
          <p:cNvPr id="5348" name="Google Shape;5348;p88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742950" lvl="0" marL="742950" rtl="0" algn="l">
              <a:lnSpc>
                <a:spcPct val="90000"/>
              </a:lnSpc>
              <a:spcBef>
                <a:spcPts val="0"/>
              </a:spcBef>
              <a:spcAft>
                <a:spcPts val="0"/>
              </a:spcAft>
              <a:buClr>
                <a:schemeClr val="dk1"/>
              </a:buClr>
              <a:buSzPct val="100000"/>
              <a:buAutoNum type="arabicPeriod"/>
            </a:pPr>
            <a:r>
              <a:rPr lang="en-US" sz="4000">
                <a:latin typeface="Calibri"/>
                <a:ea typeface="Calibri"/>
                <a:cs typeface="Calibri"/>
                <a:sym typeface="Calibri"/>
              </a:rPr>
              <a:t>I know perfectly well how you feel. However, you should know that this does not lead to anything good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I understand that you don't want to talk to me about it now. However, I'm worried about you and I care about helping you</a:t>
            </a:r>
            <a:endParaRPr/>
          </a:p>
        </p:txBody>
      </p:sp>
    </p:spTree>
  </p:cSld>
  <p:clrMapOvr>
    <a:masterClrMapping/>
  </p:clrMapOvr>
</p:sld>
</file>

<file path=ppt/slides/slide8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53" name="Shape 5353"/>
        <p:cNvGrpSpPr/>
        <p:nvPr/>
      </p:nvGrpSpPr>
      <p:grpSpPr>
        <a:xfrm>
          <a:off x="0" y="0"/>
          <a:ext cx="0" cy="0"/>
          <a:chOff x="0" y="0"/>
          <a:chExt cx="0" cy="0"/>
        </a:xfrm>
      </p:grpSpPr>
      <p:sp>
        <p:nvSpPr>
          <p:cNvPr id="5354" name="Google Shape;5354;p88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6: Avoid imposing your judgment and giving advice that may increase guilt.</a:t>
            </a:r>
            <a:endParaRPr/>
          </a:p>
        </p:txBody>
      </p:sp>
    </p:spTree>
  </p:cSld>
  <p:clrMapOvr>
    <a:masterClrMapping/>
  </p:clrMapOvr>
</p:sld>
</file>

<file path=ppt/slides/slide8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59" name="Shape 5359"/>
        <p:cNvGrpSpPr/>
        <p:nvPr/>
      </p:nvGrpSpPr>
      <p:grpSpPr>
        <a:xfrm>
          <a:off x="0" y="0"/>
          <a:ext cx="0" cy="0"/>
          <a:chOff x="0" y="0"/>
          <a:chExt cx="0" cy="0"/>
        </a:xfrm>
      </p:grpSpPr>
      <p:sp>
        <p:nvSpPr>
          <p:cNvPr id="5360" name="Google Shape;5360;p88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always wanted that someone asked me why I do it, then I would have to talk about my problems.</a:t>
            </a:r>
            <a:endParaRPr/>
          </a:p>
        </p:txBody>
      </p:sp>
    </p:spTree>
  </p:cSld>
  <p:clrMapOvr>
    <a:masterClrMapping/>
  </p:clrMapOvr>
</p:sld>
</file>

<file path=ppt/slides/slide8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65" name="Shape 5365"/>
        <p:cNvGrpSpPr/>
        <p:nvPr/>
      </p:nvGrpSpPr>
      <p:grpSpPr>
        <a:xfrm>
          <a:off x="0" y="0"/>
          <a:ext cx="0" cy="0"/>
          <a:chOff x="0" y="0"/>
          <a:chExt cx="0" cy="0"/>
        </a:xfrm>
      </p:grpSpPr>
      <p:sp>
        <p:nvSpPr>
          <p:cNvPr id="5366" name="Google Shape;5366;p88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When did you do it for the first time?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You can tell me everything, I can keep the secret</a:t>
            </a:r>
            <a:endParaRPr/>
          </a:p>
        </p:txBody>
      </p:sp>
    </p:spTree>
  </p:cSld>
  <p:clrMapOvr>
    <a:masterClrMapping/>
  </p:clrMapOvr>
</p:sld>
</file>

<file path=ppt/slides/slide8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71" name="Shape 5371"/>
        <p:cNvGrpSpPr/>
        <p:nvPr/>
      </p:nvGrpSpPr>
      <p:grpSpPr>
        <a:xfrm>
          <a:off x="0" y="0"/>
          <a:ext cx="0" cy="0"/>
          <a:chOff x="0" y="0"/>
          <a:chExt cx="0" cy="0"/>
        </a:xfrm>
      </p:grpSpPr>
      <p:sp>
        <p:nvSpPr>
          <p:cNvPr id="5372" name="Google Shape;5372;p88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7: Do not make promises you cannot keep. You must inform the student's parents about any self-destructive behavior.</a:t>
            </a:r>
            <a:endParaRPr/>
          </a:p>
        </p:txBody>
      </p:sp>
    </p:spTree>
  </p:cSld>
  <p:clrMapOvr>
    <a:masterClrMapping/>
  </p:clrMapOvr>
</p:sld>
</file>

<file path=ppt/slides/slide8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77" name="Shape 5377"/>
        <p:cNvGrpSpPr/>
        <p:nvPr/>
      </p:nvGrpSpPr>
      <p:grpSpPr>
        <a:xfrm>
          <a:off x="0" y="0"/>
          <a:ext cx="0" cy="0"/>
          <a:chOff x="0" y="0"/>
          <a:chExt cx="0" cy="0"/>
        </a:xfrm>
      </p:grpSpPr>
      <p:sp>
        <p:nvSpPr>
          <p:cNvPr id="5378" name="Google Shape;5378;p88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Two years ago I did it for the first time.</a:t>
            </a:r>
            <a:endParaRPr/>
          </a:p>
        </p:txBody>
      </p:sp>
    </p:spTree>
  </p:cSld>
  <p:clrMapOvr>
    <a:masterClrMapping/>
  </p:clrMapOvr>
</p:sld>
</file>

<file path=ppt/slides/slide8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83" name="Shape 5383"/>
        <p:cNvGrpSpPr/>
        <p:nvPr/>
      </p:nvGrpSpPr>
      <p:grpSpPr>
        <a:xfrm>
          <a:off x="0" y="0"/>
          <a:ext cx="0" cy="0"/>
          <a:chOff x="0" y="0"/>
          <a:chExt cx="0" cy="0"/>
        </a:xfrm>
      </p:grpSpPr>
      <p:sp>
        <p:nvSpPr>
          <p:cNvPr id="5384" name="Google Shape;5384;p88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What did it give you? Did you feel better?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What did you feel then? </a:t>
            </a:r>
            <a:endParaRPr/>
          </a:p>
        </p:txBody>
      </p:sp>
    </p:spTree>
  </p:cSld>
  <p:clrMapOvr>
    <a:masterClrMapping/>
  </p:clrMapOvr>
</p:sld>
</file>

<file path=ppt/slides/slide8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89" name="Shape 5389"/>
        <p:cNvGrpSpPr/>
        <p:nvPr/>
      </p:nvGrpSpPr>
      <p:grpSpPr>
        <a:xfrm>
          <a:off x="0" y="0"/>
          <a:ext cx="0" cy="0"/>
          <a:chOff x="0" y="0"/>
          <a:chExt cx="0" cy="0"/>
        </a:xfrm>
      </p:grpSpPr>
      <p:sp>
        <p:nvSpPr>
          <p:cNvPr id="5390" name="Google Shape;5390;p88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8: Avoid too early and hasty assessment of the student's situation.</a:t>
            </a:r>
            <a:endParaRPr/>
          </a:p>
        </p:txBody>
      </p:sp>
    </p:spTree>
  </p:cSld>
  <p:clrMapOvr>
    <a:masterClrMapping/>
  </p:clrMapOvr>
</p:sld>
</file>

<file path=ppt/slides/slide8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95" name="Shape 5395"/>
        <p:cNvGrpSpPr/>
        <p:nvPr/>
      </p:nvGrpSpPr>
      <p:grpSpPr>
        <a:xfrm>
          <a:off x="0" y="0"/>
          <a:ext cx="0" cy="0"/>
          <a:chOff x="0" y="0"/>
          <a:chExt cx="0" cy="0"/>
        </a:xfrm>
      </p:grpSpPr>
      <p:sp>
        <p:nvSpPr>
          <p:cNvPr id="5396" name="Google Shape;5396;p88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want, rather to attack others. When I see blood, I feel relaxing, and my anger just falls away.</a:t>
            </a:r>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6" name="Shape 606"/>
        <p:cNvGrpSpPr/>
        <p:nvPr/>
      </p:nvGrpSpPr>
      <p:grpSpPr>
        <a:xfrm>
          <a:off x="0" y="0"/>
          <a:ext cx="0" cy="0"/>
          <a:chOff x="0" y="0"/>
          <a:chExt cx="0" cy="0"/>
        </a:xfrm>
      </p:grpSpPr>
      <p:sp>
        <p:nvSpPr>
          <p:cNvPr id="607" name="Google Shape;607;p89"/>
          <p:cNvSpPr txBox="1"/>
          <p:nvPr>
            <p:ph idx="1" type="body"/>
          </p:nvPr>
        </p:nvSpPr>
        <p:spPr>
          <a:xfrm>
            <a:off x="701676" y="198295"/>
            <a:ext cx="9569448" cy="326101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t/>
            </a:r>
            <a:endParaRPr sz="1600">
              <a:latin typeface="Calibri"/>
              <a:ea typeface="Calibri"/>
              <a:cs typeface="Calibri"/>
              <a:sym typeface="Calibri"/>
            </a:endParaRPr>
          </a:p>
          <a:p>
            <a:pPr indent="0" lvl="0" marL="0" rtl="0" algn="l">
              <a:lnSpc>
                <a:spcPct val="90000"/>
              </a:lnSpc>
              <a:spcBef>
                <a:spcPts val="533"/>
              </a:spcBef>
              <a:spcAft>
                <a:spcPts val="0"/>
              </a:spcAft>
              <a:buClr>
                <a:schemeClr val="dk1"/>
              </a:buClr>
              <a:buSzPts val="3200"/>
              <a:buNone/>
            </a:pPr>
            <a:r>
              <a:rPr lang="en-US" sz="3200">
                <a:latin typeface="Calibri"/>
                <a:ea typeface="Calibri"/>
                <a:cs typeface="Calibri"/>
                <a:sym typeface="Calibri"/>
              </a:rPr>
              <a:t>Correct answer! 	Try to remain courteous in the face of hostility or anger. Sometimes these young people want to disturb us and run away from their responsibilities. It is our responsibility to step aside and give the matter the importance it deserves and not to assume these behaviours as personal attacks.</a:t>
            </a:r>
            <a:endParaRPr/>
          </a:p>
        </p:txBody>
      </p:sp>
    </p:spTree>
  </p:cSld>
  <p:clrMapOvr>
    <a:masterClrMapping/>
  </p:clrMapOvr>
</p:sld>
</file>

<file path=ppt/slides/slide8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01" name="Shape 5401"/>
        <p:cNvGrpSpPr/>
        <p:nvPr/>
      </p:nvGrpSpPr>
      <p:grpSpPr>
        <a:xfrm>
          <a:off x="0" y="0"/>
          <a:ext cx="0" cy="0"/>
          <a:chOff x="0" y="0"/>
          <a:chExt cx="0" cy="0"/>
        </a:xfrm>
      </p:grpSpPr>
      <p:sp>
        <p:nvSpPr>
          <p:cNvPr id="5402" name="Google Shape;5402;p89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I understand that cutting is a relief for you. But I’am worried about you. Can you tell me what kind of problem do you have?</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You say that it brings you relief, but it's not healthy. Why do you hurt yourself? </a:t>
            </a:r>
            <a:endParaRPr/>
          </a:p>
        </p:txBody>
      </p:sp>
    </p:spTree>
  </p:cSld>
  <p:clrMapOvr>
    <a:masterClrMapping/>
  </p:clrMapOvr>
</p:sld>
</file>

<file path=ppt/slides/slide8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07" name="Shape 5407"/>
        <p:cNvGrpSpPr/>
        <p:nvPr/>
      </p:nvGrpSpPr>
      <p:grpSpPr>
        <a:xfrm>
          <a:off x="0" y="0"/>
          <a:ext cx="0" cy="0"/>
          <a:chOff x="0" y="0"/>
          <a:chExt cx="0" cy="0"/>
        </a:xfrm>
      </p:grpSpPr>
      <p:sp>
        <p:nvSpPr>
          <p:cNvPr id="5408" name="Google Shape;5408;p89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9: Do not underestimate the student's problems.</a:t>
            </a:r>
            <a:endParaRPr/>
          </a:p>
        </p:txBody>
      </p:sp>
    </p:spTree>
  </p:cSld>
  <p:clrMapOvr>
    <a:masterClrMapping/>
  </p:clrMapOvr>
</p:sld>
</file>

<file path=ppt/slides/slide8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13" name="Shape 5413"/>
        <p:cNvGrpSpPr/>
        <p:nvPr/>
      </p:nvGrpSpPr>
      <p:grpSpPr>
        <a:xfrm>
          <a:off x="0" y="0"/>
          <a:ext cx="0" cy="0"/>
          <a:chOff x="0" y="0"/>
          <a:chExt cx="0" cy="0"/>
        </a:xfrm>
      </p:grpSpPr>
      <p:sp>
        <p:nvSpPr>
          <p:cNvPr id="5414" name="Google Shape;5414;p89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When my parents are building our new house, they are not interested in me. They are still at work. At home they are only fighting and only screaming at me. I hate them, and I know that I shouldn’t think like that. </a:t>
            </a:r>
            <a:endParaRPr/>
          </a:p>
        </p:txBody>
      </p:sp>
    </p:spTree>
  </p:cSld>
  <p:clrMapOvr>
    <a:masterClrMapping/>
  </p:clrMapOvr>
</p:sld>
</file>

<file path=ppt/slides/slide8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19" name="Shape 5419"/>
        <p:cNvGrpSpPr/>
        <p:nvPr/>
      </p:nvGrpSpPr>
      <p:grpSpPr>
        <a:xfrm>
          <a:off x="0" y="0"/>
          <a:ext cx="0" cy="0"/>
          <a:chOff x="0" y="0"/>
          <a:chExt cx="0" cy="0"/>
        </a:xfrm>
      </p:grpSpPr>
      <p:sp>
        <p:nvSpPr>
          <p:cNvPr id="5420" name="Google Shape;5420;p89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77500" lnSpcReduction="20000"/>
          </a:bodyPr>
          <a:lstStyle/>
          <a:p>
            <a:pPr indent="-742950" lvl="0" marL="742950" rtl="0" algn="l">
              <a:lnSpc>
                <a:spcPct val="90000"/>
              </a:lnSpc>
              <a:spcBef>
                <a:spcPts val="0"/>
              </a:spcBef>
              <a:spcAft>
                <a:spcPts val="0"/>
              </a:spcAft>
              <a:buClr>
                <a:schemeClr val="dk1"/>
              </a:buClr>
              <a:buSzPct val="100000"/>
              <a:buAutoNum type="arabicPeriod"/>
            </a:pPr>
            <a:r>
              <a:rPr lang="en-US" sz="4000">
                <a:latin typeface="Calibri"/>
                <a:ea typeface="Calibri"/>
                <a:cs typeface="Calibri"/>
                <a:sym typeface="Calibri"/>
              </a:rPr>
              <a:t>Your parents love you for sure. You are almost adult and you should understand that they also work for you. You should get a grip.</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If I understand you correctly, you are angry with your parents because they don't pay attention to you. Also, conflicts between them intensify your emotions. I understand that in such situations you can’t feel safe and you have a reason to feel so</a:t>
            </a:r>
            <a:endParaRPr/>
          </a:p>
        </p:txBody>
      </p:sp>
    </p:spTree>
  </p:cSld>
  <p:clrMapOvr>
    <a:masterClrMapping/>
  </p:clrMapOvr>
</p:sld>
</file>

<file path=ppt/slides/slide8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25" name="Shape 5425"/>
        <p:cNvGrpSpPr/>
        <p:nvPr/>
      </p:nvGrpSpPr>
      <p:grpSpPr>
        <a:xfrm>
          <a:off x="0" y="0"/>
          <a:ext cx="0" cy="0"/>
          <a:chOff x="0" y="0"/>
          <a:chExt cx="0" cy="0"/>
        </a:xfrm>
      </p:grpSpPr>
      <p:sp>
        <p:nvSpPr>
          <p:cNvPr id="5426" name="Google Shape;5426;p89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10: With this message you block communication and strengthen the student's guilt.</a:t>
            </a:r>
            <a:endParaRPr/>
          </a:p>
        </p:txBody>
      </p:sp>
    </p:spTree>
  </p:cSld>
  <p:clrMapOvr>
    <a:masterClrMapping/>
  </p:clrMapOvr>
</p:sld>
</file>

<file path=ppt/slides/slide8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31" name="Shape 5431"/>
        <p:cNvGrpSpPr/>
        <p:nvPr/>
      </p:nvGrpSpPr>
      <p:grpSpPr>
        <a:xfrm>
          <a:off x="0" y="0"/>
          <a:ext cx="0" cy="0"/>
          <a:chOff x="0" y="0"/>
          <a:chExt cx="0" cy="0"/>
        </a:xfrm>
      </p:grpSpPr>
      <p:sp>
        <p:nvSpPr>
          <p:cNvPr id="5432" name="Google Shape;5432;p89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When my parents are fighting it drives me crazy! I love my parents and hate them. If I cut myself, I feel relief immediately. I have no feelings anymore. I feel no pain either.</a:t>
            </a:r>
            <a:endParaRPr/>
          </a:p>
        </p:txBody>
      </p:sp>
    </p:spTree>
  </p:cSld>
  <p:clrMapOvr>
    <a:masterClrMapping/>
  </p:clrMapOvr>
</p:sld>
</file>

<file path=ppt/slides/slide8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37" name="Shape 5437"/>
        <p:cNvGrpSpPr/>
        <p:nvPr/>
      </p:nvGrpSpPr>
      <p:grpSpPr>
        <a:xfrm>
          <a:off x="0" y="0"/>
          <a:ext cx="0" cy="0"/>
          <a:chOff x="0" y="0"/>
          <a:chExt cx="0" cy="0"/>
        </a:xfrm>
      </p:grpSpPr>
      <p:sp>
        <p:nvSpPr>
          <p:cNvPr id="5438" name="Google Shape;5438;p89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I want to help you very much, but I will need your parents' help. Do you agree with asking them for conversation?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I need to inform your parents about your situation. Do you understand me? </a:t>
            </a:r>
            <a:endParaRPr/>
          </a:p>
        </p:txBody>
      </p:sp>
    </p:spTree>
  </p:cSld>
  <p:clrMapOvr>
    <a:masterClrMapping/>
  </p:clrMapOvr>
</p:sld>
</file>

<file path=ppt/slides/slide8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43" name="Shape 5443"/>
        <p:cNvGrpSpPr/>
        <p:nvPr/>
      </p:nvGrpSpPr>
      <p:grpSpPr>
        <a:xfrm>
          <a:off x="0" y="0"/>
          <a:ext cx="0" cy="0"/>
          <a:chOff x="0" y="0"/>
          <a:chExt cx="0" cy="0"/>
        </a:xfrm>
      </p:grpSpPr>
      <p:sp>
        <p:nvSpPr>
          <p:cNvPr id="5444" name="Google Shape;5444;p89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11: By using directive messages, you block further communication.</a:t>
            </a:r>
            <a:endParaRPr/>
          </a:p>
        </p:txBody>
      </p:sp>
    </p:spTree>
  </p:cSld>
  <p:clrMapOvr>
    <a:masterClrMapping/>
  </p:clrMapOvr>
</p:sld>
</file>

<file path=ppt/slides/slide8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49" name="Shape 5449"/>
        <p:cNvGrpSpPr/>
        <p:nvPr/>
      </p:nvGrpSpPr>
      <p:grpSpPr>
        <a:xfrm>
          <a:off x="0" y="0"/>
          <a:ext cx="0" cy="0"/>
          <a:chOff x="0" y="0"/>
          <a:chExt cx="0" cy="0"/>
        </a:xfrm>
      </p:grpSpPr>
      <p:sp>
        <p:nvSpPr>
          <p:cNvPr id="5450" name="Google Shape;5450;p89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don’t know if they will find some time.</a:t>
            </a:r>
            <a:endParaRPr/>
          </a:p>
        </p:txBody>
      </p:sp>
    </p:spTree>
  </p:cSld>
  <p:clrMapOvr>
    <a:masterClrMapping/>
  </p:clrMapOvr>
</p:sld>
</file>

<file path=ppt/slides/slide8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55" name="Shape 5455"/>
        <p:cNvGrpSpPr/>
        <p:nvPr/>
      </p:nvGrpSpPr>
      <p:grpSpPr>
        <a:xfrm>
          <a:off x="0" y="0"/>
          <a:ext cx="0" cy="0"/>
          <a:chOff x="0" y="0"/>
          <a:chExt cx="0" cy="0"/>
        </a:xfrm>
      </p:grpSpPr>
      <p:sp>
        <p:nvSpPr>
          <p:cNvPr id="5456" name="Google Shape;5456;p89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Parents are obliged to contact the school. In this situation, they must find time.</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Will you invite them to school yourself or do you prefer me to contact them?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9"/>
          <p:cNvSpPr txBox="1"/>
          <p:nvPr>
            <p:ph idx="1" type="body"/>
          </p:nvPr>
        </p:nvSpPr>
        <p:spPr>
          <a:xfrm>
            <a:off x="633226" y="509134"/>
            <a:ext cx="9706348" cy="263933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If you don't communicate, no one will understand you. You should've said what you were feeling, you'd certainly feel better. In this case, John was sorry for the behavior and wanted to apologize for having hurt you.</a:t>
            </a:r>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2" name="Shape 612"/>
        <p:cNvGrpSpPr/>
        <p:nvPr/>
      </p:nvGrpSpPr>
      <p:grpSpPr>
        <a:xfrm>
          <a:off x="0" y="0"/>
          <a:ext cx="0" cy="0"/>
          <a:chOff x="0" y="0"/>
          <a:chExt cx="0" cy="0"/>
        </a:xfrm>
      </p:grpSpPr>
      <p:sp>
        <p:nvSpPr>
          <p:cNvPr id="613" name="Google Shape;613;p90"/>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sz="2800">
                <a:latin typeface="Calibri"/>
                <a:ea typeface="Calibri"/>
                <a:cs typeface="Calibri"/>
                <a:sym typeface="Calibri"/>
              </a:rPr>
              <a:t>If we let the conflict escalate, we will never have a hand in it again and we will end up punishing Adam without really resolving the situation. Letting slip the opportunity to really solve the problem itself and try to act on what is behind this kind of anti-social behavior. We must immediately address the problem in order to reassure the victims and restore justice. </a:t>
            </a:r>
            <a:endParaRPr/>
          </a:p>
          <a:p>
            <a:pPr indent="0" lvl="0" marL="0" rtl="0" algn="l">
              <a:lnSpc>
                <a:spcPct val="90000"/>
              </a:lnSpc>
              <a:spcBef>
                <a:spcPts val="533"/>
              </a:spcBef>
              <a:spcAft>
                <a:spcPts val="0"/>
              </a:spcAft>
              <a:buClr>
                <a:schemeClr val="dk1"/>
              </a:buClr>
              <a:buSzPts val="2800"/>
              <a:buNone/>
            </a:pPr>
            <a:r>
              <a:rPr lang="en-US" sz="2800">
                <a:latin typeface="Calibri"/>
                <a:ea typeface="Calibri"/>
                <a:cs typeface="Calibri"/>
                <a:sym typeface="Calibri"/>
              </a:rPr>
              <a:t>But a number of mechanisms must also be put in place to avoid new situations or other characteristics of these young people. The school council, the staff, other teachers, specialized technicians and parents and, if necessary, the community must be involved.</a:t>
            </a:r>
            <a:endParaRPr/>
          </a:p>
        </p:txBody>
      </p:sp>
    </p:spTree>
  </p:cSld>
  <p:clrMapOvr>
    <a:masterClrMapping/>
  </p:clrMapOvr>
</p:sld>
</file>

<file path=ppt/slides/slide9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61" name="Shape 5461"/>
        <p:cNvGrpSpPr/>
        <p:nvPr/>
      </p:nvGrpSpPr>
      <p:grpSpPr>
        <a:xfrm>
          <a:off x="0" y="0"/>
          <a:ext cx="0" cy="0"/>
          <a:chOff x="0" y="0"/>
          <a:chExt cx="0" cy="0"/>
        </a:xfrm>
      </p:grpSpPr>
      <p:sp>
        <p:nvSpPr>
          <p:cNvPr id="5462" name="Google Shape;5462;p90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12: In this situation, you use the argument of power and deprive you of cooperation.</a:t>
            </a:r>
            <a:endParaRPr/>
          </a:p>
        </p:txBody>
      </p:sp>
    </p:spTree>
  </p:cSld>
  <p:clrMapOvr>
    <a:masterClrMapping/>
  </p:clrMapOvr>
</p:sld>
</file>

<file path=ppt/slides/slide9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67" name="Shape 5467"/>
        <p:cNvGrpSpPr/>
        <p:nvPr/>
      </p:nvGrpSpPr>
      <p:grpSpPr>
        <a:xfrm>
          <a:off x="0" y="0"/>
          <a:ext cx="0" cy="0"/>
          <a:chOff x="0" y="0"/>
          <a:chExt cx="0" cy="0"/>
        </a:xfrm>
      </p:grpSpPr>
      <p:sp>
        <p:nvSpPr>
          <p:cNvPr id="5468" name="Google Shape;5468;p90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don’t know how to talk with them. Please call my mom.</a:t>
            </a:r>
            <a:endParaRPr/>
          </a:p>
        </p:txBody>
      </p:sp>
    </p:spTree>
  </p:cSld>
  <p:clrMapOvr>
    <a:masterClrMapping/>
  </p:clrMapOvr>
</p:sld>
</file>

<file path=ppt/slides/slide9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73" name="Shape 5473"/>
        <p:cNvGrpSpPr/>
        <p:nvPr/>
      </p:nvGrpSpPr>
      <p:grpSpPr>
        <a:xfrm>
          <a:off x="0" y="0"/>
          <a:ext cx="0" cy="0"/>
          <a:chOff x="0" y="0"/>
          <a:chExt cx="0" cy="0"/>
        </a:xfrm>
      </p:grpSpPr>
      <p:sp>
        <p:nvSpPr>
          <p:cNvPr id="5474" name="Google Shape;5474;p90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Don’t worry. I will.</a:t>
            </a:r>
            <a:endParaRPr/>
          </a:p>
        </p:txBody>
      </p:sp>
    </p:spTree>
  </p:cSld>
  <p:clrMapOvr>
    <a:masterClrMapping/>
  </p:clrMapOvr>
</p:sld>
</file>

<file path=ppt/slides/slide9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79" name="Shape 5479"/>
        <p:cNvGrpSpPr/>
        <p:nvPr/>
      </p:nvGrpSpPr>
      <p:grpSpPr>
        <a:xfrm>
          <a:off x="0" y="0"/>
          <a:ext cx="0" cy="0"/>
          <a:chOff x="0" y="0"/>
          <a:chExt cx="0" cy="0"/>
        </a:xfrm>
      </p:grpSpPr>
      <p:sp>
        <p:nvSpPr>
          <p:cNvPr id="5480" name="Google Shape;5480;p90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There is a knock on the door. </a:t>
            </a:r>
            <a:endParaRPr/>
          </a:p>
        </p:txBody>
      </p:sp>
    </p:spTree>
  </p:cSld>
  <p:clrMapOvr>
    <a:masterClrMapping/>
  </p:clrMapOvr>
</p:sld>
</file>

<file path=ppt/slides/slide9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85" name="Shape 5485"/>
        <p:cNvGrpSpPr/>
        <p:nvPr/>
      </p:nvGrpSpPr>
      <p:grpSpPr>
        <a:xfrm>
          <a:off x="0" y="0"/>
          <a:ext cx="0" cy="0"/>
          <a:chOff x="0" y="0"/>
          <a:chExt cx="0" cy="0"/>
        </a:xfrm>
      </p:grpSpPr>
      <p:sp>
        <p:nvSpPr>
          <p:cNvPr id="5486" name="Google Shape;5486;p90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Good morning. </a:t>
            </a:r>
            <a:endParaRPr/>
          </a:p>
        </p:txBody>
      </p:sp>
    </p:spTree>
  </p:cSld>
  <p:clrMapOvr>
    <a:masterClrMapping/>
  </p:clrMapOvr>
</p:sld>
</file>

<file path=ppt/slides/slide9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91" name="Shape 5491"/>
        <p:cNvGrpSpPr/>
        <p:nvPr/>
      </p:nvGrpSpPr>
      <p:grpSpPr>
        <a:xfrm>
          <a:off x="0" y="0"/>
          <a:ext cx="0" cy="0"/>
          <a:chOff x="0" y="0"/>
          <a:chExt cx="0" cy="0"/>
        </a:xfrm>
      </p:grpSpPr>
      <p:sp>
        <p:nvSpPr>
          <p:cNvPr id="5492" name="Google Shape;5492;p90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Let's sit comfortably. Everyone take seats.</a:t>
            </a:r>
            <a:endParaRPr/>
          </a:p>
        </p:txBody>
      </p:sp>
    </p:spTree>
  </p:cSld>
  <p:clrMapOvr>
    <a:masterClrMapping/>
  </p:clrMapOvr>
</p:sld>
</file>

<file path=ppt/slides/slide9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97" name="Shape 5497"/>
        <p:cNvGrpSpPr/>
        <p:nvPr/>
      </p:nvGrpSpPr>
      <p:grpSpPr>
        <a:xfrm>
          <a:off x="0" y="0"/>
          <a:ext cx="0" cy="0"/>
          <a:chOff x="0" y="0"/>
          <a:chExt cx="0" cy="0"/>
        </a:xfrm>
      </p:grpSpPr>
      <p:sp>
        <p:nvSpPr>
          <p:cNvPr id="5498" name="Google Shape;5498;p90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I am glad that we were able to meet together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It's good that you came because your daughter has a serious problem</a:t>
            </a:r>
            <a:endParaRPr/>
          </a:p>
        </p:txBody>
      </p:sp>
    </p:spTree>
  </p:cSld>
  <p:clrMapOvr>
    <a:masterClrMapping/>
  </p:clrMapOvr>
</p:sld>
</file>

<file path=ppt/slides/slide9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03" name="Shape 5503"/>
        <p:cNvGrpSpPr/>
        <p:nvPr/>
      </p:nvGrpSpPr>
      <p:grpSpPr>
        <a:xfrm>
          <a:off x="0" y="0"/>
          <a:ext cx="0" cy="0"/>
          <a:chOff x="0" y="0"/>
          <a:chExt cx="0" cy="0"/>
        </a:xfrm>
      </p:grpSpPr>
      <p:sp>
        <p:nvSpPr>
          <p:cNvPr id="5504" name="Google Shape;5504;p90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The mother looks at the teacher and Victoria lowers her head.</a:t>
            </a:r>
            <a:endParaRPr/>
          </a:p>
        </p:txBody>
      </p:sp>
    </p:spTree>
  </p:cSld>
  <p:clrMapOvr>
    <a:masterClrMapping/>
  </p:clrMapOvr>
</p:sld>
</file>

<file path=ppt/slides/slide9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09" name="Shape 5509"/>
        <p:cNvGrpSpPr/>
        <p:nvPr/>
      </p:nvGrpSpPr>
      <p:grpSpPr>
        <a:xfrm>
          <a:off x="0" y="0"/>
          <a:ext cx="0" cy="0"/>
          <a:chOff x="0" y="0"/>
          <a:chExt cx="0" cy="0"/>
        </a:xfrm>
      </p:grpSpPr>
      <p:sp>
        <p:nvSpPr>
          <p:cNvPr id="5510" name="Google Shape;5510;p90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13: Avoid clearly identifying negative student problems.</a:t>
            </a:r>
            <a:endParaRPr/>
          </a:p>
        </p:txBody>
      </p:sp>
    </p:spTree>
  </p:cSld>
  <p:clrMapOvr>
    <a:masterClrMapping/>
  </p:clrMapOvr>
</p:sld>
</file>

<file path=ppt/slides/slide9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15" name="Shape 5515"/>
        <p:cNvGrpSpPr/>
        <p:nvPr/>
      </p:nvGrpSpPr>
      <p:grpSpPr>
        <a:xfrm>
          <a:off x="0" y="0"/>
          <a:ext cx="0" cy="0"/>
          <a:chOff x="0" y="0"/>
          <a:chExt cx="0" cy="0"/>
        </a:xfrm>
      </p:grpSpPr>
      <p:sp>
        <p:nvSpPr>
          <p:cNvPr id="5516" name="Google Shape;5516;p90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742950" lvl="0" marL="742950" rtl="0" algn="l">
              <a:lnSpc>
                <a:spcPct val="90000"/>
              </a:lnSpc>
              <a:spcBef>
                <a:spcPts val="0"/>
              </a:spcBef>
              <a:spcAft>
                <a:spcPts val="0"/>
              </a:spcAft>
              <a:buClr>
                <a:schemeClr val="dk1"/>
              </a:buClr>
              <a:buSzPct val="100000"/>
              <a:buAutoNum type="arabicPeriod"/>
            </a:pPr>
            <a:r>
              <a:rPr lang="en-US" sz="4000">
                <a:latin typeface="Calibri"/>
                <a:ea typeface="Calibri"/>
                <a:cs typeface="Calibri"/>
                <a:sym typeface="Calibri"/>
              </a:rPr>
              <a:t>Do you know that Victoria has been cutting herself for 2 years? Did you see these scars? Do you know why she does this?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In the last lesson, I noticed numerous incisions on Victoria's hands and talked about them with your daughter</a:t>
            </a:r>
            <a:endParaRPr/>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8" name="Shape 618"/>
        <p:cNvGrpSpPr/>
        <p:nvPr/>
      </p:nvGrpSpPr>
      <p:grpSpPr>
        <a:xfrm>
          <a:off x="0" y="0"/>
          <a:ext cx="0" cy="0"/>
          <a:chOff x="0" y="0"/>
          <a:chExt cx="0" cy="0"/>
        </a:xfrm>
      </p:grpSpPr>
      <p:sp>
        <p:nvSpPr>
          <p:cNvPr id="619" name="Google Shape;619;p91"/>
          <p:cNvSpPr txBox="1"/>
          <p:nvPr>
            <p:ph idx="1" type="body"/>
          </p:nvPr>
        </p:nvSpPr>
        <p:spPr>
          <a:xfrm>
            <a:off x="0" y="0"/>
            <a:ext cx="10972800" cy="3765755"/>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lang="en-US" sz="2800">
                <a:latin typeface="Calibri"/>
                <a:ea typeface="Calibri"/>
                <a:cs typeface="Calibri"/>
                <a:sym typeface="Calibri"/>
              </a:rPr>
              <a:t>What action should you take after the conversation with Adam?</a:t>
            </a:r>
            <a:endParaRPr/>
          </a:p>
          <a:p>
            <a:pPr indent="0" lvl="0" marL="0" rtl="0" algn="l">
              <a:lnSpc>
                <a:spcPct val="90000"/>
              </a:lnSpc>
              <a:spcBef>
                <a:spcPts val="533"/>
              </a:spcBef>
              <a:spcAft>
                <a:spcPts val="0"/>
              </a:spcAft>
              <a:buClr>
                <a:schemeClr val="dk1"/>
              </a:buClr>
              <a:buSzPct val="100000"/>
              <a:buNone/>
            </a:pPr>
            <a:r>
              <a:t/>
            </a:r>
            <a:endParaRPr sz="1400">
              <a:latin typeface="Calibri"/>
              <a:ea typeface="Calibri"/>
              <a:cs typeface="Calibri"/>
              <a:sym typeface="Calibri"/>
            </a:endParaRPr>
          </a:p>
          <a:p>
            <a:pPr indent="-514350" lvl="0" marL="514350" rtl="0" algn="l">
              <a:lnSpc>
                <a:spcPct val="90000"/>
              </a:lnSpc>
              <a:spcBef>
                <a:spcPts val="533"/>
              </a:spcBef>
              <a:spcAft>
                <a:spcPts val="0"/>
              </a:spcAft>
              <a:buClr>
                <a:schemeClr val="dk1"/>
              </a:buClr>
              <a:buSzPct val="100000"/>
              <a:buFont typeface="Calibri"/>
              <a:buAutoNum type="arabicPeriod"/>
            </a:pPr>
            <a:r>
              <a:rPr lang="en-US" sz="2800">
                <a:latin typeface="Calibri"/>
                <a:ea typeface="Calibri"/>
                <a:cs typeface="Calibri"/>
                <a:sym typeface="Calibri"/>
              </a:rPr>
              <a:t>As the conversation with Adam went well and he assumed his responsibility there is nothing more I can do. </a:t>
            </a:r>
            <a:endParaRPr/>
          </a:p>
          <a:p>
            <a:pPr indent="-514350" lvl="0" marL="514350" rtl="0" algn="l">
              <a:lnSpc>
                <a:spcPct val="90000"/>
              </a:lnSpc>
              <a:spcBef>
                <a:spcPts val="533"/>
              </a:spcBef>
              <a:spcAft>
                <a:spcPts val="0"/>
              </a:spcAft>
              <a:buClr>
                <a:schemeClr val="dk1"/>
              </a:buClr>
              <a:buSzPct val="100000"/>
              <a:buFont typeface="Calibri"/>
              <a:buAutoNum type="arabicPeriod"/>
            </a:pPr>
            <a:r>
              <a:rPr lang="en-US" sz="2800">
                <a:latin typeface="Calibri"/>
                <a:ea typeface="Calibri"/>
                <a:cs typeface="Calibri"/>
                <a:sym typeface="Calibri"/>
              </a:rPr>
              <a:t>As the conversation with Adam went well and he assumed his responsibility, we must make an example of him to the other students and for this reason we must share the success in solving his case with the whole school community.</a:t>
            </a:r>
            <a:endParaRPr/>
          </a:p>
          <a:p>
            <a:pPr indent="-514350" lvl="0" marL="514350" rtl="0" algn="l">
              <a:lnSpc>
                <a:spcPct val="90000"/>
              </a:lnSpc>
              <a:spcBef>
                <a:spcPts val="533"/>
              </a:spcBef>
              <a:spcAft>
                <a:spcPts val="0"/>
              </a:spcAft>
              <a:buClr>
                <a:schemeClr val="dk1"/>
              </a:buClr>
              <a:buSzPct val="100000"/>
              <a:buFont typeface="Calibri"/>
              <a:buAutoNum type="arabicPeriod"/>
            </a:pPr>
            <a:r>
              <a:rPr lang="en-US" sz="2800">
                <a:latin typeface="Calibri"/>
                <a:ea typeface="Calibri"/>
                <a:cs typeface="Calibri"/>
                <a:sym typeface="Calibri"/>
              </a:rPr>
              <a:t>As the conversation with Adam went well and he assumed his responsibility we must take advantage of his availability and work with him on the possible causes of his behavior and the interference that these behaviors have as a student.</a:t>
            </a:r>
            <a:endParaRPr/>
          </a:p>
        </p:txBody>
      </p:sp>
    </p:spTree>
  </p:cSld>
  <p:clrMapOvr>
    <a:masterClrMapping/>
  </p:clrMapOvr>
</p:sld>
</file>

<file path=ppt/slides/slide9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1" name="Shape 5521"/>
        <p:cNvGrpSpPr/>
        <p:nvPr/>
      </p:nvGrpSpPr>
      <p:grpSpPr>
        <a:xfrm>
          <a:off x="0" y="0"/>
          <a:ext cx="0" cy="0"/>
          <a:chOff x="0" y="0"/>
          <a:chExt cx="0" cy="0"/>
        </a:xfrm>
      </p:grpSpPr>
      <p:sp>
        <p:nvSpPr>
          <p:cNvPr id="5522" name="Google Shape;5522;p91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14: Asking questions that make the interlocutor feel guilty limits further cooperation.</a:t>
            </a:r>
            <a:endParaRPr/>
          </a:p>
        </p:txBody>
      </p:sp>
    </p:spTree>
  </p:cSld>
  <p:clrMapOvr>
    <a:masterClrMapping/>
  </p:clrMapOvr>
</p:sld>
</file>

<file path=ppt/slides/slide9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7" name="Shape 5527"/>
        <p:cNvGrpSpPr/>
        <p:nvPr/>
      </p:nvGrpSpPr>
      <p:grpSpPr>
        <a:xfrm>
          <a:off x="0" y="0"/>
          <a:ext cx="0" cy="0"/>
          <a:chOff x="0" y="0"/>
          <a:chExt cx="0" cy="0"/>
        </a:xfrm>
      </p:grpSpPr>
      <p:sp>
        <p:nvSpPr>
          <p:cNvPr id="5528" name="Google Shape;5528;p91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Half-year ago, I noticed wounds on her arms and legs. I talked to her about it. Victoria asked that most students do it in her class. So my decision was to change the school. I thought it would not happen again. So now I am surprised.</a:t>
            </a:r>
            <a:endParaRPr/>
          </a:p>
        </p:txBody>
      </p:sp>
    </p:spTree>
  </p:cSld>
  <p:clrMapOvr>
    <a:masterClrMapping/>
  </p:clrMapOvr>
</p:sld>
</file>

<file path=ppt/slides/slide9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33" name="Shape 5533"/>
        <p:cNvGrpSpPr/>
        <p:nvPr/>
      </p:nvGrpSpPr>
      <p:grpSpPr>
        <a:xfrm>
          <a:off x="0" y="0"/>
          <a:ext cx="0" cy="0"/>
          <a:chOff x="0" y="0"/>
          <a:chExt cx="0" cy="0"/>
        </a:xfrm>
      </p:grpSpPr>
      <p:sp>
        <p:nvSpPr>
          <p:cNvPr id="5534" name="Google Shape;5534;p912"/>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fontScale="77500" lnSpcReduction="20000"/>
          </a:bodyPr>
          <a:lstStyle/>
          <a:p>
            <a:pPr indent="-742950" lvl="0" marL="742950" rtl="0" algn="l">
              <a:lnSpc>
                <a:spcPct val="90000"/>
              </a:lnSpc>
              <a:spcBef>
                <a:spcPts val="0"/>
              </a:spcBef>
              <a:spcAft>
                <a:spcPts val="0"/>
              </a:spcAft>
              <a:buClr>
                <a:schemeClr val="dk1"/>
              </a:buClr>
              <a:buSzPct val="100000"/>
              <a:buAutoNum type="arabicPeriod"/>
            </a:pPr>
            <a:r>
              <a:rPr lang="en-US" sz="4000">
                <a:latin typeface="Calibri"/>
                <a:ea typeface="Calibri"/>
                <a:cs typeface="Calibri"/>
                <a:sym typeface="Calibri"/>
              </a:rPr>
              <a:t>So you don't know your child's problems and they are serious. I can not provide therapy. However, I believe that therapy is necessary in your case. Moreover, Victoria should get professional medical care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I feel uncomfortable in this situation. However, I know that this is the moment when you should speak honestly with Victoria and if you need my support, I will help. Please, find time for Victoria. She loves you very much and needs your attention. I have also prepared a list of institutions where you can ask for specialist help</a:t>
            </a:r>
            <a:endParaRPr/>
          </a:p>
        </p:txBody>
      </p:sp>
    </p:spTree>
  </p:cSld>
  <p:clrMapOvr>
    <a:masterClrMapping/>
  </p:clrMapOvr>
</p:sld>
</file>

<file path=ppt/slides/slide9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39" name="Shape 5539"/>
        <p:cNvGrpSpPr/>
        <p:nvPr/>
      </p:nvGrpSpPr>
      <p:grpSpPr>
        <a:xfrm>
          <a:off x="0" y="0"/>
          <a:ext cx="0" cy="0"/>
          <a:chOff x="0" y="0"/>
          <a:chExt cx="0" cy="0"/>
        </a:xfrm>
      </p:grpSpPr>
      <p:sp>
        <p:nvSpPr>
          <p:cNvPr id="5540" name="Google Shape;5540;p91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b="1" lang="en-US" sz="4000"/>
              <a:t>Negative Choice:</a:t>
            </a:r>
            <a:endParaRPr/>
          </a:p>
          <a:p>
            <a:pPr indent="0" lvl="0" marL="0" rtl="0" algn="l">
              <a:lnSpc>
                <a:spcPct val="90000"/>
              </a:lnSpc>
              <a:spcBef>
                <a:spcPts val="533"/>
              </a:spcBef>
              <a:spcAft>
                <a:spcPts val="0"/>
              </a:spcAft>
              <a:buClr>
                <a:schemeClr val="dk1"/>
              </a:buClr>
              <a:buSzPct val="100000"/>
              <a:buNone/>
            </a:pPr>
            <a:r>
              <a:rPr lang="en-US" sz="4000"/>
              <a:t>E 15: Teaching others when you have not been asked to do so is not only a communication error, but also a tactlessness. Therefore, advise only if you know that the recipient expects this from you. By putting ourselves in the role of authority, we prevent dialogue.</a:t>
            </a:r>
            <a:endParaRPr/>
          </a:p>
        </p:txBody>
      </p:sp>
    </p:spTree>
  </p:cSld>
  <p:clrMapOvr>
    <a:masterClrMapping/>
  </p:clrMapOvr>
</p:sld>
</file>

<file path=ppt/slides/slide9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5" name="Shape 5545"/>
        <p:cNvGrpSpPr/>
        <p:nvPr/>
      </p:nvGrpSpPr>
      <p:grpSpPr>
        <a:xfrm>
          <a:off x="0" y="0"/>
          <a:ext cx="0" cy="0"/>
          <a:chOff x="0" y="0"/>
          <a:chExt cx="0" cy="0"/>
        </a:xfrm>
      </p:grpSpPr>
      <p:sp>
        <p:nvSpPr>
          <p:cNvPr id="5546" name="Google Shape;5546;p914"/>
          <p:cNvSpPr txBox="1"/>
          <p:nvPr>
            <p:ph idx="1" type="body"/>
          </p:nvPr>
        </p:nvSpPr>
        <p:spPr>
          <a:xfrm>
            <a:off x="214231" y="0"/>
            <a:ext cx="10619084"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didn’t consider that the situation is so serious. Victoria is our only child. We love her very much and we will do everything to help her. Thank you very much for your care and response. I ‘ll definitely use the proposed form of support. Can I also count for further help at school?</a:t>
            </a:r>
            <a:endParaRPr/>
          </a:p>
        </p:txBody>
      </p:sp>
    </p:spTree>
  </p:cSld>
  <p:clrMapOvr>
    <a:masterClrMapping/>
  </p:clrMapOvr>
</p:sld>
</file>

<file path=ppt/slides/slide9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51" name="Shape 5551"/>
        <p:cNvGrpSpPr/>
        <p:nvPr/>
      </p:nvGrpSpPr>
      <p:grpSpPr>
        <a:xfrm>
          <a:off x="0" y="0"/>
          <a:ext cx="0" cy="0"/>
          <a:chOff x="0" y="0"/>
          <a:chExt cx="0" cy="0"/>
        </a:xfrm>
      </p:grpSpPr>
      <p:sp>
        <p:nvSpPr>
          <p:cNvPr id="5552" name="Google Shape;5552;p915"/>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fontScale="92500" lnSpcReduction="20000"/>
          </a:bodyPr>
          <a:lstStyle/>
          <a:p>
            <a:pPr indent="-742950" lvl="0" marL="742950" rtl="0" algn="l">
              <a:lnSpc>
                <a:spcPct val="90000"/>
              </a:lnSpc>
              <a:spcBef>
                <a:spcPts val="0"/>
              </a:spcBef>
              <a:spcAft>
                <a:spcPts val="0"/>
              </a:spcAft>
              <a:buClr>
                <a:schemeClr val="dk1"/>
              </a:buClr>
              <a:buSzPct val="100000"/>
              <a:buAutoNum type="arabicPeriod"/>
            </a:pPr>
            <a:r>
              <a:rPr lang="en-US" sz="4000">
                <a:latin typeface="Calibri"/>
                <a:ea typeface="Calibri"/>
                <a:cs typeface="Calibri"/>
                <a:sym typeface="Calibri"/>
              </a:rPr>
              <a:t>Yes, I will help your daughter. Victoria, Tuesday and Friday and I'm on duty and invite you to a meeting. However, I will not check your hands, but promise that you will stop to hurting yourself until our next meeting. What do you think?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Yes, I will help Victoria. I can see each of her two times a week for my duty and I will be checking her hands. I hope you will come to me</a:t>
            </a:r>
            <a:endParaRPr/>
          </a:p>
        </p:txBody>
      </p:sp>
    </p:spTree>
  </p:cSld>
  <p:clrMapOvr>
    <a:masterClrMapping/>
  </p:clrMapOvr>
</p:sld>
</file>

<file path=ppt/slides/slide9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57" name="Shape 5557"/>
        <p:cNvGrpSpPr/>
        <p:nvPr/>
      </p:nvGrpSpPr>
      <p:grpSpPr>
        <a:xfrm>
          <a:off x="0" y="0"/>
          <a:ext cx="0" cy="0"/>
          <a:chOff x="0" y="0"/>
          <a:chExt cx="0" cy="0"/>
        </a:xfrm>
      </p:grpSpPr>
      <p:sp>
        <p:nvSpPr>
          <p:cNvPr id="5558" name="Google Shape;5558;p91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 16: Remember that a directive attitude, lack of trust and the use of penalties can lead to masking of self-harm.</a:t>
            </a:r>
            <a:endParaRPr/>
          </a:p>
        </p:txBody>
      </p:sp>
    </p:spTree>
  </p:cSld>
  <p:clrMapOvr>
    <a:masterClrMapping/>
  </p:clrMapOvr>
</p:sld>
</file>

<file path=ppt/slides/slide9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63" name="Shape 5563"/>
        <p:cNvGrpSpPr/>
        <p:nvPr/>
      </p:nvGrpSpPr>
      <p:grpSpPr>
        <a:xfrm>
          <a:off x="0" y="0"/>
          <a:ext cx="0" cy="0"/>
          <a:chOff x="0" y="0"/>
          <a:chExt cx="0" cy="0"/>
        </a:xfrm>
      </p:grpSpPr>
      <p:sp>
        <p:nvSpPr>
          <p:cNvPr id="5564" name="Google Shape;5564;p91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agree.</a:t>
            </a:r>
            <a:endParaRPr/>
          </a:p>
        </p:txBody>
      </p:sp>
    </p:spTree>
  </p:cSld>
  <p:clrMapOvr>
    <a:masterClrMapping/>
  </p:clrMapOvr>
</p:sld>
</file>

<file path=ppt/slides/slide9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69" name="Shape 5569"/>
        <p:cNvGrpSpPr/>
        <p:nvPr/>
      </p:nvGrpSpPr>
      <p:grpSpPr>
        <a:xfrm>
          <a:off x="0" y="0"/>
          <a:ext cx="0" cy="0"/>
          <a:chOff x="0" y="0"/>
          <a:chExt cx="0" cy="0"/>
        </a:xfrm>
      </p:grpSpPr>
      <p:sp>
        <p:nvSpPr>
          <p:cNvPr id="5570" name="Google Shape;5570;p91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Goodbye!</a:t>
            </a:r>
            <a:endParaRPr/>
          </a:p>
        </p:txBody>
      </p:sp>
    </p:spTree>
  </p:cSld>
  <p:clrMapOvr>
    <a:masterClrMapping/>
  </p:clrMapOvr>
</p:sld>
</file>

<file path=ppt/slides/slide9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75" name="Shape 5575"/>
        <p:cNvGrpSpPr/>
        <p:nvPr/>
      </p:nvGrpSpPr>
      <p:grpSpPr>
        <a:xfrm>
          <a:off x="0" y="0"/>
          <a:ext cx="0" cy="0"/>
          <a:chOff x="0" y="0"/>
          <a:chExt cx="0" cy="0"/>
        </a:xfrm>
      </p:grpSpPr>
      <p:sp>
        <p:nvSpPr>
          <p:cNvPr id="5576" name="Google Shape;5576;p91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16-14 points</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You have great communication skills. You are able to bring open communication that gives the student a sense of security.</a:t>
            </a:r>
            <a:endParaRPr/>
          </a:p>
        </p:txBody>
      </p:sp>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4" name="Shape 624"/>
        <p:cNvGrpSpPr/>
        <p:nvPr/>
      </p:nvGrpSpPr>
      <p:grpSpPr>
        <a:xfrm>
          <a:off x="0" y="0"/>
          <a:ext cx="0" cy="0"/>
          <a:chOff x="0" y="0"/>
          <a:chExt cx="0" cy="0"/>
        </a:xfrm>
      </p:grpSpPr>
      <p:sp>
        <p:nvSpPr>
          <p:cNvPr id="625" name="Google Shape;625;p92"/>
          <p:cNvSpPr txBox="1"/>
          <p:nvPr>
            <p:ph idx="1" type="body"/>
          </p:nvPr>
        </p:nvSpPr>
        <p:spPr>
          <a:xfrm>
            <a:off x="663764" y="239274"/>
            <a:ext cx="9569448" cy="3324197"/>
          </a:xfrm>
          <a:prstGeom prst="rect">
            <a:avLst/>
          </a:prstGeom>
          <a:noFill/>
          <a:ln>
            <a:noFill/>
          </a:ln>
        </p:spPr>
        <p:txBody>
          <a:bodyPr anchorCtr="0" anchor="t" bIns="45700" lIns="91425" spcFirstLastPara="1" rIns="91425" wrap="square" tIns="45700">
            <a:normAutofit fontScale="92500"/>
          </a:bodyPr>
          <a:lstStyle/>
          <a:p>
            <a:pPr indent="0" lvl="0" marL="0" rtl="0" algn="l">
              <a:lnSpc>
                <a:spcPct val="90000"/>
              </a:lnSpc>
              <a:spcBef>
                <a:spcPts val="0"/>
              </a:spcBef>
              <a:spcAft>
                <a:spcPts val="0"/>
              </a:spcAft>
              <a:buClr>
                <a:schemeClr val="dk1"/>
              </a:buClr>
              <a:buSzPct val="100000"/>
              <a:buNone/>
            </a:pPr>
            <a:r>
              <a:t/>
            </a:r>
            <a:endParaRPr sz="19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rPr lang="en-US" sz="3500">
                <a:latin typeface="Calibri"/>
                <a:ea typeface="Calibri"/>
                <a:cs typeface="Calibri"/>
                <a:sym typeface="Calibri"/>
              </a:rPr>
              <a:t>This is not the right answer. Although Adam has assumed his responsibility, the teacher's responsibility does not end there. If we take a good look, it has just begun. There's a lot to do after this. These problems should be worked on at four levels: school-wide, non-classroom, classroom and individually with the student.</a:t>
            </a:r>
            <a:endParaRPr/>
          </a:p>
        </p:txBody>
      </p:sp>
    </p:spTree>
  </p:cSld>
  <p:clrMapOvr>
    <a:masterClrMapping/>
  </p:clrMapOvr>
</p:sld>
</file>

<file path=ppt/slides/slide9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81" name="Shape 5581"/>
        <p:cNvGrpSpPr/>
        <p:nvPr/>
      </p:nvGrpSpPr>
      <p:grpSpPr>
        <a:xfrm>
          <a:off x="0" y="0"/>
          <a:ext cx="0" cy="0"/>
          <a:chOff x="0" y="0"/>
          <a:chExt cx="0" cy="0"/>
        </a:xfrm>
      </p:grpSpPr>
      <p:sp>
        <p:nvSpPr>
          <p:cNvPr id="5582" name="Google Shape;5582;p92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13-11 points</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It's pretty good, but too often you impose your opinion on a student.</a:t>
            </a:r>
            <a:endParaRPr/>
          </a:p>
        </p:txBody>
      </p:sp>
    </p:spTree>
  </p:cSld>
  <p:clrMapOvr>
    <a:masterClrMapping/>
  </p:clrMapOvr>
</p:sld>
</file>

<file path=ppt/slides/slide9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87" name="Shape 5587"/>
        <p:cNvGrpSpPr/>
        <p:nvPr/>
      </p:nvGrpSpPr>
      <p:grpSpPr>
        <a:xfrm>
          <a:off x="0" y="0"/>
          <a:ext cx="0" cy="0"/>
          <a:chOff x="0" y="0"/>
          <a:chExt cx="0" cy="0"/>
        </a:xfrm>
      </p:grpSpPr>
      <p:sp>
        <p:nvSpPr>
          <p:cNvPr id="5588" name="Google Shape;5588;p92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10 points and less</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You use directive ways of communicating with the student, thus blocking the flow of information and limiting your ability to properly intervene.</a:t>
            </a:r>
            <a:endParaRPr/>
          </a:p>
        </p:txBody>
      </p:sp>
    </p:spTree>
  </p:cSld>
  <p:clrMapOvr>
    <a:masterClrMapping/>
  </p:clrMapOvr>
</p:sld>
</file>

<file path=ppt/slides/slide9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93" name="Shape 5593"/>
        <p:cNvGrpSpPr/>
        <p:nvPr/>
      </p:nvGrpSpPr>
      <p:grpSpPr>
        <a:xfrm>
          <a:off x="0" y="0"/>
          <a:ext cx="0" cy="0"/>
          <a:chOff x="0" y="0"/>
          <a:chExt cx="0" cy="0"/>
        </a:xfrm>
      </p:grpSpPr>
      <p:sp>
        <p:nvSpPr>
          <p:cNvPr id="5594" name="Google Shape;5594;p92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TEACHER!</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Use your skills to work with students with problems in self-perception. ORDERING YOUR KNOWLEDGE in the field of self-aggression will help you in this.</a:t>
            </a:r>
            <a:endParaRPr/>
          </a:p>
        </p:txBody>
      </p:sp>
    </p:spTree>
  </p:cSld>
  <p:clrMapOvr>
    <a:masterClrMapping/>
  </p:clrMapOvr>
</p:sld>
</file>

<file path=ppt/slides/slide9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99" name="Shape 5599"/>
        <p:cNvGrpSpPr/>
        <p:nvPr/>
      </p:nvGrpSpPr>
      <p:grpSpPr>
        <a:xfrm>
          <a:off x="0" y="0"/>
          <a:ext cx="0" cy="0"/>
          <a:chOff x="0" y="0"/>
          <a:chExt cx="0" cy="0"/>
        </a:xfrm>
      </p:grpSpPr>
      <p:sp>
        <p:nvSpPr>
          <p:cNvPr id="5600" name="Google Shape;5600;p92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lnSpcReduction="10000"/>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Introduction</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Self Injury</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Causes of Self Injury</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Consequences</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Intervention</a:t>
            </a:r>
            <a:endParaRPr/>
          </a:p>
        </p:txBody>
      </p:sp>
    </p:spTree>
  </p:cSld>
  <p:clrMapOvr>
    <a:masterClrMapping/>
  </p:clrMapOvr>
</p:sld>
</file>

<file path=ppt/slides/slide9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05" name="Shape 5605"/>
        <p:cNvGrpSpPr/>
        <p:nvPr/>
      </p:nvGrpSpPr>
      <p:grpSpPr>
        <a:xfrm>
          <a:off x="0" y="0"/>
          <a:ext cx="0" cy="0"/>
          <a:chOff x="0" y="0"/>
          <a:chExt cx="0" cy="0"/>
        </a:xfrm>
      </p:grpSpPr>
      <p:sp>
        <p:nvSpPr>
          <p:cNvPr id="5606" name="Google Shape;5606;p92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Good Morning</a:t>
            </a:r>
            <a:endParaRPr/>
          </a:p>
        </p:txBody>
      </p:sp>
    </p:spTree>
  </p:cSld>
  <p:clrMapOvr>
    <a:masterClrMapping/>
  </p:clrMapOvr>
</p:sld>
</file>

<file path=ppt/slides/slide9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11" name="Shape 5611"/>
        <p:cNvGrpSpPr/>
        <p:nvPr/>
      </p:nvGrpSpPr>
      <p:grpSpPr>
        <a:xfrm>
          <a:off x="0" y="0"/>
          <a:ext cx="0" cy="0"/>
          <a:chOff x="0" y="0"/>
          <a:chExt cx="0" cy="0"/>
        </a:xfrm>
      </p:grpSpPr>
      <p:sp>
        <p:nvSpPr>
          <p:cNvPr id="5612" name="Google Shape;5612;p925"/>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b="1" lang="en-US" sz="4000">
                <a:latin typeface="Calibri"/>
                <a:ea typeface="Calibri"/>
                <a:cs typeface="Calibri"/>
                <a:sym typeface="Calibri"/>
              </a:rPr>
              <a:t>WHAT YOU KNOW ABOUT MICHAEL: </a:t>
            </a:r>
            <a:endParaRPr/>
          </a:p>
          <a:p>
            <a:pPr indent="0" lvl="0" marL="0" rtl="0" algn="l">
              <a:lnSpc>
                <a:spcPct val="90000"/>
              </a:lnSpc>
              <a:spcBef>
                <a:spcPts val="533"/>
              </a:spcBef>
              <a:spcAft>
                <a:spcPts val="0"/>
              </a:spcAft>
              <a:buClr>
                <a:schemeClr val="dk1"/>
              </a:buClr>
              <a:buSzPct val="100000"/>
              <a:buNone/>
            </a:pPr>
            <a:r>
              <a:rPr lang="en-US" sz="4000"/>
              <a:t>Michael is 16 years old. He is a calm and disciplined student. Demonstrates difficulties in establishing contacts with teachers and peers. Avoids class forum statements. Often, his attempts at speech end in nervousness and long silence. He answers the teacher's questions in a low voice or doesn't answer at all. In group work, he is usually just a passive participant. He tries to remain unnoticed. He often feels insecure and nervous. He usually sits in class with his head down.</a:t>
            </a:r>
            <a:endParaRPr/>
          </a:p>
          <a:p>
            <a:pPr indent="0" lvl="0" marL="0" rtl="0" algn="l">
              <a:lnSpc>
                <a:spcPct val="90000"/>
              </a:lnSpc>
              <a:spcBef>
                <a:spcPts val="533"/>
              </a:spcBef>
              <a:spcAft>
                <a:spcPts val="0"/>
              </a:spcAft>
              <a:buClr>
                <a:schemeClr val="dk1"/>
              </a:buClr>
              <a:buSzPct val="100000"/>
              <a:buNone/>
            </a:pPr>
            <a:r>
              <a:t/>
            </a:r>
            <a:endParaRPr sz="4000">
              <a:latin typeface="Calibri"/>
              <a:ea typeface="Calibri"/>
              <a:cs typeface="Calibri"/>
              <a:sym typeface="Calibri"/>
            </a:endParaRPr>
          </a:p>
          <a:p>
            <a:pPr indent="0" lvl="0" marL="0" rtl="0" algn="l">
              <a:lnSpc>
                <a:spcPct val="90000"/>
              </a:lnSpc>
              <a:spcBef>
                <a:spcPts val="533"/>
              </a:spcBef>
              <a:spcAft>
                <a:spcPts val="0"/>
              </a:spcAft>
              <a:buClr>
                <a:schemeClr val="dk1"/>
              </a:buClr>
              <a:buSzPct val="100000"/>
              <a:buNone/>
            </a:pPr>
            <a:r>
              <a:t/>
            </a:r>
            <a:endParaRPr sz="4000">
              <a:latin typeface="Calibri"/>
              <a:ea typeface="Calibri"/>
              <a:cs typeface="Calibri"/>
              <a:sym typeface="Calibri"/>
            </a:endParaRPr>
          </a:p>
        </p:txBody>
      </p:sp>
    </p:spTree>
  </p:cSld>
  <p:clrMapOvr>
    <a:masterClrMapping/>
  </p:clrMapOvr>
</p:sld>
</file>

<file path=ppt/slides/slide9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17" name="Shape 5617"/>
        <p:cNvGrpSpPr/>
        <p:nvPr/>
      </p:nvGrpSpPr>
      <p:grpSpPr>
        <a:xfrm>
          <a:off x="0" y="0"/>
          <a:ext cx="0" cy="0"/>
          <a:chOff x="0" y="0"/>
          <a:chExt cx="0" cy="0"/>
        </a:xfrm>
      </p:grpSpPr>
      <p:sp>
        <p:nvSpPr>
          <p:cNvPr id="5618" name="Google Shape;5618;p92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invite you for a lesson.</a:t>
            </a:r>
            <a:endParaRPr/>
          </a:p>
        </p:txBody>
      </p:sp>
    </p:spTree>
  </p:cSld>
  <p:clrMapOvr>
    <a:masterClrMapping/>
  </p:clrMapOvr>
</p:sld>
</file>

<file path=ppt/slides/slide9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23" name="Shape 5623"/>
        <p:cNvGrpSpPr/>
        <p:nvPr/>
      </p:nvGrpSpPr>
      <p:grpSpPr>
        <a:xfrm>
          <a:off x="0" y="0"/>
          <a:ext cx="0" cy="0"/>
          <a:chOff x="0" y="0"/>
          <a:chExt cx="0" cy="0"/>
        </a:xfrm>
      </p:grpSpPr>
      <p:sp>
        <p:nvSpPr>
          <p:cNvPr id="5624" name="Google Shape;5624;p92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you opens the diary and read the attendance list.</a:t>
            </a:r>
            <a:endParaRPr/>
          </a:p>
        </p:txBody>
      </p:sp>
    </p:spTree>
  </p:cSld>
  <p:clrMapOvr>
    <a:masterClrMapping/>
  </p:clrMapOvr>
</p:sld>
</file>

<file path=ppt/slides/slide9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29" name="Shape 5629"/>
        <p:cNvGrpSpPr/>
        <p:nvPr/>
      </p:nvGrpSpPr>
      <p:grpSpPr>
        <a:xfrm>
          <a:off x="0" y="0"/>
          <a:ext cx="0" cy="0"/>
          <a:chOff x="0" y="0"/>
          <a:chExt cx="0" cy="0"/>
        </a:xfrm>
      </p:grpSpPr>
      <p:sp>
        <p:nvSpPr>
          <p:cNvPr id="5630" name="Google Shape;5630;p92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Diana</a:t>
            </a:r>
            <a:endParaRPr/>
          </a:p>
        </p:txBody>
      </p:sp>
    </p:spTree>
  </p:cSld>
  <p:clrMapOvr>
    <a:masterClrMapping/>
  </p:clrMapOvr>
</p:sld>
</file>

<file path=ppt/slides/slide9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35" name="Shape 5635"/>
        <p:cNvGrpSpPr/>
        <p:nvPr/>
      </p:nvGrpSpPr>
      <p:grpSpPr>
        <a:xfrm>
          <a:off x="0" y="0"/>
          <a:ext cx="0" cy="0"/>
          <a:chOff x="0" y="0"/>
          <a:chExt cx="0" cy="0"/>
        </a:xfrm>
      </p:grpSpPr>
      <p:sp>
        <p:nvSpPr>
          <p:cNvPr id="5636" name="Google Shape;5636;p92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Present</a:t>
            </a:r>
            <a:endParaRPr/>
          </a:p>
        </p:txBody>
      </p:sp>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0" name="Shape 630"/>
        <p:cNvGrpSpPr/>
        <p:nvPr/>
      </p:nvGrpSpPr>
      <p:grpSpPr>
        <a:xfrm>
          <a:off x="0" y="0"/>
          <a:ext cx="0" cy="0"/>
          <a:chOff x="0" y="0"/>
          <a:chExt cx="0" cy="0"/>
        </a:xfrm>
      </p:grpSpPr>
      <p:sp>
        <p:nvSpPr>
          <p:cNvPr id="631" name="Google Shape;631;p93"/>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sz="2800">
                <a:latin typeface="Calibri"/>
                <a:ea typeface="Calibri"/>
                <a:cs typeface="Calibri"/>
                <a:sym typeface="Calibri"/>
              </a:rPr>
              <a:t>This is not the right answer. Although we want to share what has happened with the whole school community, we cannot. This would weaken Adam and jeopardize his relationship with the school. These students need attention and care. Dealing with them and their questions is not easy at all. </a:t>
            </a:r>
            <a:endParaRPr/>
          </a:p>
          <a:p>
            <a:pPr indent="0" lvl="0" marL="0" rtl="0" algn="l">
              <a:lnSpc>
                <a:spcPct val="90000"/>
              </a:lnSpc>
              <a:spcBef>
                <a:spcPts val="533"/>
              </a:spcBef>
              <a:spcAft>
                <a:spcPts val="0"/>
              </a:spcAft>
              <a:buClr>
                <a:schemeClr val="dk1"/>
              </a:buClr>
              <a:buSzPts val="2800"/>
              <a:buNone/>
            </a:pPr>
            <a:r>
              <a:rPr lang="en-US" sz="2800">
                <a:latin typeface="Calibri"/>
                <a:ea typeface="Calibri"/>
                <a:cs typeface="Calibri"/>
                <a:sym typeface="Calibri"/>
              </a:rPr>
              <a:t>A measured approach is the solution. Their case cannot be disclosed, but the underlying problem of his behaviour can and should be worked on with the whole school community at four levels: school-wide, non-classroom, classroom, and individual student.</a:t>
            </a:r>
            <a:endParaRPr/>
          </a:p>
        </p:txBody>
      </p:sp>
    </p:spTree>
  </p:cSld>
  <p:clrMapOvr>
    <a:masterClrMapping/>
  </p:clrMapOvr>
</p:sld>
</file>

<file path=ppt/slides/slide9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41" name="Shape 5641"/>
        <p:cNvGrpSpPr/>
        <p:nvPr/>
      </p:nvGrpSpPr>
      <p:grpSpPr>
        <a:xfrm>
          <a:off x="0" y="0"/>
          <a:ext cx="0" cy="0"/>
          <a:chOff x="0" y="0"/>
          <a:chExt cx="0" cy="0"/>
        </a:xfrm>
      </p:grpSpPr>
      <p:sp>
        <p:nvSpPr>
          <p:cNvPr id="5642" name="Google Shape;5642;p93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Anna</a:t>
            </a:r>
            <a:endParaRPr/>
          </a:p>
        </p:txBody>
      </p:sp>
    </p:spTree>
  </p:cSld>
  <p:clrMapOvr>
    <a:masterClrMapping/>
  </p:clrMapOvr>
</p:sld>
</file>

<file path=ppt/slides/slide9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47" name="Shape 5647"/>
        <p:cNvGrpSpPr/>
        <p:nvPr/>
      </p:nvGrpSpPr>
      <p:grpSpPr>
        <a:xfrm>
          <a:off x="0" y="0"/>
          <a:ext cx="0" cy="0"/>
          <a:chOff x="0" y="0"/>
          <a:chExt cx="0" cy="0"/>
        </a:xfrm>
      </p:grpSpPr>
      <p:sp>
        <p:nvSpPr>
          <p:cNvPr id="5648" name="Google Shape;5648;p93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Present</a:t>
            </a:r>
            <a:endParaRPr/>
          </a:p>
        </p:txBody>
      </p:sp>
    </p:spTree>
  </p:cSld>
  <p:clrMapOvr>
    <a:masterClrMapping/>
  </p:clrMapOvr>
</p:sld>
</file>

<file path=ppt/slides/slide9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53" name="Shape 5653"/>
        <p:cNvGrpSpPr/>
        <p:nvPr/>
      </p:nvGrpSpPr>
      <p:grpSpPr>
        <a:xfrm>
          <a:off x="0" y="0"/>
          <a:ext cx="0" cy="0"/>
          <a:chOff x="0" y="0"/>
          <a:chExt cx="0" cy="0"/>
        </a:xfrm>
      </p:grpSpPr>
      <p:sp>
        <p:nvSpPr>
          <p:cNvPr id="5654" name="Google Shape;5654;p93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Michael</a:t>
            </a:r>
            <a:endParaRPr/>
          </a:p>
        </p:txBody>
      </p:sp>
    </p:spTree>
  </p:cSld>
  <p:clrMapOvr>
    <a:masterClrMapping/>
  </p:clrMapOvr>
</p:sld>
</file>

<file path=ppt/slides/slide9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59" name="Shape 5659"/>
        <p:cNvGrpSpPr/>
        <p:nvPr/>
      </p:nvGrpSpPr>
      <p:grpSpPr>
        <a:xfrm>
          <a:off x="0" y="0"/>
          <a:ext cx="0" cy="0"/>
          <a:chOff x="0" y="0"/>
          <a:chExt cx="0" cy="0"/>
        </a:xfrm>
      </p:grpSpPr>
      <p:sp>
        <p:nvSpPr>
          <p:cNvPr id="5660" name="Google Shape;5660;p93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Michael answers very quietly:</a:t>
            </a:r>
            <a:endParaRPr/>
          </a:p>
          <a:p>
            <a:pPr indent="0" lvl="0" marL="0" rtl="0" algn="l">
              <a:lnSpc>
                <a:spcPct val="90000"/>
              </a:lnSpc>
              <a:spcBef>
                <a:spcPts val="533"/>
              </a:spcBef>
              <a:spcAft>
                <a:spcPts val="0"/>
              </a:spcAft>
              <a:buClr>
                <a:schemeClr val="dk1"/>
              </a:buClr>
              <a:buSzPts val="4000"/>
              <a:buNone/>
            </a:pPr>
            <a:r>
              <a:t/>
            </a:r>
            <a:endParaRPr sz="4000">
              <a:latin typeface="Calibri"/>
              <a:ea typeface="Calibri"/>
              <a:cs typeface="Calibri"/>
              <a:sym typeface="Calibri"/>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present</a:t>
            </a:r>
            <a:endParaRPr/>
          </a:p>
        </p:txBody>
      </p:sp>
    </p:spTree>
  </p:cSld>
  <p:clrMapOvr>
    <a:masterClrMapping/>
  </p:clrMapOvr>
</p:sld>
</file>

<file path=ppt/slides/slide9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65" name="Shape 5665"/>
        <p:cNvGrpSpPr/>
        <p:nvPr/>
      </p:nvGrpSpPr>
      <p:grpSpPr>
        <a:xfrm>
          <a:off x="0" y="0"/>
          <a:ext cx="0" cy="0"/>
          <a:chOff x="0" y="0"/>
          <a:chExt cx="0" cy="0"/>
        </a:xfrm>
      </p:grpSpPr>
      <p:sp>
        <p:nvSpPr>
          <p:cNvPr id="5666" name="Google Shape;5666;p93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Michael, I could not hear you, please repeat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Michael, speak loud and clear</a:t>
            </a:r>
            <a:endParaRPr/>
          </a:p>
        </p:txBody>
      </p:sp>
    </p:spTree>
  </p:cSld>
  <p:clrMapOvr>
    <a:masterClrMapping/>
  </p:clrMapOvr>
</p:sld>
</file>

<file path=ppt/slides/slide9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71" name="Shape 5671"/>
        <p:cNvGrpSpPr/>
        <p:nvPr/>
      </p:nvGrpSpPr>
      <p:grpSpPr>
        <a:xfrm>
          <a:off x="0" y="0"/>
          <a:ext cx="0" cy="0"/>
          <a:chOff x="0" y="0"/>
          <a:chExt cx="0" cy="0"/>
        </a:xfrm>
      </p:grpSpPr>
      <p:sp>
        <p:nvSpPr>
          <p:cNvPr id="5672" name="Google Shape;5672;p93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E1: Remember that all actions towards a shy student should be characterized by delicacy, discretion and sensitivity.</a:t>
            </a:r>
            <a:endParaRPr/>
          </a:p>
        </p:txBody>
      </p:sp>
    </p:spTree>
  </p:cSld>
  <p:clrMapOvr>
    <a:masterClrMapping/>
  </p:clrMapOvr>
</p:sld>
</file>

<file path=ppt/slides/slide9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77" name="Shape 5677"/>
        <p:cNvGrpSpPr/>
        <p:nvPr/>
      </p:nvGrpSpPr>
      <p:grpSpPr>
        <a:xfrm>
          <a:off x="0" y="0"/>
          <a:ext cx="0" cy="0"/>
          <a:chOff x="0" y="0"/>
          <a:chExt cx="0" cy="0"/>
        </a:xfrm>
      </p:grpSpPr>
      <p:sp>
        <p:nvSpPr>
          <p:cNvPr id="5678" name="Google Shape;5678;p93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read and checked your papers.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A few of them are really good. </a:t>
            </a:r>
            <a:endParaRPr/>
          </a:p>
        </p:txBody>
      </p:sp>
    </p:spTree>
  </p:cSld>
  <p:clrMapOvr>
    <a:masterClrMapping/>
  </p:clrMapOvr>
</p:sld>
</file>

<file path=ppt/slides/slide9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83" name="Shape 5683"/>
        <p:cNvGrpSpPr/>
        <p:nvPr/>
      </p:nvGrpSpPr>
      <p:grpSpPr>
        <a:xfrm>
          <a:off x="0" y="0"/>
          <a:ext cx="0" cy="0"/>
          <a:chOff x="0" y="0"/>
          <a:chExt cx="0" cy="0"/>
        </a:xfrm>
      </p:grpSpPr>
      <p:sp>
        <p:nvSpPr>
          <p:cNvPr id="5684" name="Google Shape;5684;p93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Michael, read your paper.</a:t>
            </a:r>
            <a:endParaRPr/>
          </a:p>
        </p:txBody>
      </p:sp>
    </p:spTree>
  </p:cSld>
  <p:clrMapOvr>
    <a:masterClrMapping/>
  </p:clrMapOvr>
</p:sld>
</file>

<file path=ppt/slides/slide9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89" name="Shape 5689"/>
        <p:cNvGrpSpPr/>
        <p:nvPr/>
      </p:nvGrpSpPr>
      <p:grpSpPr>
        <a:xfrm>
          <a:off x="0" y="0"/>
          <a:ext cx="0" cy="0"/>
          <a:chOff x="0" y="0"/>
          <a:chExt cx="0" cy="0"/>
        </a:xfrm>
      </p:grpSpPr>
      <p:sp>
        <p:nvSpPr>
          <p:cNvPr id="5690" name="Google Shape;5690;p93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Michael stands up and is silent, his head is down.</a:t>
            </a:r>
            <a:endParaRPr/>
          </a:p>
        </p:txBody>
      </p:sp>
    </p:spTree>
  </p:cSld>
  <p:clrMapOvr>
    <a:masterClrMapping/>
  </p:clrMapOvr>
</p:sld>
</file>

<file path=ppt/slides/slide9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95" name="Shape 5695"/>
        <p:cNvGrpSpPr/>
        <p:nvPr/>
      </p:nvGrpSpPr>
      <p:grpSpPr>
        <a:xfrm>
          <a:off x="0" y="0"/>
          <a:ext cx="0" cy="0"/>
          <a:chOff x="0" y="0"/>
          <a:chExt cx="0" cy="0"/>
        </a:xfrm>
      </p:grpSpPr>
      <p:sp>
        <p:nvSpPr>
          <p:cNvPr id="5696" name="Google Shape;5696;p93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Time is flying. Are you reading or not I understand that you do not want to read your paper. Should I do it for you?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Your paper is very good. If you let me, I can read it. Can I? </a:t>
            </a:r>
            <a:endParaRPr/>
          </a:p>
        </p:txBody>
      </p:sp>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6" name="Shape 636"/>
        <p:cNvGrpSpPr/>
        <p:nvPr/>
      </p:nvGrpSpPr>
      <p:grpSpPr>
        <a:xfrm>
          <a:off x="0" y="0"/>
          <a:ext cx="0" cy="0"/>
          <a:chOff x="0" y="0"/>
          <a:chExt cx="0" cy="0"/>
        </a:xfrm>
      </p:grpSpPr>
      <p:sp>
        <p:nvSpPr>
          <p:cNvPr id="637" name="Google Shape;637;p94"/>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400"/>
              <a:buNone/>
            </a:pPr>
            <a:r>
              <a:rPr lang="en-US" sz="2400">
                <a:latin typeface="Calibri"/>
                <a:ea typeface="Calibri"/>
                <a:cs typeface="Calibri"/>
                <a:sym typeface="Calibri"/>
              </a:rPr>
              <a:t>Correct Answer! Now is the time to involve the student in solving his problem, because stealing is part of a set of inappropriate behaviors that Adam has been presenting for some time. It's time to call the school board, staff, technical experts, other teachers and even colleagues and to work on these problems from a constructive perspective. </a:t>
            </a:r>
            <a:endParaRPr/>
          </a:p>
          <a:p>
            <a:pPr indent="0" lvl="0" marL="0" rtl="0" algn="l">
              <a:lnSpc>
                <a:spcPct val="90000"/>
              </a:lnSpc>
              <a:spcBef>
                <a:spcPts val="533"/>
              </a:spcBef>
              <a:spcAft>
                <a:spcPts val="0"/>
              </a:spcAft>
              <a:buClr>
                <a:schemeClr val="dk1"/>
              </a:buClr>
              <a:buSzPts val="2400"/>
              <a:buNone/>
            </a:pPr>
            <a:r>
              <a:rPr lang="en-US" sz="2400">
                <a:latin typeface="Calibri"/>
                <a:ea typeface="Calibri"/>
                <a:cs typeface="Calibri"/>
                <a:sym typeface="Calibri"/>
              </a:rPr>
              <a:t>We must focus on the problem and not on the players alone. It is, for example, to take advantage of the classroom and work with the group of pupils to develop social skills, not only of Adam, but of all the pupils. It's about promoting meetings with parents in order to alert them to possible signs they should be aware of at home.</a:t>
            </a:r>
            <a:endParaRPr/>
          </a:p>
        </p:txBody>
      </p:sp>
    </p:spTree>
  </p:cSld>
  <p:clrMapOvr>
    <a:masterClrMapping/>
  </p:clrMapOvr>
</p:sld>
</file>

<file path=ppt/slides/slide9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1" name="Shape 5701"/>
        <p:cNvGrpSpPr/>
        <p:nvPr/>
      </p:nvGrpSpPr>
      <p:grpSpPr>
        <a:xfrm>
          <a:off x="0" y="0"/>
          <a:ext cx="0" cy="0"/>
          <a:chOff x="0" y="0"/>
          <a:chExt cx="0" cy="0"/>
        </a:xfrm>
      </p:grpSpPr>
      <p:sp>
        <p:nvSpPr>
          <p:cNvPr id="5702" name="Google Shape;5702;p94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E2: By applying disciplinary messages, you create a communication barrier and strengthen fear and a sense of threat.</a:t>
            </a:r>
            <a:endParaRPr/>
          </a:p>
        </p:txBody>
      </p:sp>
    </p:spTree>
  </p:cSld>
  <p:clrMapOvr>
    <a:masterClrMapping/>
  </p:clrMapOvr>
</p:sld>
</file>

<file path=ppt/slides/slide9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7" name="Shape 5707"/>
        <p:cNvGrpSpPr/>
        <p:nvPr/>
      </p:nvGrpSpPr>
      <p:grpSpPr>
        <a:xfrm>
          <a:off x="0" y="0"/>
          <a:ext cx="0" cy="0"/>
          <a:chOff x="0" y="0"/>
          <a:chExt cx="0" cy="0"/>
        </a:xfrm>
      </p:grpSpPr>
      <p:sp>
        <p:nvSpPr>
          <p:cNvPr id="5708" name="Google Shape;5708;p94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Yes</a:t>
            </a:r>
            <a:endParaRPr/>
          </a:p>
        </p:txBody>
      </p:sp>
    </p:spTree>
  </p:cSld>
  <p:clrMapOvr>
    <a:masterClrMapping/>
  </p:clrMapOvr>
</p:sld>
</file>

<file path=ppt/slides/slide9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13" name="Shape 5713"/>
        <p:cNvGrpSpPr/>
        <p:nvPr/>
      </p:nvGrpSpPr>
      <p:grpSpPr>
        <a:xfrm>
          <a:off x="0" y="0"/>
          <a:ext cx="0" cy="0"/>
          <a:chOff x="0" y="0"/>
          <a:chExt cx="0" cy="0"/>
        </a:xfrm>
      </p:grpSpPr>
      <p:sp>
        <p:nvSpPr>
          <p:cNvPr id="5714" name="Google Shape;5714;p94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You read Michael's paper. </a:t>
            </a:r>
            <a:endParaRPr/>
          </a:p>
          <a:p>
            <a:pPr indent="0" lvl="0" marL="0" rtl="0" algn="l">
              <a:lnSpc>
                <a:spcPct val="90000"/>
              </a:lnSpc>
              <a:spcBef>
                <a:spcPts val="533"/>
              </a:spcBef>
              <a:spcAft>
                <a:spcPts val="0"/>
              </a:spcAft>
              <a:buClr>
                <a:schemeClr val="dk1"/>
              </a:buClr>
              <a:buSzPts val="4000"/>
              <a:buNone/>
            </a:pPr>
            <a:r>
              <a:t/>
            </a:r>
            <a:endParaRPr i="1" sz="4000">
              <a:solidFill>
                <a:srgbClr val="0070C0"/>
              </a:solidFill>
              <a:latin typeface="Calibri"/>
              <a:ea typeface="Calibri"/>
              <a:cs typeface="Calibri"/>
              <a:sym typeface="Calibri"/>
            </a:endParaRPr>
          </a:p>
          <a:p>
            <a:pPr indent="0" lvl="0" marL="0" rtl="0" algn="l">
              <a:lnSpc>
                <a:spcPct val="90000"/>
              </a:lnSpc>
              <a:spcBef>
                <a:spcPts val="533"/>
              </a:spcBef>
              <a:spcAft>
                <a:spcPts val="0"/>
              </a:spcAft>
              <a:buClr>
                <a:srgbClr val="0070C0"/>
              </a:buClr>
              <a:buSzPts val="4000"/>
              <a:buNone/>
            </a:pPr>
            <a:r>
              <a:rPr i="1" lang="en-US" sz="4000">
                <a:solidFill>
                  <a:srgbClr val="0070C0"/>
                </a:solidFill>
                <a:latin typeface="Calibri"/>
                <a:ea typeface="Calibri"/>
                <a:cs typeface="Calibri"/>
                <a:sym typeface="Calibri"/>
              </a:rPr>
              <a:t>The bell rings for a break.</a:t>
            </a:r>
            <a:endParaRPr/>
          </a:p>
        </p:txBody>
      </p:sp>
    </p:spTree>
  </p:cSld>
  <p:clrMapOvr>
    <a:masterClrMapping/>
  </p:clrMapOvr>
</p:sld>
</file>

<file path=ppt/slides/slide9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19" name="Shape 5719"/>
        <p:cNvGrpSpPr/>
        <p:nvPr/>
      </p:nvGrpSpPr>
      <p:grpSpPr>
        <a:xfrm>
          <a:off x="0" y="0"/>
          <a:ext cx="0" cy="0"/>
          <a:chOff x="0" y="0"/>
          <a:chExt cx="0" cy="0"/>
        </a:xfrm>
      </p:grpSpPr>
      <p:sp>
        <p:nvSpPr>
          <p:cNvPr id="5720" name="Google Shape;5720;p94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742950" lvl="0" marL="742950" rtl="0" algn="l">
              <a:lnSpc>
                <a:spcPct val="90000"/>
              </a:lnSpc>
              <a:spcBef>
                <a:spcPts val="0"/>
              </a:spcBef>
              <a:spcAft>
                <a:spcPts val="0"/>
              </a:spcAft>
              <a:buClr>
                <a:schemeClr val="dk1"/>
              </a:buClr>
              <a:buSzPct val="100000"/>
              <a:buAutoNum type="arabicPeriod"/>
            </a:pPr>
            <a:r>
              <a:rPr lang="en-US" sz="4000">
                <a:latin typeface="Calibri"/>
                <a:ea typeface="Calibri"/>
                <a:cs typeface="Calibri"/>
                <a:sym typeface="Calibri"/>
              </a:rPr>
              <a:t>You are a talented student. I would like others to appreciate you too. Let's talk about it after class. I invite you to the office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I am dissatisfied with your attitude. Something needs to be done about it. We need to talk about it. I invite you to the office </a:t>
            </a:r>
            <a:endParaRPr/>
          </a:p>
        </p:txBody>
      </p:sp>
    </p:spTree>
  </p:cSld>
  <p:clrMapOvr>
    <a:masterClrMapping/>
  </p:clrMapOvr>
</p:sld>
</file>

<file path=ppt/slides/slide9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25" name="Shape 5725"/>
        <p:cNvGrpSpPr/>
        <p:nvPr/>
      </p:nvGrpSpPr>
      <p:grpSpPr>
        <a:xfrm>
          <a:off x="0" y="0"/>
          <a:ext cx="0" cy="0"/>
          <a:chOff x="0" y="0"/>
          <a:chExt cx="0" cy="0"/>
        </a:xfrm>
      </p:grpSpPr>
      <p:sp>
        <p:nvSpPr>
          <p:cNvPr id="5726" name="Google Shape;5726;p94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E3: Lack of understanding of the essence of the student's difficulties intensifies his problems.</a:t>
            </a:r>
            <a:endParaRPr/>
          </a:p>
        </p:txBody>
      </p:sp>
    </p:spTree>
  </p:cSld>
  <p:clrMapOvr>
    <a:masterClrMapping/>
  </p:clrMapOvr>
</p:sld>
</file>

<file path=ppt/slides/slide9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31" name="Shape 5731"/>
        <p:cNvGrpSpPr/>
        <p:nvPr/>
      </p:nvGrpSpPr>
      <p:grpSpPr>
        <a:xfrm>
          <a:off x="0" y="0"/>
          <a:ext cx="0" cy="0"/>
          <a:chOff x="0" y="0"/>
          <a:chExt cx="0" cy="0"/>
        </a:xfrm>
      </p:grpSpPr>
      <p:sp>
        <p:nvSpPr>
          <p:cNvPr id="5732" name="Google Shape;5732;p94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There is a knock on the door. </a:t>
            </a:r>
            <a:endParaRPr/>
          </a:p>
        </p:txBody>
      </p:sp>
    </p:spTree>
  </p:cSld>
  <p:clrMapOvr>
    <a:masterClrMapping/>
  </p:clrMapOvr>
</p:sld>
</file>

<file path=ppt/slides/slide9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37" name="Shape 5737"/>
        <p:cNvGrpSpPr/>
        <p:nvPr/>
      </p:nvGrpSpPr>
      <p:grpSpPr>
        <a:xfrm>
          <a:off x="0" y="0"/>
          <a:ext cx="0" cy="0"/>
          <a:chOff x="0" y="0"/>
          <a:chExt cx="0" cy="0"/>
        </a:xfrm>
      </p:grpSpPr>
      <p:sp>
        <p:nvSpPr>
          <p:cNvPr id="5738" name="Google Shape;5738;p94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Please enter</a:t>
            </a:r>
            <a:endParaRPr/>
          </a:p>
        </p:txBody>
      </p:sp>
    </p:spTree>
  </p:cSld>
  <p:clrMapOvr>
    <a:masterClrMapping/>
  </p:clrMapOvr>
</p:sld>
</file>

<file path=ppt/slides/slide9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43" name="Shape 5743"/>
        <p:cNvGrpSpPr/>
        <p:nvPr/>
      </p:nvGrpSpPr>
      <p:grpSpPr>
        <a:xfrm>
          <a:off x="0" y="0"/>
          <a:ext cx="0" cy="0"/>
          <a:chOff x="0" y="0"/>
          <a:chExt cx="0" cy="0"/>
        </a:xfrm>
      </p:grpSpPr>
      <p:sp>
        <p:nvSpPr>
          <p:cNvPr id="5744" name="Google Shape;5744;p94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Sit down, please</a:t>
            </a:r>
            <a:endParaRPr/>
          </a:p>
        </p:txBody>
      </p:sp>
    </p:spTree>
  </p:cSld>
  <p:clrMapOvr>
    <a:masterClrMapping/>
  </p:clrMapOvr>
</p:sld>
</file>

<file path=ppt/slides/slide9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49" name="Shape 5749"/>
        <p:cNvGrpSpPr/>
        <p:nvPr/>
      </p:nvGrpSpPr>
      <p:grpSpPr>
        <a:xfrm>
          <a:off x="0" y="0"/>
          <a:ext cx="0" cy="0"/>
          <a:chOff x="0" y="0"/>
          <a:chExt cx="0" cy="0"/>
        </a:xfrm>
      </p:grpSpPr>
      <p:sp>
        <p:nvSpPr>
          <p:cNvPr id="5750" name="Google Shape;5750;p94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742950" lvl="0" marL="742950" rtl="0" algn="l">
              <a:lnSpc>
                <a:spcPct val="90000"/>
              </a:lnSpc>
              <a:spcBef>
                <a:spcPts val="0"/>
              </a:spcBef>
              <a:spcAft>
                <a:spcPts val="0"/>
              </a:spcAft>
              <a:buClr>
                <a:schemeClr val="dk1"/>
              </a:buClr>
              <a:buSzPct val="100000"/>
              <a:buAutoNum type="arabicPeriod"/>
            </a:pPr>
            <a:r>
              <a:rPr lang="en-US" sz="4000">
                <a:latin typeface="Calibri"/>
                <a:ea typeface="Calibri"/>
                <a:cs typeface="Calibri"/>
                <a:sym typeface="Calibri"/>
              </a:rPr>
              <a:t>I know you are shy but you should do something about it</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Michael, you seem sad and distracted to me more and more often. You write really interesting homeworks. What happens if you can't present them? </a:t>
            </a:r>
            <a:endParaRPr/>
          </a:p>
        </p:txBody>
      </p:sp>
    </p:spTree>
  </p:cSld>
  <p:clrMapOvr>
    <a:masterClrMapping/>
  </p:clrMapOvr>
</p:sld>
</file>

<file path=ppt/slides/slide9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55" name="Shape 5755"/>
        <p:cNvGrpSpPr/>
        <p:nvPr/>
      </p:nvGrpSpPr>
      <p:grpSpPr>
        <a:xfrm>
          <a:off x="0" y="0"/>
          <a:ext cx="0" cy="0"/>
          <a:chOff x="0" y="0"/>
          <a:chExt cx="0" cy="0"/>
        </a:xfrm>
      </p:grpSpPr>
      <p:sp>
        <p:nvSpPr>
          <p:cNvPr id="5756" name="Google Shape;5756;p94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70C0"/>
              </a:buClr>
              <a:buSzPts val="4000"/>
              <a:buNone/>
            </a:pPr>
            <a:r>
              <a:rPr i="1" lang="en-US" sz="4000">
                <a:solidFill>
                  <a:srgbClr val="0070C0"/>
                </a:solidFill>
                <a:latin typeface="Calibri"/>
                <a:ea typeface="Calibri"/>
                <a:cs typeface="Calibri"/>
                <a:sym typeface="Calibri"/>
              </a:rPr>
              <a:t>Michael lowers his head</a:t>
            </a:r>
            <a:endParaRPr/>
          </a:p>
        </p:txBody>
      </p:sp>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2" name="Shape 642"/>
        <p:cNvGrpSpPr/>
        <p:nvPr/>
      </p:nvGrpSpPr>
      <p:grpSpPr>
        <a:xfrm>
          <a:off x="0" y="0"/>
          <a:ext cx="0" cy="0"/>
          <a:chOff x="0" y="0"/>
          <a:chExt cx="0" cy="0"/>
        </a:xfrm>
      </p:grpSpPr>
      <p:sp>
        <p:nvSpPr>
          <p:cNvPr id="643" name="Google Shape;643;p95"/>
          <p:cNvSpPr txBox="1"/>
          <p:nvPr>
            <p:ph idx="1" type="body"/>
          </p:nvPr>
        </p:nvSpPr>
        <p:spPr>
          <a:xfrm>
            <a:off x="701676" y="1148337"/>
            <a:ext cx="9569448" cy="13609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Congratulations, the situation has been resolved successfully!</a:t>
            </a:r>
            <a:endParaRPr/>
          </a:p>
        </p:txBody>
      </p:sp>
    </p:spTree>
  </p:cSld>
  <p:clrMapOvr>
    <a:masterClrMapping/>
  </p:clrMapOvr>
</p:sld>
</file>

<file path=ppt/slides/slide9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61" name="Shape 5761"/>
        <p:cNvGrpSpPr/>
        <p:nvPr/>
      </p:nvGrpSpPr>
      <p:grpSpPr>
        <a:xfrm>
          <a:off x="0" y="0"/>
          <a:ext cx="0" cy="0"/>
          <a:chOff x="0" y="0"/>
          <a:chExt cx="0" cy="0"/>
        </a:xfrm>
      </p:grpSpPr>
      <p:sp>
        <p:nvSpPr>
          <p:cNvPr id="5762" name="Google Shape;5762;p95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E4: Calling a student shy, works like a self-fulfilling prophecy, i.e. the student thinks that he is shy and behaves like that.</a:t>
            </a:r>
            <a:endParaRPr/>
          </a:p>
        </p:txBody>
      </p:sp>
    </p:spTree>
  </p:cSld>
  <p:clrMapOvr>
    <a:masterClrMapping/>
  </p:clrMapOvr>
</p:sld>
</file>

<file path=ppt/slides/slide9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67" name="Shape 5767"/>
        <p:cNvGrpSpPr/>
        <p:nvPr/>
      </p:nvGrpSpPr>
      <p:grpSpPr>
        <a:xfrm>
          <a:off x="0" y="0"/>
          <a:ext cx="0" cy="0"/>
          <a:chOff x="0" y="0"/>
          <a:chExt cx="0" cy="0"/>
        </a:xfrm>
      </p:grpSpPr>
      <p:sp>
        <p:nvSpPr>
          <p:cNvPr id="5768" name="Google Shape;5768;p95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There are many people who have problems with public performances. At the beginning of my work I also had this problem. I understand however, that I lose much. You can also try to change it.</a:t>
            </a:r>
            <a:endParaRPr/>
          </a:p>
        </p:txBody>
      </p:sp>
    </p:spTree>
  </p:cSld>
  <p:clrMapOvr>
    <a:masterClrMapping/>
  </p:clrMapOvr>
</p:sld>
</file>

<file path=ppt/slides/slide9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73" name="Shape 5773"/>
        <p:cNvGrpSpPr/>
        <p:nvPr/>
      </p:nvGrpSpPr>
      <p:grpSpPr>
        <a:xfrm>
          <a:off x="0" y="0"/>
          <a:ext cx="0" cy="0"/>
          <a:chOff x="0" y="0"/>
          <a:chExt cx="0" cy="0"/>
        </a:xfrm>
      </p:grpSpPr>
      <p:sp>
        <p:nvSpPr>
          <p:cNvPr id="5774" name="Google Shape;5774;p95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can’t. I am not able to change it.</a:t>
            </a:r>
            <a:endParaRPr/>
          </a:p>
        </p:txBody>
      </p:sp>
    </p:spTree>
  </p:cSld>
  <p:clrMapOvr>
    <a:masterClrMapping/>
  </p:clrMapOvr>
</p:sld>
</file>

<file path=ppt/slides/slide9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79" name="Shape 5779"/>
        <p:cNvGrpSpPr/>
        <p:nvPr/>
      </p:nvGrpSpPr>
      <p:grpSpPr>
        <a:xfrm>
          <a:off x="0" y="0"/>
          <a:ext cx="0" cy="0"/>
          <a:chOff x="0" y="0"/>
          <a:chExt cx="0" cy="0"/>
        </a:xfrm>
      </p:grpSpPr>
      <p:sp>
        <p:nvSpPr>
          <p:cNvPr id="5780" name="Google Shape;5780;p953"/>
          <p:cNvSpPr txBox="1"/>
          <p:nvPr>
            <p:ph idx="1" type="body"/>
          </p:nvPr>
        </p:nvSpPr>
        <p:spPr>
          <a:xfrm>
            <a:off x="214231" y="0"/>
            <a:ext cx="10497312" cy="3657599"/>
          </a:xfrm>
          <a:prstGeom prst="rect">
            <a:avLst/>
          </a:prstGeom>
          <a:noFill/>
          <a:ln>
            <a:noFill/>
          </a:ln>
        </p:spPr>
        <p:txBody>
          <a:bodyPr anchorCtr="0" anchor="t" bIns="45700" lIns="91425" spcFirstLastPara="1" rIns="91425" wrap="square" tIns="45700">
            <a:normAutofit fontScale="92500" lnSpcReduction="20000"/>
          </a:bodyPr>
          <a:lstStyle/>
          <a:p>
            <a:pPr indent="-742950" lvl="0" marL="742950" rtl="0" algn="l">
              <a:lnSpc>
                <a:spcPct val="90000"/>
              </a:lnSpc>
              <a:spcBef>
                <a:spcPts val="0"/>
              </a:spcBef>
              <a:spcAft>
                <a:spcPts val="0"/>
              </a:spcAft>
              <a:buClr>
                <a:schemeClr val="dk1"/>
              </a:buClr>
              <a:buSzPct val="100000"/>
              <a:buAutoNum type="arabicPeriod"/>
            </a:pPr>
            <a:r>
              <a:rPr lang="en-US" sz="4000">
                <a:latin typeface="Calibri"/>
                <a:ea typeface="Calibri"/>
                <a:cs typeface="Calibri"/>
                <a:sym typeface="Calibri"/>
              </a:rPr>
              <a:t>Michael, none of us are perfect. Sometimes we make mistakes, and this happens to everyone. A wise man learns from mistakes, and a stupid person doesn't even notice them.</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Where does this pessimism come from? Did you do anything to change yourself? You know that your oral statements are part of the assessment. Something needs to be done about it</a:t>
            </a:r>
            <a:endParaRPr/>
          </a:p>
        </p:txBody>
      </p:sp>
    </p:spTree>
  </p:cSld>
  <p:clrMapOvr>
    <a:masterClrMapping/>
  </p:clrMapOvr>
</p:sld>
</file>

<file path=ppt/slides/slide9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85" name="Shape 5785"/>
        <p:cNvGrpSpPr/>
        <p:nvPr/>
      </p:nvGrpSpPr>
      <p:grpSpPr>
        <a:xfrm>
          <a:off x="0" y="0"/>
          <a:ext cx="0" cy="0"/>
          <a:chOff x="0" y="0"/>
          <a:chExt cx="0" cy="0"/>
        </a:xfrm>
      </p:grpSpPr>
      <p:sp>
        <p:nvSpPr>
          <p:cNvPr id="5786" name="Google Shape;5786;p95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E5: Underestimating and lack of understanding of the essence of the student's difficulties intensifies his problems.</a:t>
            </a:r>
            <a:endParaRPr/>
          </a:p>
        </p:txBody>
      </p:sp>
    </p:spTree>
  </p:cSld>
  <p:clrMapOvr>
    <a:masterClrMapping/>
  </p:clrMapOvr>
</p:sld>
</file>

<file path=ppt/slides/slide9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91" name="Shape 5791"/>
        <p:cNvGrpSpPr/>
        <p:nvPr/>
      </p:nvGrpSpPr>
      <p:grpSpPr>
        <a:xfrm>
          <a:off x="0" y="0"/>
          <a:ext cx="0" cy="0"/>
          <a:chOff x="0" y="0"/>
          <a:chExt cx="0" cy="0"/>
        </a:xfrm>
      </p:grpSpPr>
      <p:sp>
        <p:nvSpPr>
          <p:cNvPr id="5792" name="Google Shape;5792;p95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 don’t feel good at school. I have the impression that everyone laughs with me. When I must speak publicly, I have a blank in my head. I know that others are looking at me. I want to change it.</a:t>
            </a:r>
            <a:endParaRPr/>
          </a:p>
        </p:txBody>
      </p:sp>
    </p:spTree>
  </p:cSld>
  <p:clrMapOvr>
    <a:masterClrMapping/>
  </p:clrMapOvr>
</p:sld>
</file>

<file path=ppt/slides/slide9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97" name="Shape 5797"/>
        <p:cNvGrpSpPr/>
        <p:nvPr/>
      </p:nvGrpSpPr>
      <p:grpSpPr>
        <a:xfrm>
          <a:off x="0" y="0"/>
          <a:ext cx="0" cy="0"/>
          <a:chOff x="0" y="0"/>
          <a:chExt cx="0" cy="0"/>
        </a:xfrm>
      </p:grpSpPr>
      <p:sp>
        <p:nvSpPr>
          <p:cNvPr id="5798" name="Google Shape;5798;p956"/>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fontScale="85000" lnSpcReduction="10000"/>
          </a:bodyPr>
          <a:lstStyle/>
          <a:p>
            <a:pPr indent="-742950" lvl="0" marL="742950" rtl="0" algn="l">
              <a:lnSpc>
                <a:spcPct val="90000"/>
              </a:lnSpc>
              <a:spcBef>
                <a:spcPts val="0"/>
              </a:spcBef>
              <a:spcAft>
                <a:spcPts val="0"/>
              </a:spcAft>
              <a:buClr>
                <a:schemeClr val="dk1"/>
              </a:buClr>
              <a:buSzPct val="100000"/>
              <a:buAutoNum type="arabicPeriod"/>
            </a:pPr>
            <a:r>
              <a:rPr lang="en-US" sz="4000">
                <a:latin typeface="Calibri"/>
                <a:ea typeface="Calibri"/>
                <a:cs typeface="Calibri"/>
                <a:sym typeface="Calibri"/>
              </a:rPr>
              <a:t>I feel that shyness makes it difficult for you to function normally. This paralyzing fear limits contacts with other people and you lose a lot by it. That is why I would like to suggest contacting a psychologist who will help you understand what you feel. Can I talk to your parents?.</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I think that your situation is very difficult and you need specialist help quickly. You won't be able to deal with this problem alone without it . I need to talk to your parents</a:t>
            </a:r>
            <a:endParaRPr/>
          </a:p>
        </p:txBody>
      </p:sp>
    </p:spTree>
  </p:cSld>
  <p:clrMapOvr>
    <a:masterClrMapping/>
  </p:clrMapOvr>
</p:sld>
</file>

<file path=ppt/slides/slide9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03" name="Shape 5803"/>
        <p:cNvGrpSpPr/>
        <p:nvPr/>
      </p:nvGrpSpPr>
      <p:grpSpPr>
        <a:xfrm>
          <a:off x="0" y="0"/>
          <a:ext cx="0" cy="0"/>
          <a:chOff x="0" y="0"/>
          <a:chExt cx="0" cy="0"/>
        </a:xfrm>
      </p:grpSpPr>
      <p:sp>
        <p:nvSpPr>
          <p:cNvPr id="5804" name="Google Shape;5804;p95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E6: Avoid unequivocally negative identification of student's problems, imposing your grades and giving advice that can increase the feeling of danger and lack of faith in your own abilities.</a:t>
            </a:r>
            <a:endParaRPr/>
          </a:p>
        </p:txBody>
      </p:sp>
    </p:spTree>
  </p:cSld>
  <p:clrMapOvr>
    <a:masterClrMapping/>
  </p:clrMapOvr>
</p:sld>
</file>

<file path=ppt/slides/slide9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09" name="Shape 5809"/>
        <p:cNvGrpSpPr/>
        <p:nvPr/>
      </p:nvGrpSpPr>
      <p:grpSpPr>
        <a:xfrm>
          <a:off x="0" y="0"/>
          <a:ext cx="0" cy="0"/>
          <a:chOff x="0" y="0"/>
          <a:chExt cx="0" cy="0"/>
        </a:xfrm>
      </p:grpSpPr>
      <p:sp>
        <p:nvSpPr>
          <p:cNvPr id="5810" name="Google Shape;5810;p95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Good. I'll tell my mum about the meeting.</a:t>
            </a:r>
            <a:endParaRPr/>
          </a:p>
        </p:txBody>
      </p:sp>
    </p:spTree>
  </p:cSld>
  <p:clrMapOvr>
    <a:masterClrMapping/>
  </p:clrMapOvr>
</p:sld>
</file>

<file path=ppt/slides/slide9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15" name="Shape 5815"/>
        <p:cNvGrpSpPr/>
        <p:nvPr/>
      </p:nvGrpSpPr>
      <p:grpSpPr>
        <a:xfrm>
          <a:off x="0" y="0"/>
          <a:ext cx="0" cy="0"/>
          <a:chOff x="0" y="0"/>
          <a:chExt cx="0" cy="0"/>
        </a:xfrm>
      </p:grpSpPr>
      <p:sp>
        <p:nvSpPr>
          <p:cNvPr id="5816" name="Google Shape;5816;p959"/>
          <p:cNvSpPr txBox="1"/>
          <p:nvPr>
            <p:ph idx="1" type="body"/>
          </p:nvPr>
        </p:nvSpPr>
        <p:spPr>
          <a:xfrm>
            <a:off x="0" y="1"/>
            <a:ext cx="10972800" cy="36576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I’m waiting for a meeting with your mother. But we should not lose time. Today I suggest to talk about terms of changing your behavior with the “BOLDNESS” program. What do you think?</a:t>
            </a:r>
            <a:endParaRPr/>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8" name="Shape 648"/>
        <p:cNvGrpSpPr/>
        <p:nvPr/>
      </p:nvGrpSpPr>
      <p:grpSpPr>
        <a:xfrm>
          <a:off x="0" y="0"/>
          <a:ext cx="0" cy="0"/>
          <a:chOff x="0" y="0"/>
          <a:chExt cx="0" cy="0"/>
        </a:xfrm>
      </p:grpSpPr>
      <p:sp>
        <p:nvSpPr>
          <p:cNvPr id="649" name="Google Shape;649;p96"/>
          <p:cNvSpPr txBox="1"/>
          <p:nvPr>
            <p:ph idx="1" type="body"/>
          </p:nvPr>
        </p:nvSpPr>
        <p:spPr>
          <a:xfrm>
            <a:off x="701676" y="1182648"/>
            <a:ext cx="9569448" cy="129230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It seems the situation has not been resolved. Check the theory and try again!</a:t>
            </a:r>
            <a:endParaRPr/>
          </a:p>
        </p:txBody>
      </p:sp>
    </p:spTree>
  </p:cSld>
  <p:clrMapOvr>
    <a:masterClrMapping/>
  </p:clrMapOvr>
</p:sld>
</file>

<file path=ppt/slides/slide9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21" name="Shape 5821"/>
        <p:cNvGrpSpPr/>
        <p:nvPr/>
      </p:nvGrpSpPr>
      <p:grpSpPr>
        <a:xfrm>
          <a:off x="0" y="0"/>
          <a:ext cx="0" cy="0"/>
          <a:chOff x="0" y="0"/>
          <a:chExt cx="0" cy="0"/>
        </a:xfrm>
      </p:grpSpPr>
      <p:sp>
        <p:nvSpPr>
          <p:cNvPr id="5822" name="Google Shape;5822;p96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We can try.</a:t>
            </a:r>
            <a:endParaRPr/>
          </a:p>
        </p:txBody>
      </p:sp>
    </p:spTree>
  </p:cSld>
  <p:clrMapOvr>
    <a:masterClrMapping/>
  </p:clrMapOvr>
</p:sld>
</file>

<file path=ppt/slides/slide9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27" name="Shape 5827"/>
        <p:cNvGrpSpPr/>
        <p:nvPr/>
      </p:nvGrpSpPr>
      <p:grpSpPr>
        <a:xfrm>
          <a:off x="0" y="0"/>
          <a:ext cx="0" cy="0"/>
          <a:chOff x="0" y="0"/>
          <a:chExt cx="0" cy="0"/>
        </a:xfrm>
      </p:grpSpPr>
      <p:sp>
        <p:nvSpPr>
          <p:cNvPr id="5828" name="Google Shape;5828;p96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b="1" lang="en-US" sz="4000">
                <a:latin typeface="Calibri"/>
                <a:ea typeface="Calibri"/>
                <a:cs typeface="Calibri"/>
                <a:sym typeface="Calibri"/>
              </a:rPr>
              <a:t>SET THE RULES FOR "BOLDNESS" PROGRAM</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I fixed for you the principle of "BOLDNESS" and will be systematically checking your progress.</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We have agreed on the principles of your "BOLDNESS" program and I would like to meet with you once a week to discuss your progress</a:t>
            </a:r>
            <a:endParaRPr/>
          </a:p>
        </p:txBody>
      </p:sp>
    </p:spTree>
  </p:cSld>
  <p:clrMapOvr>
    <a:masterClrMapping/>
  </p:clrMapOvr>
</p:sld>
</file>

<file path=ppt/slides/slide9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33" name="Shape 5833"/>
        <p:cNvGrpSpPr/>
        <p:nvPr/>
      </p:nvGrpSpPr>
      <p:grpSpPr>
        <a:xfrm>
          <a:off x="0" y="0"/>
          <a:ext cx="0" cy="0"/>
          <a:chOff x="0" y="0"/>
          <a:chExt cx="0" cy="0"/>
        </a:xfrm>
      </p:grpSpPr>
      <p:sp>
        <p:nvSpPr>
          <p:cNvPr id="5834" name="Google Shape;5834;p96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E7: By using directive messages, you block further cooperation.</a:t>
            </a:r>
            <a:endParaRPr/>
          </a:p>
        </p:txBody>
      </p:sp>
    </p:spTree>
  </p:cSld>
  <p:clrMapOvr>
    <a:masterClrMapping/>
  </p:clrMapOvr>
</p:sld>
</file>

<file path=ppt/slides/slide9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39" name="Shape 5839"/>
        <p:cNvGrpSpPr/>
        <p:nvPr/>
      </p:nvGrpSpPr>
      <p:grpSpPr>
        <a:xfrm>
          <a:off x="0" y="0"/>
          <a:ext cx="0" cy="0"/>
          <a:chOff x="0" y="0"/>
          <a:chExt cx="0" cy="0"/>
        </a:xfrm>
      </p:grpSpPr>
      <p:sp>
        <p:nvSpPr>
          <p:cNvPr id="5840" name="Google Shape;5840;p96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Fine. Goodbye</a:t>
            </a:r>
            <a:endParaRPr/>
          </a:p>
        </p:txBody>
      </p:sp>
    </p:spTree>
  </p:cSld>
  <p:clrMapOvr>
    <a:masterClrMapping/>
  </p:clrMapOvr>
</p:sld>
</file>

<file path=ppt/slides/slide9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45" name="Shape 5845"/>
        <p:cNvGrpSpPr/>
        <p:nvPr/>
      </p:nvGrpSpPr>
      <p:grpSpPr>
        <a:xfrm>
          <a:off x="0" y="0"/>
          <a:ext cx="0" cy="0"/>
          <a:chOff x="0" y="0"/>
          <a:chExt cx="0" cy="0"/>
        </a:xfrm>
      </p:grpSpPr>
      <p:sp>
        <p:nvSpPr>
          <p:cNvPr id="5846" name="Google Shape;5846;p96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See you!</a:t>
            </a:r>
            <a:endParaRPr/>
          </a:p>
        </p:txBody>
      </p:sp>
    </p:spTree>
  </p:cSld>
  <p:clrMapOvr>
    <a:masterClrMapping/>
  </p:clrMapOvr>
</p:sld>
</file>

<file path=ppt/slides/slide9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51" name="Shape 5851"/>
        <p:cNvGrpSpPr/>
        <p:nvPr/>
      </p:nvGrpSpPr>
      <p:grpSpPr>
        <a:xfrm>
          <a:off x="0" y="0"/>
          <a:ext cx="0" cy="0"/>
          <a:chOff x="0" y="0"/>
          <a:chExt cx="0" cy="0"/>
        </a:xfrm>
      </p:grpSpPr>
      <p:sp>
        <p:nvSpPr>
          <p:cNvPr id="5852" name="Google Shape;5852;p96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Please enter.</a:t>
            </a:r>
            <a:endParaRPr/>
          </a:p>
        </p:txBody>
      </p:sp>
    </p:spTree>
  </p:cSld>
  <p:clrMapOvr>
    <a:masterClrMapping/>
  </p:clrMapOvr>
</p:sld>
</file>

<file path=ppt/slides/slide9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57" name="Shape 5857"/>
        <p:cNvGrpSpPr/>
        <p:nvPr/>
      </p:nvGrpSpPr>
      <p:grpSpPr>
        <a:xfrm>
          <a:off x="0" y="0"/>
          <a:ext cx="0" cy="0"/>
          <a:chOff x="0" y="0"/>
          <a:chExt cx="0" cy="0"/>
        </a:xfrm>
      </p:grpSpPr>
      <p:sp>
        <p:nvSpPr>
          <p:cNvPr id="5858" name="Google Shape;5858;p96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Welcome, please sit!</a:t>
            </a:r>
            <a:endParaRPr/>
          </a:p>
        </p:txBody>
      </p:sp>
    </p:spTree>
  </p:cSld>
  <p:clrMapOvr>
    <a:masterClrMapping/>
  </p:clrMapOvr>
</p:sld>
</file>

<file path=ppt/slides/slide9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63" name="Shape 5863"/>
        <p:cNvGrpSpPr/>
        <p:nvPr/>
      </p:nvGrpSpPr>
      <p:grpSpPr>
        <a:xfrm>
          <a:off x="0" y="0"/>
          <a:ext cx="0" cy="0"/>
          <a:chOff x="0" y="0"/>
          <a:chExt cx="0" cy="0"/>
        </a:xfrm>
      </p:grpSpPr>
      <p:sp>
        <p:nvSpPr>
          <p:cNvPr id="5864" name="Google Shape;5864;p96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Good afternoon.</a:t>
            </a:r>
            <a:endParaRPr/>
          </a:p>
        </p:txBody>
      </p:sp>
    </p:spTree>
  </p:cSld>
  <p:clrMapOvr>
    <a:masterClrMapping/>
  </p:clrMapOvr>
</p:sld>
</file>

<file path=ppt/slides/slide9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69" name="Shape 5869"/>
        <p:cNvGrpSpPr/>
        <p:nvPr/>
      </p:nvGrpSpPr>
      <p:grpSpPr>
        <a:xfrm>
          <a:off x="0" y="0"/>
          <a:ext cx="0" cy="0"/>
          <a:chOff x="0" y="0"/>
          <a:chExt cx="0" cy="0"/>
        </a:xfrm>
      </p:grpSpPr>
      <p:sp>
        <p:nvSpPr>
          <p:cNvPr id="5870" name="Google Shape;5870;p96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HOW DO YOU START THE CONVERSATION?</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I am glad that we were able to meet together</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It is good that you came because your son has a serious problem</a:t>
            </a:r>
            <a:endParaRPr/>
          </a:p>
        </p:txBody>
      </p:sp>
    </p:spTree>
  </p:cSld>
  <p:clrMapOvr>
    <a:masterClrMapping/>
  </p:clrMapOvr>
</p:sld>
</file>

<file path=ppt/slides/slide9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75" name="Shape 5875"/>
        <p:cNvGrpSpPr/>
        <p:nvPr/>
      </p:nvGrpSpPr>
      <p:grpSpPr>
        <a:xfrm>
          <a:off x="0" y="0"/>
          <a:ext cx="0" cy="0"/>
          <a:chOff x="0" y="0"/>
          <a:chExt cx="0" cy="0"/>
        </a:xfrm>
      </p:grpSpPr>
      <p:sp>
        <p:nvSpPr>
          <p:cNvPr id="5876" name="Google Shape;5876;p96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E8: In this situation, you use the argument of power and limit the possibility of correct intervention.</a:t>
            </a:r>
            <a:endParaRPr/>
          </a:p>
        </p:txBody>
      </p:sp>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3" name="Shape 653"/>
        <p:cNvGrpSpPr/>
        <p:nvPr/>
      </p:nvGrpSpPr>
      <p:grpSpPr>
        <a:xfrm>
          <a:off x="0" y="0"/>
          <a:ext cx="0" cy="0"/>
          <a:chOff x="0" y="0"/>
          <a:chExt cx="0" cy="0"/>
        </a:xfrm>
      </p:grpSpPr>
      <p:sp>
        <p:nvSpPr>
          <p:cNvPr id="654" name="Google Shape;654;p97"/>
          <p:cNvSpPr txBox="1"/>
          <p:nvPr>
            <p:ph idx="1" type="body"/>
          </p:nvPr>
        </p:nvSpPr>
        <p:spPr>
          <a:xfrm>
            <a:off x="754380" y="1082488"/>
            <a:ext cx="9464040" cy="128419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Check the panel and read about the most  important conclusions of this situation.</a:t>
            </a:r>
            <a:endParaRPr sz="4000"/>
          </a:p>
        </p:txBody>
      </p:sp>
    </p:spTree>
  </p:cSld>
  <p:clrMapOvr>
    <a:masterClrMapping/>
  </p:clrMapOvr>
</p:sld>
</file>

<file path=ppt/slides/slide9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81" name="Shape 5881"/>
        <p:cNvGrpSpPr/>
        <p:nvPr/>
      </p:nvGrpSpPr>
      <p:grpSpPr>
        <a:xfrm>
          <a:off x="0" y="0"/>
          <a:ext cx="0" cy="0"/>
          <a:chOff x="0" y="0"/>
          <a:chExt cx="0" cy="0"/>
        </a:xfrm>
      </p:grpSpPr>
      <p:sp>
        <p:nvSpPr>
          <p:cNvPr id="5882" name="Google Shape;5882;p970"/>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fontScale="77500" lnSpcReduction="20000"/>
          </a:bodyPr>
          <a:lstStyle/>
          <a:p>
            <a:pPr indent="-742950" lvl="0" marL="742950" rtl="0" algn="l">
              <a:lnSpc>
                <a:spcPct val="90000"/>
              </a:lnSpc>
              <a:spcBef>
                <a:spcPts val="0"/>
              </a:spcBef>
              <a:spcAft>
                <a:spcPts val="0"/>
              </a:spcAft>
              <a:buClr>
                <a:schemeClr val="dk1"/>
              </a:buClr>
              <a:buSzPct val="100000"/>
              <a:buAutoNum type="arabicPeriod"/>
            </a:pPr>
            <a:r>
              <a:rPr lang="en-US" sz="4000">
                <a:latin typeface="Calibri"/>
                <a:ea typeface="Calibri"/>
                <a:cs typeface="Calibri"/>
                <a:sym typeface="Calibri"/>
              </a:rPr>
              <a:t>Michael is preparing very interesting papers, but he has problems with their presentation in the class forum. During the conversation he told me that in public speaking situations he was overwhelmed by a paralyzing fear he couldn't control. This situation can lead to depressive disorders</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Michael is a very shy student and he is already 16 years old. Should better deal with anxiety in public speaking situations. If you don't do anything about it, depression will appear </a:t>
            </a:r>
            <a:endParaRPr/>
          </a:p>
        </p:txBody>
      </p:sp>
    </p:spTree>
  </p:cSld>
  <p:clrMapOvr>
    <a:masterClrMapping/>
  </p:clrMapOvr>
</p:sld>
</file>

<file path=ppt/slides/slide9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87" name="Shape 5887"/>
        <p:cNvGrpSpPr/>
        <p:nvPr/>
      </p:nvGrpSpPr>
      <p:grpSpPr>
        <a:xfrm>
          <a:off x="0" y="0"/>
          <a:ext cx="0" cy="0"/>
          <a:chOff x="0" y="0"/>
          <a:chExt cx="0" cy="0"/>
        </a:xfrm>
      </p:grpSpPr>
      <p:sp>
        <p:nvSpPr>
          <p:cNvPr id="5888" name="Google Shape;5888;p97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b="1" lang="en-US" sz="4000"/>
              <a:t>Negative Choice:</a:t>
            </a:r>
            <a:endParaRPr/>
          </a:p>
          <a:p>
            <a:pPr indent="0" lvl="0" marL="0" rtl="0" algn="l">
              <a:lnSpc>
                <a:spcPct val="90000"/>
              </a:lnSpc>
              <a:spcBef>
                <a:spcPts val="533"/>
              </a:spcBef>
              <a:spcAft>
                <a:spcPts val="0"/>
              </a:spcAft>
              <a:buClr>
                <a:schemeClr val="dk1"/>
              </a:buClr>
              <a:buSzPct val="100000"/>
              <a:buNone/>
            </a:pPr>
            <a:r>
              <a:rPr lang="en-US" sz="4000"/>
              <a:t>E9: Teaching others when you have not been asked to do so is not only a communication problem, but also a tactlessness. Therefore, advise only if you know that the recipient expects this from you. By putting ourselves in the role of authority, we prevent dialogue.</a:t>
            </a:r>
            <a:endParaRPr/>
          </a:p>
        </p:txBody>
      </p:sp>
    </p:spTree>
  </p:cSld>
  <p:clrMapOvr>
    <a:masterClrMapping/>
  </p:clrMapOvr>
</p:sld>
</file>

<file path=ppt/slides/slide9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93" name="Shape 5893"/>
        <p:cNvGrpSpPr/>
        <p:nvPr/>
      </p:nvGrpSpPr>
      <p:grpSpPr>
        <a:xfrm>
          <a:off x="0" y="0"/>
          <a:ext cx="0" cy="0"/>
          <a:chOff x="0" y="0"/>
          <a:chExt cx="0" cy="0"/>
        </a:xfrm>
      </p:grpSpPr>
      <p:sp>
        <p:nvSpPr>
          <p:cNvPr id="5894" name="Google Shape;5894;p972"/>
          <p:cNvSpPr txBox="1"/>
          <p:nvPr>
            <p:ph idx="1" type="body"/>
          </p:nvPr>
        </p:nvSpPr>
        <p:spPr>
          <a:xfrm>
            <a:off x="214231" y="0"/>
            <a:ext cx="10497312" cy="365759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Michael is isolating frequently. He doesn’t like to go out. He thinks that he is not interesting for others. He dedicates very much time for learning but without convincing results. I’m worried about him. Can you help us?</a:t>
            </a:r>
            <a:endParaRPr/>
          </a:p>
        </p:txBody>
      </p:sp>
    </p:spTree>
  </p:cSld>
  <p:clrMapOvr>
    <a:masterClrMapping/>
  </p:clrMapOvr>
</p:sld>
</file>

<file path=ppt/slides/slide9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99" name="Shape 5899"/>
        <p:cNvGrpSpPr/>
        <p:nvPr/>
      </p:nvGrpSpPr>
      <p:grpSpPr>
        <a:xfrm>
          <a:off x="0" y="0"/>
          <a:ext cx="0" cy="0"/>
          <a:chOff x="0" y="0"/>
          <a:chExt cx="0" cy="0"/>
        </a:xfrm>
      </p:grpSpPr>
      <p:sp>
        <p:nvSpPr>
          <p:cNvPr id="5900" name="Google Shape;5900;p973"/>
          <p:cNvSpPr txBox="1"/>
          <p:nvPr>
            <p:ph idx="1" type="body"/>
          </p:nvPr>
        </p:nvSpPr>
        <p:spPr>
          <a:xfrm>
            <a:off x="214231" y="0"/>
            <a:ext cx="10497312" cy="3657599"/>
          </a:xfrm>
          <a:prstGeom prst="rect">
            <a:avLst/>
          </a:prstGeom>
          <a:noFill/>
          <a:ln>
            <a:noFill/>
          </a:ln>
        </p:spPr>
        <p:txBody>
          <a:bodyPr anchorCtr="0" anchor="t" bIns="45700" lIns="91425" spcFirstLastPara="1" rIns="91425" wrap="square" tIns="45700">
            <a:normAutofit fontScale="85000" lnSpcReduction="20000"/>
          </a:bodyPr>
          <a:lstStyle/>
          <a:p>
            <a:pPr indent="-742950" lvl="0" marL="742950" rtl="0" algn="l">
              <a:lnSpc>
                <a:spcPct val="90000"/>
              </a:lnSpc>
              <a:spcBef>
                <a:spcPts val="0"/>
              </a:spcBef>
              <a:spcAft>
                <a:spcPts val="0"/>
              </a:spcAft>
              <a:buClr>
                <a:schemeClr val="dk1"/>
              </a:buClr>
              <a:buSzPct val="100000"/>
              <a:buAutoNum type="arabicPeriod"/>
            </a:pPr>
            <a:r>
              <a:rPr lang="en-US" sz="4000">
                <a:latin typeface="Calibri"/>
                <a:ea typeface="Calibri"/>
                <a:cs typeface="Calibri"/>
                <a:sym typeface="Calibri"/>
              </a:rPr>
              <a:t>While I prepared for the Michael principle of "BOLDNESS" program and promised that I would be systematically controlled his progress but I believe that contact with a psychologist is necessary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Together with Michael we developed the principles of his "boldness" program and we arranged for weekly meetings to discuss his progress. I have also prepared for you a list of institutions where you can ask for specialist help</a:t>
            </a:r>
            <a:endParaRPr/>
          </a:p>
        </p:txBody>
      </p:sp>
    </p:spTree>
  </p:cSld>
  <p:clrMapOvr>
    <a:masterClrMapping/>
  </p:clrMapOvr>
</p:sld>
</file>

<file path=ppt/slides/slide9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05" name="Shape 5905"/>
        <p:cNvGrpSpPr/>
        <p:nvPr/>
      </p:nvGrpSpPr>
      <p:grpSpPr>
        <a:xfrm>
          <a:off x="0" y="0"/>
          <a:ext cx="0" cy="0"/>
          <a:chOff x="0" y="0"/>
          <a:chExt cx="0" cy="0"/>
        </a:xfrm>
      </p:grpSpPr>
      <p:sp>
        <p:nvSpPr>
          <p:cNvPr id="5906" name="Google Shape;5906;p97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t>Negative Choice:</a:t>
            </a:r>
            <a:endParaRPr/>
          </a:p>
          <a:p>
            <a:pPr indent="0" lvl="0" marL="0" rtl="0" algn="l">
              <a:lnSpc>
                <a:spcPct val="90000"/>
              </a:lnSpc>
              <a:spcBef>
                <a:spcPts val="533"/>
              </a:spcBef>
              <a:spcAft>
                <a:spcPts val="0"/>
              </a:spcAft>
              <a:buClr>
                <a:schemeClr val="dk1"/>
              </a:buClr>
              <a:buSzPts val="4000"/>
              <a:buNone/>
            </a:pPr>
            <a:r>
              <a:rPr lang="en-US" sz="4000"/>
              <a:t>E10: By using directive messages, instructing and imposing solutions, you limit the possibilities of effective intervention.</a:t>
            </a:r>
            <a:endParaRPr/>
          </a:p>
        </p:txBody>
      </p:sp>
    </p:spTree>
  </p:cSld>
  <p:clrMapOvr>
    <a:masterClrMapping/>
  </p:clrMapOvr>
</p:sld>
</file>

<file path=ppt/slides/slide9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11" name="Shape 5911"/>
        <p:cNvGrpSpPr/>
        <p:nvPr/>
      </p:nvGrpSpPr>
      <p:grpSpPr>
        <a:xfrm>
          <a:off x="0" y="0"/>
          <a:ext cx="0" cy="0"/>
          <a:chOff x="0" y="0"/>
          <a:chExt cx="0" cy="0"/>
        </a:xfrm>
      </p:grpSpPr>
      <p:sp>
        <p:nvSpPr>
          <p:cNvPr id="5912" name="Google Shape;5912;p97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Thank you for the conversation and support.  </a:t>
            </a:r>
            <a:endParaRPr/>
          </a:p>
        </p:txBody>
      </p:sp>
    </p:spTree>
  </p:cSld>
  <p:clrMapOvr>
    <a:masterClrMapping/>
  </p:clrMapOvr>
</p:sld>
</file>

<file path=ppt/slides/slide9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17" name="Shape 5917"/>
        <p:cNvGrpSpPr/>
        <p:nvPr/>
      </p:nvGrpSpPr>
      <p:grpSpPr>
        <a:xfrm>
          <a:off x="0" y="0"/>
          <a:ext cx="0" cy="0"/>
          <a:chOff x="0" y="0"/>
          <a:chExt cx="0" cy="0"/>
        </a:xfrm>
      </p:grpSpPr>
      <p:sp>
        <p:nvSpPr>
          <p:cNvPr id="5918" name="Google Shape;5918;p97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19-17 points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You have extensive knowledge and appropriate communication skills. You can provide open communication and design support activities.</a:t>
            </a:r>
            <a:endParaRPr/>
          </a:p>
        </p:txBody>
      </p:sp>
    </p:spTree>
  </p:cSld>
  <p:clrMapOvr>
    <a:masterClrMapping/>
  </p:clrMapOvr>
</p:sld>
</file>

<file path=ppt/slides/slide9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23" name="Shape 5923"/>
        <p:cNvGrpSpPr/>
        <p:nvPr/>
      </p:nvGrpSpPr>
      <p:grpSpPr>
        <a:xfrm>
          <a:off x="0" y="0"/>
          <a:ext cx="0" cy="0"/>
          <a:chOff x="0" y="0"/>
          <a:chExt cx="0" cy="0"/>
        </a:xfrm>
      </p:grpSpPr>
      <p:sp>
        <p:nvSpPr>
          <p:cNvPr id="5924" name="Google Shape;5924;p97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16-14 points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It's pretty good, but your knowledge and communication skills need supplementing.</a:t>
            </a:r>
            <a:endParaRPr/>
          </a:p>
        </p:txBody>
      </p:sp>
    </p:spTree>
  </p:cSld>
  <p:clrMapOvr>
    <a:masterClrMapping/>
  </p:clrMapOvr>
</p:sld>
</file>

<file path=ppt/slides/slide9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29" name="Shape 5929"/>
        <p:cNvGrpSpPr/>
        <p:nvPr/>
      </p:nvGrpSpPr>
      <p:grpSpPr>
        <a:xfrm>
          <a:off x="0" y="0"/>
          <a:ext cx="0" cy="0"/>
          <a:chOff x="0" y="0"/>
          <a:chExt cx="0" cy="0"/>
        </a:xfrm>
      </p:grpSpPr>
      <p:sp>
        <p:nvSpPr>
          <p:cNvPr id="5930" name="Google Shape;5930;p97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12 points and below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You use directive communication methods, thereby blocking the flow of information and limiting your ability to intervene properly.</a:t>
            </a:r>
            <a:endParaRPr/>
          </a:p>
        </p:txBody>
      </p:sp>
    </p:spTree>
  </p:cSld>
  <p:clrMapOvr>
    <a:masterClrMapping/>
  </p:clrMapOvr>
</p:sld>
</file>

<file path=ppt/slides/slide9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35" name="Shape 5935"/>
        <p:cNvGrpSpPr/>
        <p:nvPr/>
      </p:nvGrpSpPr>
      <p:grpSpPr>
        <a:xfrm>
          <a:off x="0" y="0"/>
          <a:ext cx="0" cy="0"/>
          <a:chOff x="0" y="0"/>
          <a:chExt cx="0" cy="0"/>
        </a:xfrm>
      </p:grpSpPr>
      <p:sp>
        <p:nvSpPr>
          <p:cNvPr id="5936" name="Google Shape;5936;p97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TEACHER!</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Use your skills to work with students with problems in self-perception. ORDERING YOUR KNOWLEDGE about shyness will help you in this.</a:t>
            </a:r>
            <a:endParaRPr/>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8" name="Shape 658"/>
        <p:cNvGrpSpPr/>
        <p:nvPr/>
      </p:nvGrpSpPr>
      <p:grpSpPr>
        <a:xfrm>
          <a:off x="0" y="0"/>
          <a:ext cx="0" cy="0"/>
          <a:chOff x="0" y="0"/>
          <a:chExt cx="0" cy="0"/>
        </a:xfrm>
      </p:grpSpPr>
      <p:sp>
        <p:nvSpPr>
          <p:cNvPr id="659" name="Google Shape;659;p98"/>
          <p:cNvSpPr txBox="1"/>
          <p:nvPr>
            <p:ph idx="1" type="body"/>
          </p:nvPr>
        </p:nvSpPr>
        <p:spPr>
          <a:xfrm>
            <a:off x="754380" y="991720"/>
            <a:ext cx="9464040" cy="167416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An incident took place in 7</a:t>
            </a:r>
            <a:r>
              <a:rPr baseline="30000" lang="en-US" sz="4000">
                <a:latin typeface="Calibri"/>
                <a:ea typeface="Calibri"/>
                <a:cs typeface="Calibri"/>
                <a:sym typeface="Calibri"/>
              </a:rPr>
              <a:t>th</a:t>
            </a:r>
            <a:r>
              <a:rPr lang="en-US" sz="4000">
                <a:latin typeface="Calibri"/>
                <a:ea typeface="Calibri"/>
                <a:cs typeface="Calibri"/>
                <a:sym typeface="Calibri"/>
              </a:rPr>
              <a:t> grade’s classroom. </a:t>
            </a:r>
            <a:endParaRPr sz="4000">
              <a:latin typeface="Calibri"/>
              <a:ea typeface="Calibri"/>
              <a:cs typeface="Calibri"/>
              <a:sym typeface="Calibri"/>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Check the panel to see what has happened.</a:t>
            </a:r>
            <a:endParaRPr sz="4000"/>
          </a:p>
        </p:txBody>
      </p:sp>
    </p:spTree>
  </p:cSld>
  <p:clrMapOvr>
    <a:masterClrMapping/>
  </p:clrMapOvr>
</p:sld>
</file>

<file path=ppt/slides/slide9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41" name="Shape 5941"/>
        <p:cNvGrpSpPr/>
        <p:nvPr/>
      </p:nvGrpSpPr>
      <p:grpSpPr>
        <a:xfrm>
          <a:off x="0" y="0"/>
          <a:ext cx="0" cy="0"/>
          <a:chOff x="0" y="0"/>
          <a:chExt cx="0" cy="0"/>
        </a:xfrm>
      </p:grpSpPr>
      <p:sp>
        <p:nvSpPr>
          <p:cNvPr id="5942" name="Google Shape;5942;p98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742950" lvl="0" marL="742950" rtl="0" algn="l">
              <a:lnSpc>
                <a:spcPct val="90000"/>
              </a:lnSpc>
              <a:spcBef>
                <a:spcPts val="0"/>
              </a:spcBef>
              <a:spcAft>
                <a:spcPts val="0"/>
              </a:spcAft>
              <a:buClr>
                <a:schemeClr val="dk1"/>
              </a:buClr>
              <a:buSzPct val="100000"/>
              <a:buAutoNum type="arabicPeriod"/>
            </a:pPr>
            <a:r>
              <a:rPr lang="en-US" sz="4000">
                <a:latin typeface="Calibri"/>
                <a:ea typeface="Calibri"/>
                <a:cs typeface="Calibri"/>
                <a:sym typeface="Calibri"/>
              </a:rPr>
              <a:t>Introduction</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Symptoms</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Causes</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Consequences</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Rules for “Boldness” Program</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Intervention</a:t>
            </a:r>
            <a:endParaRPr/>
          </a:p>
        </p:txBody>
      </p:sp>
    </p:spTree>
  </p:cSld>
  <p:clrMapOvr>
    <a:masterClrMapping/>
  </p:clrMapOvr>
</p:sld>
</file>

<file path=ppt/slides/slide9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47" name="Shape 5947"/>
        <p:cNvGrpSpPr/>
        <p:nvPr/>
      </p:nvGrpSpPr>
      <p:grpSpPr>
        <a:xfrm>
          <a:off x="0" y="0"/>
          <a:ext cx="0" cy="0"/>
          <a:chOff x="0" y="0"/>
          <a:chExt cx="0" cy="0"/>
        </a:xfrm>
      </p:grpSpPr>
      <p:sp>
        <p:nvSpPr>
          <p:cNvPr id="5948" name="Google Shape;5948;p98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You have completed the learning unit!</a:t>
            </a:r>
            <a:endParaRPr/>
          </a:p>
        </p:txBody>
      </p:sp>
    </p:spTree>
  </p:cSld>
  <p:clrMapOvr>
    <a:masterClrMapping/>
  </p:clrMapOvr>
</p:sld>
</file>

<file path=ppt/slides/slide9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53" name="Shape 5953"/>
        <p:cNvGrpSpPr/>
        <p:nvPr/>
      </p:nvGrpSpPr>
      <p:grpSpPr>
        <a:xfrm>
          <a:off x="0" y="0"/>
          <a:ext cx="0" cy="0"/>
          <a:chOff x="0" y="0"/>
          <a:chExt cx="0" cy="0"/>
        </a:xfrm>
      </p:grpSpPr>
      <p:sp>
        <p:nvSpPr>
          <p:cNvPr id="5954" name="Google Shape;5954;p98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You have completed all units of the module.</a:t>
            </a:r>
            <a:endParaRPr/>
          </a:p>
        </p:txBody>
      </p:sp>
    </p:spTree>
  </p:cSld>
  <p:clrMapOvr>
    <a:masterClrMapping/>
  </p:clrMapOvr>
</p:sld>
</file>

<file path=ppt/slides/slide9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59" name="Shape 5959"/>
        <p:cNvGrpSpPr/>
        <p:nvPr/>
      </p:nvGrpSpPr>
      <p:grpSpPr>
        <a:xfrm>
          <a:off x="0" y="0"/>
          <a:ext cx="0" cy="0"/>
          <a:chOff x="0" y="0"/>
          <a:chExt cx="0" cy="0"/>
        </a:xfrm>
      </p:grpSpPr>
      <p:sp>
        <p:nvSpPr>
          <p:cNvPr id="5960" name="Google Shape;5960;p983"/>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rmAutofit lnSpcReduction="10000"/>
          </a:bodyPr>
          <a:lstStyle/>
          <a:p>
            <a:pPr indent="-742950" lvl="0" marL="742950" rtl="0" algn="l">
              <a:lnSpc>
                <a:spcPct val="90000"/>
              </a:lnSpc>
              <a:spcBef>
                <a:spcPts val="0"/>
              </a:spcBef>
              <a:spcAft>
                <a:spcPts val="0"/>
              </a:spcAft>
              <a:buClr>
                <a:srgbClr val="0070C0"/>
              </a:buClr>
              <a:buSzPts val="4000"/>
              <a:buAutoNum type="arabicPeriod"/>
            </a:pPr>
            <a:r>
              <a:rPr lang="en-US" sz="4000">
                <a:solidFill>
                  <a:srgbClr val="0070C0"/>
                </a:solidFill>
                <a:latin typeface="Calibri"/>
                <a:ea typeface="Calibri"/>
                <a:cs typeface="Calibri"/>
                <a:sym typeface="Calibri"/>
              </a:rPr>
              <a:t>Introduction </a:t>
            </a:r>
            <a:endParaRPr/>
          </a:p>
          <a:p>
            <a:pPr indent="-742950" lvl="0" marL="742950" rtl="0" algn="l">
              <a:lnSpc>
                <a:spcPct val="90000"/>
              </a:lnSpc>
              <a:spcBef>
                <a:spcPts val="533"/>
              </a:spcBef>
              <a:spcAft>
                <a:spcPts val="0"/>
              </a:spcAft>
              <a:buClr>
                <a:srgbClr val="0070C0"/>
              </a:buClr>
              <a:buSzPts val="4000"/>
              <a:buFont typeface="Arial"/>
              <a:buAutoNum type="arabicPeriod"/>
            </a:pPr>
            <a:r>
              <a:rPr lang="en-US" sz="4000">
                <a:solidFill>
                  <a:srgbClr val="0070C0"/>
                </a:solidFill>
                <a:latin typeface="Calibri"/>
                <a:ea typeface="Calibri"/>
                <a:cs typeface="Calibri"/>
                <a:sym typeface="Calibri"/>
              </a:rPr>
              <a:t>Problems in relations with adults</a:t>
            </a:r>
            <a:endParaRPr/>
          </a:p>
          <a:p>
            <a:pPr indent="-742950" lvl="0" marL="742950" rtl="0" algn="l">
              <a:lnSpc>
                <a:spcPct val="90000"/>
              </a:lnSpc>
              <a:spcBef>
                <a:spcPts val="533"/>
              </a:spcBef>
              <a:spcAft>
                <a:spcPts val="0"/>
              </a:spcAft>
              <a:buClr>
                <a:srgbClr val="0070C0"/>
              </a:buClr>
              <a:buSzPts val="4000"/>
              <a:buAutoNum type="arabicPeriod"/>
            </a:pPr>
            <a:r>
              <a:rPr lang="en-US" sz="4000">
                <a:solidFill>
                  <a:srgbClr val="0070C0"/>
                </a:solidFill>
                <a:latin typeface="Calibri"/>
                <a:ea typeface="Calibri"/>
                <a:cs typeface="Calibri"/>
                <a:sym typeface="Calibri"/>
              </a:rPr>
              <a:t>Problems in peer relationships</a:t>
            </a:r>
            <a:endParaRPr/>
          </a:p>
          <a:p>
            <a:pPr indent="-742950" lvl="0" marL="742950" rtl="0" algn="l">
              <a:lnSpc>
                <a:spcPct val="90000"/>
              </a:lnSpc>
              <a:spcBef>
                <a:spcPts val="533"/>
              </a:spcBef>
              <a:spcAft>
                <a:spcPts val="0"/>
              </a:spcAft>
              <a:buClr>
                <a:srgbClr val="0070C0"/>
              </a:buClr>
              <a:buSzPts val="4000"/>
              <a:buAutoNum type="arabicPeriod"/>
            </a:pPr>
            <a:r>
              <a:rPr lang="en-US" sz="4000">
                <a:solidFill>
                  <a:srgbClr val="0070C0"/>
                </a:solidFill>
                <a:latin typeface="Calibri"/>
                <a:ea typeface="Calibri"/>
                <a:cs typeface="Calibri"/>
                <a:sym typeface="Calibri"/>
              </a:rPr>
              <a:t>Problems in group functioning</a:t>
            </a:r>
            <a:endParaRPr/>
          </a:p>
          <a:p>
            <a:pPr indent="-742950" lvl="0" marL="742950" rtl="0" algn="l">
              <a:lnSpc>
                <a:spcPct val="90000"/>
              </a:lnSpc>
              <a:spcBef>
                <a:spcPts val="533"/>
              </a:spcBef>
              <a:spcAft>
                <a:spcPts val="0"/>
              </a:spcAft>
              <a:buClr>
                <a:srgbClr val="0070C0"/>
              </a:buClr>
              <a:buSzPts val="4000"/>
              <a:buAutoNum type="arabicPeriod"/>
            </a:pPr>
            <a:r>
              <a:rPr lang="en-US" sz="4000">
                <a:solidFill>
                  <a:srgbClr val="0070C0"/>
                </a:solidFill>
                <a:latin typeface="Calibri"/>
                <a:ea typeface="Calibri"/>
                <a:cs typeface="Calibri"/>
                <a:sym typeface="Calibri"/>
              </a:rPr>
              <a:t>Problems in self-perception</a:t>
            </a:r>
            <a:endParaRPr/>
          </a:p>
          <a:p>
            <a:pPr indent="-742950" lvl="0" marL="742950" rtl="0" algn="l">
              <a:lnSpc>
                <a:spcPct val="90000"/>
              </a:lnSpc>
              <a:spcBef>
                <a:spcPts val="533"/>
              </a:spcBef>
              <a:spcAft>
                <a:spcPts val="0"/>
              </a:spcAft>
              <a:buClr>
                <a:srgbClr val="0070C0"/>
              </a:buClr>
              <a:buSzPts val="4000"/>
              <a:buAutoNum type="arabicPeriod"/>
            </a:pPr>
            <a:r>
              <a:rPr lang="en-US" sz="4000">
                <a:solidFill>
                  <a:srgbClr val="0070C0"/>
                </a:solidFill>
                <a:latin typeface="Calibri"/>
                <a:ea typeface="Calibri"/>
                <a:cs typeface="Calibri"/>
                <a:sym typeface="Calibri"/>
              </a:rPr>
              <a:t>Problems with learning disabilities</a:t>
            </a:r>
            <a:endParaRPr/>
          </a:p>
        </p:txBody>
      </p:sp>
    </p:spTree>
  </p:cSld>
  <p:clrMapOvr>
    <a:masterClrMapping/>
  </p:clrMapOvr>
</p:sld>
</file>

<file path=ppt/slides/slide9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65" name="Shape 5965"/>
        <p:cNvGrpSpPr/>
        <p:nvPr/>
      </p:nvGrpSpPr>
      <p:grpSpPr>
        <a:xfrm>
          <a:off x="0" y="0"/>
          <a:ext cx="0" cy="0"/>
          <a:chOff x="0" y="0"/>
          <a:chExt cx="0" cy="0"/>
        </a:xfrm>
      </p:grpSpPr>
      <p:sp>
        <p:nvSpPr>
          <p:cNvPr id="5966" name="Google Shape;5966;p984"/>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Introduction to Behavioral Disorders</a:t>
            </a:r>
            <a:endParaRPr sz="4000">
              <a:latin typeface="Calibri"/>
              <a:ea typeface="Calibri"/>
              <a:cs typeface="Calibri"/>
              <a:sym typeface="Calibri"/>
            </a:endParaRPr>
          </a:p>
          <a:p>
            <a:pPr indent="-742950" lvl="0" marL="742950" rtl="0" algn="l">
              <a:lnSpc>
                <a:spcPct val="90000"/>
              </a:lnSpc>
              <a:spcBef>
                <a:spcPts val="533"/>
              </a:spcBef>
              <a:spcAft>
                <a:spcPts val="0"/>
              </a:spcAft>
              <a:buClr>
                <a:schemeClr val="dk1"/>
              </a:buClr>
              <a:buSzPts val="4000"/>
              <a:buFont typeface="Arial"/>
              <a:buAutoNum type="arabicPeriod"/>
            </a:pPr>
            <a:r>
              <a:rPr lang="en-US" sz="4000">
                <a:latin typeface="Calibri"/>
                <a:ea typeface="Calibri"/>
                <a:cs typeface="Calibri"/>
                <a:sym typeface="Calibri"/>
              </a:rPr>
              <a:t>Behavioral Symptoms </a:t>
            </a:r>
            <a:endParaRPr/>
          </a:p>
          <a:p>
            <a:pPr indent="-742950" lvl="0" marL="742950" rtl="0" algn="l">
              <a:lnSpc>
                <a:spcPct val="90000"/>
              </a:lnSpc>
              <a:spcBef>
                <a:spcPts val="533"/>
              </a:spcBef>
              <a:spcAft>
                <a:spcPts val="0"/>
              </a:spcAft>
              <a:buClr>
                <a:schemeClr val="dk1"/>
              </a:buClr>
              <a:buSzPts val="4000"/>
              <a:buFont typeface="Arial"/>
              <a:buAutoNum type="arabicPeriod"/>
            </a:pPr>
            <a:r>
              <a:rPr lang="en-US" sz="4000">
                <a:latin typeface="Calibri"/>
                <a:ea typeface="Calibri"/>
                <a:cs typeface="Calibri"/>
                <a:sym typeface="Calibri"/>
              </a:rPr>
              <a:t>Causes of Behavioral Disorders </a:t>
            </a:r>
            <a:endParaRPr/>
          </a:p>
          <a:p>
            <a:pPr indent="-742950" lvl="0" marL="742950" rtl="0" algn="l">
              <a:lnSpc>
                <a:spcPct val="90000"/>
              </a:lnSpc>
              <a:spcBef>
                <a:spcPts val="533"/>
              </a:spcBef>
              <a:spcAft>
                <a:spcPts val="0"/>
              </a:spcAft>
              <a:buClr>
                <a:schemeClr val="dk1"/>
              </a:buClr>
              <a:buSzPts val="4000"/>
              <a:buFont typeface="Arial"/>
              <a:buAutoNum type="arabicPeriod"/>
            </a:pPr>
            <a:r>
              <a:rPr lang="en-US" sz="4000">
                <a:latin typeface="Calibri"/>
                <a:ea typeface="Calibri"/>
                <a:cs typeface="Calibri"/>
                <a:sym typeface="Calibri"/>
              </a:rPr>
              <a:t>Consequences of Behavioral Disorders</a:t>
            </a:r>
            <a:endParaRPr/>
          </a:p>
          <a:p>
            <a:pPr indent="-742950" lvl="0" marL="742950" rtl="0" algn="l">
              <a:lnSpc>
                <a:spcPct val="90000"/>
              </a:lnSpc>
              <a:spcBef>
                <a:spcPts val="533"/>
              </a:spcBef>
              <a:spcAft>
                <a:spcPts val="0"/>
              </a:spcAft>
              <a:buClr>
                <a:schemeClr val="dk1"/>
              </a:buClr>
              <a:buSzPts val="4000"/>
              <a:buFont typeface="Arial"/>
              <a:buAutoNum type="arabicPeriod"/>
            </a:pPr>
            <a:r>
              <a:rPr lang="en-US" sz="4000">
                <a:latin typeface="Calibri"/>
                <a:ea typeface="Calibri"/>
                <a:cs typeface="Calibri"/>
                <a:sym typeface="Calibri"/>
              </a:rPr>
              <a:t>Prevention and Therapeutic Interventions against Behavioral Disorders</a:t>
            </a:r>
            <a:endParaRPr/>
          </a:p>
        </p:txBody>
      </p:sp>
    </p:spTree>
  </p:cSld>
  <p:clrMapOvr>
    <a:masterClrMapping/>
  </p:clrMapOvr>
</p:sld>
</file>

<file path=ppt/slides/slide9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71" name="Shape 5971"/>
        <p:cNvGrpSpPr/>
        <p:nvPr/>
      </p:nvGrpSpPr>
      <p:grpSpPr>
        <a:xfrm>
          <a:off x="0" y="0"/>
          <a:ext cx="0" cy="0"/>
          <a:chOff x="0" y="0"/>
          <a:chExt cx="0" cy="0"/>
        </a:xfrm>
      </p:grpSpPr>
      <p:sp>
        <p:nvSpPr>
          <p:cNvPr id="5972" name="Google Shape;5972;p985"/>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working with an aggressive student</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working with a student with no will to cooperate</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working with a manipulative student</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working with an isolating student</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working with a student who focuses attention on himself</a:t>
            </a:r>
            <a:endParaRPr/>
          </a:p>
        </p:txBody>
      </p:sp>
    </p:spTree>
  </p:cSld>
  <p:clrMapOvr>
    <a:masterClrMapping/>
  </p:clrMapOvr>
</p:sld>
</file>

<file path=ppt/slides/slide9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77" name="Shape 5977"/>
        <p:cNvGrpSpPr/>
        <p:nvPr/>
      </p:nvGrpSpPr>
      <p:grpSpPr>
        <a:xfrm>
          <a:off x="0" y="0"/>
          <a:ext cx="0" cy="0"/>
          <a:chOff x="0" y="0"/>
          <a:chExt cx="0" cy="0"/>
        </a:xfrm>
      </p:grpSpPr>
      <p:sp>
        <p:nvSpPr>
          <p:cNvPr id="5978" name="Google Shape;5978;p986"/>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rmAutofit fontScale="92500" lnSpcReduction="10000"/>
          </a:bodyPr>
          <a:lstStyle/>
          <a:p>
            <a:pPr indent="-742950" lvl="0" marL="742950" rtl="0" algn="l">
              <a:lnSpc>
                <a:spcPct val="90000"/>
              </a:lnSpc>
              <a:spcBef>
                <a:spcPts val="0"/>
              </a:spcBef>
              <a:spcAft>
                <a:spcPts val="0"/>
              </a:spcAft>
              <a:buClr>
                <a:schemeClr val="dk1"/>
              </a:buClr>
              <a:buSzPct val="100000"/>
              <a:buAutoNum type="arabicPeriod"/>
            </a:pPr>
            <a:r>
              <a:rPr lang="en-US" sz="4000">
                <a:latin typeface="Calibri"/>
                <a:ea typeface="Calibri"/>
                <a:cs typeface="Calibri"/>
                <a:sym typeface="Calibri"/>
              </a:rPr>
              <a:t>working with students with impulsive behaviour</a:t>
            </a:r>
            <a:endParaRPr sz="4000">
              <a:latin typeface="Calibri"/>
              <a:ea typeface="Calibri"/>
              <a:cs typeface="Calibri"/>
              <a:sym typeface="Calibri"/>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working with students with bullying behaviors</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working with students with anti-social behaviors</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working with students with difficulty to accept diversity - A</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working with students with difficulty to accept diversity - B</a:t>
            </a:r>
            <a:endParaRPr/>
          </a:p>
        </p:txBody>
      </p:sp>
    </p:spTree>
  </p:cSld>
  <p:clrMapOvr>
    <a:masterClrMapping/>
  </p:clrMapOvr>
</p:sld>
</file>

<file path=ppt/slides/slide9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83" name="Shape 5983"/>
        <p:cNvGrpSpPr/>
        <p:nvPr/>
      </p:nvGrpSpPr>
      <p:grpSpPr>
        <a:xfrm>
          <a:off x="0" y="0"/>
          <a:ext cx="0" cy="0"/>
          <a:chOff x="0" y="0"/>
          <a:chExt cx="0" cy="0"/>
        </a:xfrm>
      </p:grpSpPr>
      <p:sp>
        <p:nvSpPr>
          <p:cNvPr id="5984" name="Google Shape;5984;p987"/>
          <p:cNvSpPr txBox="1"/>
          <p:nvPr>
            <p:ph idx="1" type="body"/>
          </p:nvPr>
        </p:nvSpPr>
        <p:spPr>
          <a:xfrm>
            <a:off x="0" y="0"/>
            <a:ext cx="10972800" cy="3657599"/>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AutoNum type="arabicPeriod"/>
            </a:pPr>
            <a:r>
              <a:rPr lang="en-US" sz="4000">
                <a:latin typeface="Calibri"/>
                <a:ea typeface="Calibri"/>
                <a:cs typeface="Calibri"/>
                <a:sym typeface="Calibri"/>
              </a:rPr>
              <a:t>Group Definition, Functions, Types of Groups</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Teamwork Skills</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Identifying the problems in group functioning</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Discovering the possible ways of solving the conflict</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Choosing a way of solving the problem</a:t>
            </a:r>
            <a:endParaRPr/>
          </a:p>
          <a:p>
            <a:pPr indent="-488950" lvl="0" marL="742950" rtl="0" algn="l">
              <a:lnSpc>
                <a:spcPct val="90000"/>
              </a:lnSpc>
              <a:spcBef>
                <a:spcPts val="533"/>
              </a:spcBef>
              <a:spcAft>
                <a:spcPts val="0"/>
              </a:spcAft>
              <a:buClr>
                <a:schemeClr val="dk1"/>
              </a:buClr>
              <a:buSzPts val="4000"/>
              <a:buNone/>
            </a:pPr>
            <a:r>
              <a:t/>
            </a:r>
            <a:endParaRPr sz="4000">
              <a:latin typeface="Calibri"/>
              <a:ea typeface="Calibri"/>
              <a:cs typeface="Calibri"/>
              <a:sym typeface="Calibri"/>
            </a:endParaRPr>
          </a:p>
        </p:txBody>
      </p:sp>
    </p:spTree>
  </p:cSld>
  <p:clrMapOvr>
    <a:masterClrMapping/>
  </p:clrMapOvr>
</p:sld>
</file>

<file path=ppt/slides/slide9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89" name="Shape 5989"/>
        <p:cNvGrpSpPr/>
        <p:nvPr/>
      </p:nvGrpSpPr>
      <p:grpSpPr>
        <a:xfrm>
          <a:off x="0" y="0"/>
          <a:ext cx="0" cy="0"/>
          <a:chOff x="0" y="0"/>
          <a:chExt cx="0" cy="0"/>
        </a:xfrm>
      </p:grpSpPr>
      <p:sp>
        <p:nvSpPr>
          <p:cNvPr id="5990" name="Google Shape;5990;p988"/>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rmAutofit fontScale="92500"/>
          </a:bodyPr>
          <a:lstStyle/>
          <a:p>
            <a:pPr indent="-742950" lvl="0" marL="742950" rtl="0" algn="l">
              <a:lnSpc>
                <a:spcPct val="90000"/>
              </a:lnSpc>
              <a:spcBef>
                <a:spcPts val="0"/>
              </a:spcBef>
              <a:spcAft>
                <a:spcPts val="0"/>
              </a:spcAft>
              <a:buClr>
                <a:schemeClr val="dk1"/>
              </a:buClr>
              <a:buSzPct val="100000"/>
              <a:buAutoNum type="arabicPeriod"/>
            </a:pPr>
            <a:r>
              <a:rPr lang="en-US" sz="4000">
                <a:latin typeface="Calibri"/>
                <a:ea typeface="Calibri"/>
                <a:cs typeface="Calibri"/>
                <a:sym typeface="Calibri"/>
              </a:rPr>
              <a:t>working with a student with depression syndrome</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working with a student of another sexual orientation</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working with a provocative student</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working with a student with self-injurious behavior</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working with a shy student</a:t>
            </a:r>
            <a:endParaRPr/>
          </a:p>
        </p:txBody>
      </p:sp>
    </p:spTree>
  </p:cSld>
  <p:clrMapOvr>
    <a:masterClrMapping/>
  </p:clrMapOvr>
</p:sld>
</file>

<file path=ppt/slides/slide9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95" name="Shape 5995"/>
        <p:cNvGrpSpPr/>
        <p:nvPr/>
      </p:nvGrpSpPr>
      <p:grpSpPr>
        <a:xfrm>
          <a:off x="0" y="0"/>
          <a:ext cx="0" cy="0"/>
          <a:chOff x="0" y="0"/>
          <a:chExt cx="0" cy="0"/>
        </a:xfrm>
      </p:grpSpPr>
      <p:sp>
        <p:nvSpPr>
          <p:cNvPr id="5996" name="Google Shape;5996;p989"/>
          <p:cNvSpPr txBox="1"/>
          <p:nvPr>
            <p:ph idx="1" type="body"/>
          </p:nvPr>
        </p:nvSpPr>
        <p:spPr>
          <a:xfrm>
            <a:off x="0" y="0"/>
            <a:ext cx="10972800" cy="3657600"/>
          </a:xfrm>
          <a:prstGeom prst="rect">
            <a:avLst/>
          </a:prstGeom>
          <a:noFill/>
          <a:ln>
            <a:noFill/>
          </a:ln>
        </p:spPr>
        <p:txBody>
          <a:bodyPr anchorCtr="0" anchor="t" bIns="45700" lIns="91425" spcFirstLastPara="1" rIns="91425" wrap="square" tIns="45700">
            <a:normAutofit/>
          </a:bodyPr>
          <a:lstStyle/>
          <a:p>
            <a:pPr indent="-742950" lvl="0" marL="742950" rtl="0" algn="l">
              <a:lnSpc>
                <a:spcPct val="90000"/>
              </a:lnSpc>
              <a:spcBef>
                <a:spcPts val="0"/>
              </a:spcBef>
              <a:spcAft>
                <a:spcPts val="0"/>
              </a:spcAft>
              <a:buClr>
                <a:schemeClr val="dk1"/>
              </a:buClr>
              <a:buSzPts val="4000"/>
              <a:buFont typeface="Arial"/>
              <a:buAutoNum type="arabicPeriod"/>
            </a:pPr>
            <a:r>
              <a:rPr lang="en-US" sz="4000">
                <a:latin typeface="Calibri"/>
                <a:ea typeface="Calibri"/>
                <a:cs typeface="Calibri"/>
                <a:sym typeface="Calibri"/>
              </a:rPr>
              <a:t>Specific Learning Disabilities</a:t>
            </a:r>
            <a:endParaRPr/>
          </a:p>
          <a:p>
            <a:pPr indent="-742950" lvl="0" marL="742950" rtl="0" algn="l">
              <a:lnSpc>
                <a:spcPct val="90000"/>
              </a:lnSpc>
              <a:spcBef>
                <a:spcPts val="533"/>
              </a:spcBef>
              <a:spcAft>
                <a:spcPts val="0"/>
              </a:spcAft>
              <a:buClr>
                <a:schemeClr val="dk1"/>
              </a:buClr>
              <a:buSzPts val="4000"/>
              <a:buFont typeface="Arial"/>
              <a:buAutoNum type="arabicPeriod"/>
            </a:pPr>
            <a:r>
              <a:rPr lang="en-US" sz="4000">
                <a:latin typeface="Calibri"/>
                <a:ea typeface="Calibri"/>
                <a:cs typeface="Calibri"/>
                <a:sym typeface="Calibri"/>
              </a:rPr>
              <a:t>Executive functions (EF)</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Attention Deficit Hyperactivity Disorder – ADHD</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Internalizing Behaviour</a:t>
            </a:r>
            <a:endParaRPr sz="4000">
              <a:latin typeface="Calibri"/>
              <a:ea typeface="Calibri"/>
              <a:cs typeface="Calibri"/>
              <a:sym typeface="Calibri"/>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Obsessive-compulsive disorder (OCD)</a:t>
            </a:r>
            <a:endParaRPr/>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3" name="Shape 663"/>
        <p:cNvGrpSpPr/>
        <p:nvPr/>
      </p:nvGrpSpPr>
      <p:grpSpPr>
        <a:xfrm>
          <a:off x="0" y="0"/>
          <a:ext cx="0" cy="0"/>
          <a:chOff x="0" y="0"/>
          <a:chExt cx="0" cy="0"/>
        </a:xfrm>
      </p:grpSpPr>
      <p:sp>
        <p:nvSpPr>
          <p:cNvPr id="664" name="Google Shape;664;p99"/>
          <p:cNvSpPr txBox="1"/>
          <p:nvPr>
            <p:ph idx="1" type="body"/>
          </p:nvPr>
        </p:nvSpPr>
        <p:spPr>
          <a:xfrm>
            <a:off x="754380" y="1145941"/>
            <a:ext cx="9464040" cy="136571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lang="en-US" sz="4000">
                <a:latin typeface="Calibri"/>
                <a:ea typeface="Calibri"/>
                <a:cs typeface="Calibri"/>
                <a:sym typeface="Calibri"/>
              </a:rPr>
              <a:t>Check the panel to study the theory and how it should be approached.</a:t>
            </a:r>
            <a:endParaRPr sz="400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2020-09-21T19:05:29Z</dcterms:created>
  <dc:creator>Κόβας Κωνσταντίνος</dc:creator>
</cp:coreProperties>
</file>