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82" r:id="rId3"/>
    <p:sldId id="272" r:id="rId4"/>
    <p:sldId id="270" r:id="rId5"/>
    <p:sldId id="290" r:id="rId6"/>
    <p:sldId id="279" r:id="rId7"/>
    <p:sldId id="291" r:id="rId8"/>
    <p:sldId id="292" r:id="rId9"/>
    <p:sldId id="293" r:id="rId10"/>
    <p:sldId id="294" r:id="rId11"/>
  </p:sldIdLst>
  <p:sldSz cx="109728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21" autoAdjust="0"/>
    <p:restoredTop sz="94660"/>
  </p:normalViewPr>
  <p:slideViewPr>
    <p:cSldViewPr snapToGrid="0">
      <p:cViewPr varScale="1">
        <p:scale>
          <a:sx n="91" d="100"/>
          <a:sy n="91" d="100"/>
        </p:scale>
        <p:origin x="9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673418"/>
            <a:ext cx="8229600" cy="14325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61223"/>
            <a:ext cx="8229600" cy="993457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45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79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219075"/>
            <a:ext cx="2366010" cy="34871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219075"/>
            <a:ext cx="6960870" cy="34871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89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87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025843"/>
            <a:ext cx="9464040" cy="1711642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2753678"/>
            <a:ext cx="9464040" cy="900112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300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095375"/>
            <a:ext cx="4663440" cy="26108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095375"/>
            <a:ext cx="4663440" cy="26108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2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219075"/>
            <a:ext cx="9464040" cy="7953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008698"/>
            <a:ext cx="4642008" cy="494347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1503045"/>
            <a:ext cx="4642008" cy="22107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008698"/>
            <a:ext cx="4664869" cy="494347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1503045"/>
            <a:ext cx="4664869" cy="22107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66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86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72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274320"/>
            <a:ext cx="3539013" cy="9601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592455"/>
            <a:ext cx="5554980" cy="2924175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1234440"/>
            <a:ext cx="3539013" cy="2286953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5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274320"/>
            <a:ext cx="3539013" cy="9601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592455"/>
            <a:ext cx="5554980" cy="2924175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1234440"/>
            <a:ext cx="3539013" cy="2286953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258D-33C8-49B4-9CD8-6CA4731739E2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47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219075"/>
            <a:ext cx="9464040" cy="795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095375"/>
            <a:ext cx="9464040" cy="2610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3813810"/>
            <a:ext cx="246888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5258D-33C8-49B4-9CD8-6CA4731739E2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3813810"/>
            <a:ext cx="370332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3813810"/>
            <a:ext cx="246888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A47D2-CD57-4EF0-8D31-3CC269190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900303"/>
            <a:ext cx="10180320" cy="26108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1.	Avoidance</a:t>
            </a:r>
          </a:p>
        </p:txBody>
      </p:sp>
    </p:spTree>
    <p:extLst>
      <p:ext uri="{BB962C8B-B14F-4D97-AF65-F5344CB8AC3E}">
        <p14:creationId xmlns:p14="http://schemas.microsoft.com/office/powerpoint/2010/main" val="404760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1076960"/>
            <a:ext cx="10759440" cy="27838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very often</a:t>
            </a:r>
          </a:p>
        </p:txBody>
      </p:sp>
    </p:spTree>
    <p:extLst>
      <p:ext uri="{BB962C8B-B14F-4D97-AF65-F5344CB8AC3E}">
        <p14:creationId xmlns:p14="http://schemas.microsoft.com/office/powerpoint/2010/main" val="1317519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900303"/>
            <a:ext cx="10180320" cy="261080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9600" dirty="0"/>
              <a:t>2.	Accommodation / Adaptation</a:t>
            </a:r>
          </a:p>
        </p:txBody>
      </p:sp>
    </p:spTree>
    <p:extLst>
      <p:ext uri="{BB962C8B-B14F-4D97-AF65-F5344CB8AC3E}">
        <p14:creationId xmlns:p14="http://schemas.microsoft.com/office/powerpoint/2010/main" val="1811946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032" y="475489"/>
            <a:ext cx="10180320" cy="32306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3.	Compromise</a:t>
            </a:r>
          </a:p>
        </p:txBody>
      </p:sp>
    </p:spTree>
    <p:extLst>
      <p:ext uri="{BB962C8B-B14F-4D97-AF65-F5344CB8AC3E}">
        <p14:creationId xmlns:p14="http://schemas.microsoft.com/office/powerpoint/2010/main" val="953582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4.	Competition</a:t>
            </a:r>
          </a:p>
        </p:txBody>
      </p:sp>
    </p:spTree>
    <p:extLst>
      <p:ext uri="{BB962C8B-B14F-4D97-AF65-F5344CB8AC3E}">
        <p14:creationId xmlns:p14="http://schemas.microsoft.com/office/powerpoint/2010/main" val="2149597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5.	Interoperability</a:t>
            </a:r>
          </a:p>
        </p:txBody>
      </p:sp>
    </p:spTree>
    <p:extLst>
      <p:ext uri="{BB962C8B-B14F-4D97-AF65-F5344CB8AC3E}">
        <p14:creationId xmlns:p14="http://schemas.microsoft.com/office/powerpoint/2010/main" val="1425863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1076960"/>
            <a:ext cx="10759440" cy="27838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very rarely</a:t>
            </a:r>
          </a:p>
        </p:txBody>
      </p:sp>
    </p:spTree>
    <p:extLst>
      <p:ext uri="{BB962C8B-B14F-4D97-AF65-F5344CB8AC3E}">
        <p14:creationId xmlns:p14="http://schemas.microsoft.com/office/powerpoint/2010/main" val="2695493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1076960"/>
            <a:ext cx="10759440" cy="27838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rarely</a:t>
            </a:r>
          </a:p>
        </p:txBody>
      </p:sp>
    </p:spTree>
    <p:extLst>
      <p:ext uri="{BB962C8B-B14F-4D97-AF65-F5344CB8AC3E}">
        <p14:creationId xmlns:p14="http://schemas.microsoft.com/office/powerpoint/2010/main" val="382401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1076960"/>
            <a:ext cx="10759440" cy="27838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sometimes</a:t>
            </a:r>
          </a:p>
        </p:txBody>
      </p:sp>
    </p:spTree>
    <p:extLst>
      <p:ext uri="{BB962C8B-B14F-4D97-AF65-F5344CB8AC3E}">
        <p14:creationId xmlns:p14="http://schemas.microsoft.com/office/powerpoint/2010/main" val="2593881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06873-74AE-4E84-81F1-608F46680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" y="1076960"/>
            <a:ext cx="10759440" cy="27838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/>
              <a:t>often</a:t>
            </a:r>
          </a:p>
        </p:txBody>
      </p:sp>
    </p:spTree>
    <p:extLst>
      <p:ext uri="{BB962C8B-B14F-4D97-AF65-F5344CB8AC3E}">
        <p14:creationId xmlns:p14="http://schemas.microsoft.com/office/powerpoint/2010/main" val="1646815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</TotalTime>
  <Words>29</Words>
  <Application>Microsoft Office PowerPoint</Application>
  <PresentationFormat>Custom</PresentationFormat>
  <Paragraphs>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Covan12</dc:creator>
  <cp:lastModifiedBy>Κόβας Κωνσταντίνος</cp:lastModifiedBy>
  <cp:revision>11</cp:revision>
  <dcterms:created xsi:type="dcterms:W3CDTF">2020-03-09T19:27:53Z</dcterms:created>
  <dcterms:modified xsi:type="dcterms:W3CDTF">2021-03-02T23:22:10Z</dcterms:modified>
</cp:coreProperties>
</file>