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4114800" cx="109728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2" roundtripDataSignature="AMtx7mjF7lbct5JS119TEZJENFLPiDbmG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customschemas.google.com/relationships/presentationmetadata" Target="metadata"/><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 name="Shape 11"/>
        <p:cNvGrpSpPr/>
        <p:nvPr/>
      </p:nvGrpSpPr>
      <p:grpSpPr>
        <a:xfrm>
          <a:off x="0" y="0"/>
          <a:ext cx="0" cy="0"/>
          <a:chOff x="0" y="0"/>
          <a:chExt cx="0" cy="0"/>
        </a:xfrm>
      </p:grpSpPr>
      <p:sp>
        <p:nvSpPr>
          <p:cNvPr id="12" name="Google Shape;12;p19"/>
          <p:cNvSpPr txBox="1"/>
          <p:nvPr>
            <p:ph type="title"/>
          </p:nvPr>
        </p:nvSpPr>
        <p:spPr>
          <a:xfrm>
            <a:off x="754380" y="219075"/>
            <a:ext cx="9464040" cy="7953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19"/>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14" name="Google Shape;14;p19"/>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19"/>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19"/>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28"/>
          <p:cNvSpPr txBox="1"/>
          <p:nvPr>
            <p:ph type="title"/>
          </p:nvPr>
        </p:nvSpPr>
        <p:spPr>
          <a:xfrm>
            <a:off x="754380" y="219075"/>
            <a:ext cx="9464040" cy="7953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8"/>
          <p:cNvSpPr txBox="1"/>
          <p:nvPr>
            <p:ph idx="1" type="body"/>
          </p:nvPr>
        </p:nvSpPr>
        <p:spPr>
          <a:xfrm rot="5400000">
            <a:off x="4180999" y="-2331243"/>
            <a:ext cx="2610803" cy="946404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71" name="Google Shape;71;p28"/>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8"/>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8"/>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9"/>
          <p:cNvSpPr txBox="1"/>
          <p:nvPr>
            <p:ph type="title"/>
          </p:nvPr>
        </p:nvSpPr>
        <p:spPr>
          <a:xfrm rot="5400000">
            <a:off x="7291864" y="779622"/>
            <a:ext cx="3487103" cy="236601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9"/>
          <p:cNvSpPr txBox="1"/>
          <p:nvPr>
            <p:ph idx="1" type="body"/>
          </p:nvPr>
        </p:nvSpPr>
        <p:spPr>
          <a:xfrm rot="5400000">
            <a:off x="2491263" y="-1517809"/>
            <a:ext cx="3487103" cy="696087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77" name="Google Shape;77;p29"/>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9"/>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9"/>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7" name="Shape 17"/>
        <p:cNvGrpSpPr/>
        <p:nvPr/>
      </p:nvGrpSpPr>
      <p:grpSpPr>
        <a:xfrm>
          <a:off x="0" y="0"/>
          <a:ext cx="0" cy="0"/>
          <a:chOff x="0" y="0"/>
          <a:chExt cx="0" cy="0"/>
        </a:xfrm>
      </p:grpSpPr>
      <p:sp>
        <p:nvSpPr>
          <p:cNvPr id="18" name="Google Shape;18;p20"/>
          <p:cNvSpPr txBox="1"/>
          <p:nvPr>
            <p:ph type="ctrTitle"/>
          </p:nvPr>
        </p:nvSpPr>
        <p:spPr>
          <a:xfrm>
            <a:off x="1371600" y="673418"/>
            <a:ext cx="8229600" cy="143256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20"/>
          <p:cNvSpPr txBox="1"/>
          <p:nvPr>
            <p:ph idx="1" type="subTitle"/>
          </p:nvPr>
        </p:nvSpPr>
        <p:spPr>
          <a:xfrm>
            <a:off x="1371600" y="2161223"/>
            <a:ext cx="8229600" cy="993457"/>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600"/>
              </a:spcBef>
              <a:spcAft>
                <a:spcPts val="0"/>
              </a:spcAft>
              <a:buClr>
                <a:schemeClr val="dk1"/>
              </a:buClr>
              <a:buSzPts val="1440"/>
              <a:buNone/>
              <a:defRPr sz="1440"/>
            </a:lvl1pPr>
            <a:lvl2pPr lvl="1" algn="ctr">
              <a:lnSpc>
                <a:spcPct val="90000"/>
              </a:lnSpc>
              <a:spcBef>
                <a:spcPts val="300"/>
              </a:spcBef>
              <a:spcAft>
                <a:spcPts val="0"/>
              </a:spcAft>
              <a:buClr>
                <a:schemeClr val="dk1"/>
              </a:buClr>
              <a:buSzPts val="1200"/>
              <a:buNone/>
              <a:defRPr sz="1200"/>
            </a:lvl2pPr>
            <a:lvl3pPr lvl="2" algn="ctr">
              <a:lnSpc>
                <a:spcPct val="90000"/>
              </a:lnSpc>
              <a:spcBef>
                <a:spcPts val="300"/>
              </a:spcBef>
              <a:spcAft>
                <a:spcPts val="0"/>
              </a:spcAft>
              <a:buClr>
                <a:schemeClr val="dk1"/>
              </a:buClr>
              <a:buSzPts val="1080"/>
              <a:buNone/>
              <a:defRPr sz="1080"/>
            </a:lvl3pPr>
            <a:lvl4pPr lvl="3" algn="ctr">
              <a:lnSpc>
                <a:spcPct val="90000"/>
              </a:lnSpc>
              <a:spcBef>
                <a:spcPts val="300"/>
              </a:spcBef>
              <a:spcAft>
                <a:spcPts val="0"/>
              </a:spcAft>
              <a:buClr>
                <a:schemeClr val="dk1"/>
              </a:buClr>
              <a:buSzPts val="960"/>
              <a:buNone/>
              <a:defRPr sz="960"/>
            </a:lvl4pPr>
            <a:lvl5pPr lvl="4" algn="ctr">
              <a:lnSpc>
                <a:spcPct val="90000"/>
              </a:lnSpc>
              <a:spcBef>
                <a:spcPts val="300"/>
              </a:spcBef>
              <a:spcAft>
                <a:spcPts val="0"/>
              </a:spcAft>
              <a:buClr>
                <a:schemeClr val="dk1"/>
              </a:buClr>
              <a:buSzPts val="960"/>
              <a:buNone/>
              <a:defRPr sz="960"/>
            </a:lvl5pPr>
            <a:lvl6pPr lvl="5" algn="ctr">
              <a:lnSpc>
                <a:spcPct val="90000"/>
              </a:lnSpc>
              <a:spcBef>
                <a:spcPts val="300"/>
              </a:spcBef>
              <a:spcAft>
                <a:spcPts val="0"/>
              </a:spcAft>
              <a:buClr>
                <a:schemeClr val="dk1"/>
              </a:buClr>
              <a:buSzPts val="960"/>
              <a:buNone/>
              <a:defRPr sz="960"/>
            </a:lvl6pPr>
            <a:lvl7pPr lvl="6" algn="ctr">
              <a:lnSpc>
                <a:spcPct val="90000"/>
              </a:lnSpc>
              <a:spcBef>
                <a:spcPts val="300"/>
              </a:spcBef>
              <a:spcAft>
                <a:spcPts val="0"/>
              </a:spcAft>
              <a:buClr>
                <a:schemeClr val="dk1"/>
              </a:buClr>
              <a:buSzPts val="960"/>
              <a:buNone/>
              <a:defRPr sz="960"/>
            </a:lvl7pPr>
            <a:lvl8pPr lvl="7" algn="ctr">
              <a:lnSpc>
                <a:spcPct val="90000"/>
              </a:lnSpc>
              <a:spcBef>
                <a:spcPts val="300"/>
              </a:spcBef>
              <a:spcAft>
                <a:spcPts val="0"/>
              </a:spcAft>
              <a:buClr>
                <a:schemeClr val="dk1"/>
              </a:buClr>
              <a:buSzPts val="960"/>
              <a:buNone/>
              <a:defRPr sz="960"/>
            </a:lvl8pPr>
            <a:lvl9pPr lvl="8" algn="ctr">
              <a:lnSpc>
                <a:spcPct val="90000"/>
              </a:lnSpc>
              <a:spcBef>
                <a:spcPts val="300"/>
              </a:spcBef>
              <a:spcAft>
                <a:spcPts val="0"/>
              </a:spcAft>
              <a:buClr>
                <a:schemeClr val="dk1"/>
              </a:buClr>
              <a:buSzPts val="960"/>
              <a:buNone/>
              <a:defRPr sz="960"/>
            </a:lvl9pPr>
          </a:lstStyle>
          <a:p/>
        </p:txBody>
      </p:sp>
      <p:sp>
        <p:nvSpPr>
          <p:cNvPr id="20" name="Google Shape;20;p20"/>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0"/>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0"/>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21"/>
          <p:cNvSpPr txBox="1"/>
          <p:nvPr>
            <p:ph type="title"/>
          </p:nvPr>
        </p:nvSpPr>
        <p:spPr>
          <a:xfrm>
            <a:off x="748665" y="1025843"/>
            <a:ext cx="9464040" cy="171164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21"/>
          <p:cNvSpPr txBox="1"/>
          <p:nvPr>
            <p:ph idx="1" type="body"/>
          </p:nvPr>
        </p:nvSpPr>
        <p:spPr>
          <a:xfrm>
            <a:off x="748665" y="2753678"/>
            <a:ext cx="9464040" cy="90011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600"/>
              </a:spcBef>
              <a:spcAft>
                <a:spcPts val="0"/>
              </a:spcAft>
              <a:buClr>
                <a:srgbClr val="888888"/>
              </a:buClr>
              <a:buSzPts val="1440"/>
              <a:buNone/>
              <a:defRPr sz="1440">
                <a:solidFill>
                  <a:srgbClr val="888888"/>
                </a:solidFill>
              </a:defRPr>
            </a:lvl1pPr>
            <a:lvl2pPr indent="-228600" lvl="1" marL="914400" algn="l">
              <a:lnSpc>
                <a:spcPct val="90000"/>
              </a:lnSpc>
              <a:spcBef>
                <a:spcPts val="300"/>
              </a:spcBef>
              <a:spcAft>
                <a:spcPts val="0"/>
              </a:spcAft>
              <a:buClr>
                <a:srgbClr val="888888"/>
              </a:buClr>
              <a:buSzPts val="1200"/>
              <a:buNone/>
              <a:defRPr sz="1200">
                <a:solidFill>
                  <a:srgbClr val="888888"/>
                </a:solidFill>
              </a:defRPr>
            </a:lvl2pPr>
            <a:lvl3pPr indent="-228600" lvl="2" marL="1371600" algn="l">
              <a:lnSpc>
                <a:spcPct val="90000"/>
              </a:lnSpc>
              <a:spcBef>
                <a:spcPts val="300"/>
              </a:spcBef>
              <a:spcAft>
                <a:spcPts val="0"/>
              </a:spcAft>
              <a:buClr>
                <a:srgbClr val="888888"/>
              </a:buClr>
              <a:buSzPts val="1080"/>
              <a:buNone/>
              <a:defRPr sz="1080">
                <a:solidFill>
                  <a:srgbClr val="888888"/>
                </a:solidFill>
              </a:defRPr>
            </a:lvl3pPr>
            <a:lvl4pPr indent="-228600" lvl="3" marL="1828800" algn="l">
              <a:lnSpc>
                <a:spcPct val="90000"/>
              </a:lnSpc>
              <a:spcBef>
                <a:spcPts val="300"/>
              </a:spcBef>
              <a:spcAft>
                <a:spcPts val="0"/>
              </a:spcAft>
              <a:buClr>
                <a:srgbClr val="888888"/>
              </a:buClr>
              <a:buSzPts val="960"/>
              <a:buNone/>
              <a:defRPr sz="960">
                <a:solidFill>
                  <a:srgbClr val="888888"/>
                </a:solidFill>
              </a:defRPr>
            </a:lvl4pPr>
            <a:lvl5pPr indent="-228600" lvl="4" marL="2286000" algn="l">
              <a:lnSpc>
                <a:spcPct val="90000"/>
              </a:lnSpc>
              <a:spcBef>
                <a:spcPts val="300"/>
              </a:spcBef>
              <a:spcAft>
                <a:spcPts val="0"/>
              </a:spcAft>
              <a:buClr>
                <a:srgbClr val="888888"/>
              </a:buClr>
              <a:buSzPts val="960"/>
              <a:buNone/>
              <a:defRPr sz="960">
                <a:solidFill>
                  <a:srgbClr val="888888"/>
                </a:solidFill>
              </a:defRPr>
            </a:lvl5pPr>
            <a:lvl6pPr indent="-228600" lvl="5" marL="2743200" algn="l">
              <a:lnSpc>
                <a:spcPct val="90000"/>
              </a:lnSpc>
              <a:spcBef>
                <a:spcPts val="300"/>
              </a:spcBef>
              <a:spcAft>
                <a:spcPts val="0"/>
              </a:spcAft>
              <a:buClr>
                <a:srgbClr val="888888"/>
              </a:buClr>
              <a:buSzPts val="960"/>
              <a:buNone/>
              <a:defRPr sz="960">
                <a:solidFill>
                  <a:srgbClr val="888888"/>
                </a:solidFill>
              </a:defRPr>
            </a:lvl6pPr>
            <a:lvl7pPr indent="-228600" lvl="6" marL="3200400" algn="l">
              <a:lnSpc>
                <a:spcPct val="90000"/>
              </a:lnSpc>
              <a:spcBef>
                <a:spcPts val="300"/>
              </a:spcBef>
              <a:spcAft>
                <a:spcPts val="0"/>
              </a:spcAft>
              <a:buClr>
                <a:srgbClr val="888888"/>
              </a:buClr>
              <a:buSzPts val="960"/>
              <a:buNone/>
              <a:defRPr sz="960">
                <a:solidFill>
                  <a:srgbClr val="888888"/>
                </a:solidFill>
              </a:defRPr>
            </a:lvl7pPr>
            <a:lvl8pPr indent="-228600" lvl="7" marL="3657600" algn="l">
              <a:lnSpc>
                <a:spcPct val="90000"/>
              </a:lnSpc>
              <a:spcBef>
                <a:spcPts val="300"/>
              </a:spcBef>
              <a:spcAft>
                <a:spcPts val="0"/>
              </a:spcAft>
              <a:buClr>
                <a:srgbClr val="888888"/>
              </a:buClr>
              <a:buSzPts val="960"/>
              <a:buNone/>
              <a:defRPr sz="960">
                <a:solidFill>
                  <a:srgbClr val="888888"/>
                </a:solidFill>
              </a:defRPr>
            </a:lvl8pPr>
            <a:lvl9pPr indent="-228600" lvl="8" marL="4114800" algn="l">
              <a:lnSpc>
                <a:spcPct val="90000"/>
              </a:lnSpc>
              <a:spcBef>
                <a:spcPts val="300"/>
              </a:spcBef>
              <a:spcAft>
                <a:spcPts val="0"/>
              </a:spcAft>
              <a:buClr>
                <a:srgbClr val="888888"/>
              </a:buClr>
              <a:buSzPts val="960"/>
              <a:buNone/>
              <a:defRPr sz="960">
                <a:solidFill>
                  <a:srgbClr val="888888"/>
                </a:solidFill>
              </a:defRPr>
            </a:lvl9pPr>
          </a:lstStyle>
          <a:p/>
        </p:txBody>
      </p:sp>
      <p:sp>
        <p:nvSpPr>
          <p:cNvPr id="26" name="Google Shape;26;p21"/>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1"/>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21"/>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22"/>
          <p:cNvSpPr txBox="1"/>
          <p:nvPr>
            <p:ph type="title"/>
          </p:nvPr>
        </p:nvSpPr>
        <p:spPr>
          <a:xfrm>
            <a:off x="754380" y="219075"/>
            <a:ext cx="9464040" cy="7953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22"/>
          <p:cNvSpPr txBox="1"/>
          <p:nvPr>
            <p:ph idx="1" type="body"/>
          </p:nvPr>
        </p:nvSpPr>
        <p:spPr>
          <a:xfrm>
            <a:off x="754380" y="1095375"/>
            <a:ext cx="4663440" cy="261080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32" name="Google Shape;32;p22"/>
          <p:cNvSpPr txBox="1"/>
          <p:nvPr>
            <p:ph idx="2" type="body"/>
          </p:nvPr>
        </p:nvSpPr>
        <p:spPr>
          <a:xfrm>
            <a:off x="5554980" y="1095375"/>
            <a:ext cx="4663440" cy="261080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33" name="Google Shape;33;p22"/>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2"/>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2"/>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23"/>
          <p:cNvSpPr txBox="1"/>
          <p:nvPr>
            <p:ph type="title"/>
          </p:nvPr>
        </p:nvSpPr>
        <p:spPr>
          <a:xfrm>
            <a:off x="755809" y="219075"/>
            <a:ext cx="9464040" cy="7953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3"/>
          <p:cNvSpPr txBox="1"/>
          <p:nvPr>
            <p:ph idx="1" type="body"/>
          </p:nvPr>
        </p:nvSpPr>
        <p:spPr>
          <a:xfrm>
            <a:off x="755810" y="1008698"/>
            <a:ext cx="4642008" cy="494347"/>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600"/>
              </a:spcBef>
              <a:spcAft>
                <a:spcPts val="0"/>
              </a:spcAft>
              <a:buClr>
                <a:schemeClr val="dk1"/>
              </a:buClr>
              <a:buSzPts val="1440"/>
              <a:buNone/>
              <a:defRPr b="1" sz="1440"/>
            </a:lvl1pPr>
            <a:lvl2pPr indent="-228600" lvl="1" marL="914400" algn="l">
              <a:lnSpc>
                <a:spcPct val="90000"/>
              </a:lnSpc>
              <a:spcBef>
                <a:spcPts val="300"/>
              </a:spcBef>
              <a:spcAft>
                <a:spcPts val="0"/>
              </a:spcAft>
              <a:buClr>
                <a:schemeClr val="dk1"/>
              </a:buClr>
              <a:buSzPts val="1200"/>
              <a:buNone/>
              <a:defRPr b="1" sz="1200"/>
            </a:lvl2pPr>
            <a:lvl3pPr indent="-228600" lvl="2" marL="1371600" algn="l">
              <a:lnSpc>
                <a:spcPct val="90000"/>
              </a:lnSpc>
              <a:spcBef>
                <a:spcPts val="300"/>
              </a:spcBef>
              <a:spcAft>
                <a:spcPts val="0"/>
              </a:spcAft>
              <a:buClr>
                <a:schemeClr val="dk1"/>
              </a:buClr>
              <a:buSzPts val="1080"/>
              <a:buNone/>
              <a:defRPr b="1" sz="1080"/>
            </a:lvl3pPr>
            <a:lvl4pPr indent="-228600" lvl="3" marL="1828800" algn="l">
              <a:lnSpc>
                <a:spcPct val="90000"/>
              </a:lnSpc>
              <a:spcBef>
                <a:spcPts val="300"/>
              </a:spcBef>
              <a:spcAft>
                <a:spcPts val="0"/>
              </a:spcAft>
              <a:buClr>
                <a:schemeClr val="dk1"/>
              </a:buClr>
              <a:buSzPts val="960"/>
              <a:buNone/>
              <a:defRPr b="1" sz="960"/>
            </a:lvl4pPr>
            <a:lvl5pPr indent="-228600" lvl="4" marL="2286000" algn="l">
              <a:lnSpc>
                <a:spcPct val="90000"/>
              </a:lnSpc>
              <a:spcBef>
                <a:spcPts val="300"/>
              </a:spcBef>
              <a:spcAft>
                <a:spcPts val="0"/>
              </a:spcAft>
              <a:buClr>
                <a:schemeClr val="dk1"/>
              </a:buClr>
              <a:buSzPts val="960"/>
              <a:buNone/>
              <a:defRPr b="1" sz="960"/>
            </a:lvl5pPr>
            <a:lvl6pPr indent="-228600" lvl="5" marL="2743200" algn="l">
              <a:lnSpc>
                <a:spcPct val="90000"/>
              </a:lnSpc>
              <a:spcBef>
                <a:spcPts val="300"/>
              </a:spcBef>
              <a:spcAft>
                <a:spcPts val="0"/>
              </a:spcAft>
              <a:buClr>
                <a:schemeClr val="dk1"/>
              </a:buClr>
              <a:buSzPts val="960"/>
              <a:buNone/>
              <a:defRPr b="1" sz="960"/>
            </a:lvl6pPr>
            <a:lvl7pPr indent="-228600" lvl="6" marL="3200400" algn="l">
              <a:lnSpc>
                <a:spcPct val="90000"/>
              </a:lnSpc>
              <a:spcBef>
                <a:spcPts val="300"/>
              </a:spcBef>
              <a:spcAft>
                <a:spcPts val="0"/>
              </a:spcAft>
              <a:buClr>
                <a:schemeClr val="dk1"/>
              </a:buClr>
              <a:buSzPts val="960"/>
              <a:buNone/>
              <a:defRPr b="1" sz="960"/>
            </a:lvl7pPr>
            <a:lvl8pPr indent="-228600" lvl="7" marL="3657600" algn="l">
              <a:lnSpc>
                <a:spcPct val="90000"/>
              </a:lnSpc>
              <a:spcBef>
                <a:spcPts val="300"/>
              </a:spcBef>
              <a:spcAft>
                <a:spcPts val="0"/>
              </a:spcAft>
              <a:buClr>
                <a:schemeClr val="dk1"/>
              </a:buClr>
              <a:buSzPts val="960"/>
              <a:buNone/>
              <a:defRPr b="1" sz="960"/>
            </a:lvl8pPr>
            <a:lvl9pPr indent="-228600" lvl="8" marL="4114800" algn="l">
              <a:lnSpc>
                <a:spcPct val="90000"/>
              </a:lnSpc>
              <a:spcBef>
                <a:spcPts val="300"/>
              </a:spcBef>
              <a:spcAft>
                <a:spcPts val="0"/>
              </a:spcAft>
              <a:buClr>
                <a:schemeClr val="dk1"/>
              </a:buClr>
              <a:buSzPts val="960"/>
              <a:buNone/>
              <a:defRPr b="1" sz="960"/>
            </a:lvl9pPr>
          </a:lstStyle>
          <a:p/>
        </p:txBody>
      </p:sp>
      <p:sp>
        <p:nvSpPr>
          <p:cNvPr id="39" name="Google Shape;39;p23"/>
          <p:cNvSpPr txBox="1"/>
          <p:nvPr>
            <p:ph idx="2" type="body"/>
          </p:nvPr>
        </p:nvSpPr>
        <p:spPr>
          <a:xfrm>
            <a:off x="755810" y="1503045"/>
            <a:ext cx="4642008" cy="221075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40" name="Google Shape;40;p23"/>
          <p:cNvSpPr txBox="1"/>
          <p:nvPr>
            <p:ph idx="3" type="body"/>
          </p:nvPr>
        </p:nvSpPr>
        <p:spPr>
          <a:xfrm>
            <a:off x="5554980" y="1008698"/>
            <a:ext cx="4664869" cy="494347"/>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600"/>
              </a:spcBef>
              <a:spcAft>
                <a:spcPts val="0"/>
              </a:spcAft>
              <a:buClr>
                <a:schemeClr val="dk1"/>
              </a:buClr>
              <a:buSzPts val="1440"/>
              <a:buNone/>
              <a:defRPr b="1" sz="1440"/>
            </a:lvl1pPr>
            <a:lvl2pPr indent="-228600" lvl="1" marL="914400" algn="l">
              <a:lnSpc>
                <a:spcPct val="90000"/>
              </a:lnSpc>
              <a:spcBef>
                <a:spcPts val="300"/>
              </a:spcBef>
              <a:spcAft>
                <a:spcPts val="0"/>
              </a:spcAft>
              <a:buClr>
                <a:schemeClr val="dk1"/>
              </a:buClr>
              <a:buSzPts val="1200"/>
              <a:buNone/>
              <a:defRPr b="1" sz="1200"/>
            </a:lvl2pPr>
            <a:lvl3pPr indent="-228600" lvl="2" marL="1371600" algn="l">
              <a:lnSpc>
                <a:spcPct val="90000"/>
              </a:lnSpc>
              <a:spcBef>
                <a:spcPts val="300"/>
              </a:spcBef>
              <a:spcAft>
                <a:spcPts val="0"/>
              </a:spcAft>
              <a:buClr>
                <a:schemeClr val="dk1"/>
              </a:buClr>
              <a:buSzPts val="1080"/>
              <a:buNone/>
              <a:defRPr b="1" sz="1080"/>
            </a:lvl3pPr>
            <a:lvl4pPr indent="-228600" lvl="3" marL="1828800" algn="l">
              <a:lnSpc>
                <a:spcPct val="90000"/>
              </a:lnSpc>
              <a:spcBef>
                <a:spcPts val="300"/>
              </a:spcBef>
              <a:spcAft>
                <a:spcPts val="0"/>
              </a:spcAft>
              <a:buClr>
                <a:schemeClr val="dk1"/>
              </a:buClr>
              <a:buSzPts val="960"/>
              <a:buNone/>
              <a:defRPr b="1" sz="960"/>
            </a:lvl4pPr>
            <a:lvl5pPr indent="-228600" lvl="4" marL="2286000" algn="l">
              <a:lnSpc>
                <a:spcPct val="90000"/>
              </a:lnSpc>
              <a:spcBef>
                <a:spcPts val="300"/>
              </a:spcBef>
              <a:spcAft>
                <a:spcPts val="0"/>
              </a:spcAft>
              <a:buClr>
                <a:schemeClr val="dk1"/>
              </a:buClr>
              <a:buSzPts val="960"/>
              <a:buNone/>
              <a:defRPr b="1" sz="960"/>
            </a:lvl5pPr>
            <a:lvl6pPr indent="-228600" lvl="5" marL="2743200" algn="l">
              <a:lnSpc>
                <a:spcPct val="90000"/>
              </a:lnSpc>
              <a:spcBef>
                <a:spcPts val="300"/>
              </a:spcBef>
              <a:spcAft>
                <a:spcPts val="0"/>
              </a:spcAft>
              <a:buClr>
                <a:schemeClr val="dk1"/>
              </a:buClr>
              <a:buSzPts val="960"/>
              <a:buNone/>
              <a:defRPr b="1" sz="960"/>
            </a:lvl6pPr>
            <a:lvl7pPr indent="-228600" lvl="6" marL="3200400" algn="l">
              <a:lnSpc>
                <a:spcPct val="90000"/>
              </a:lnSpc>
              <a:spcBef>
                <a:spcPts val="300"/>
              </a:spcBef>
              <a:spcAft>
                <a:spcPts val="0"/>
              </a:spcAft>
              <a:buClr>
                <a:schemeClr val="dk1"/>
              </a:buClr>
              <a:buSzPts val="960"/>
              <a:buNone/>
              <a:defRPr b="1" sz="960"/>
            </a:lvl7pPr>
            <a:lvl8pPr indent="-228600" lvl="7" marL="3657600" algn="l">
              <a:lnSpc>
                <a:spcPct val="90000"/>
              </a:lnSpc>
              <a:spcBef>
                <a:spcPts val="300"/>
              </a:spcBef>
              <a:spcAft>
                <a:spcPts val="0"/>
              </a:spcAft>
              <a:buClr>
                <a:schemeClr val="dk1"/>
              </a:buClr>
              <a:buSzPts val="960"/>
              <a:buNone/>
              <a:defRPr b="1" sz="960"/>
            </a:lvl8pPr>
            <a:lvl9pPr indent="-228600" lvl="8" marL="4114800" algn="l">
              <a:lnSpc>
                <a:spcPct val="90000"/>
              </a:lnSpc>
              <a:spcBef>
                <a:spcPts val="300"/>
              </a:spcBef>
              <a:spcAft>
                <a:spcPts val="0"/>
              </a:spcAft>
              <a:buClr>
                <a:schemeClr val="dk1"/>
              </a:buClr>
              <a:buSzPts val="960"/>
              <a:buNone/>
              <a:defRPr b="1" sz="960"/>
            </a:lvl9pPr>
          </a:lstStyle>
          <a:p/>
        </p:txBody>
      </p:sp>
      <p:sp>
        <p:nvSpPr>
          <p:cNvPr id="41" name="Google Shape;41;p23"/>
          <p:cNvSpPr txBox="1"/>
          <p:nvPr>
            <p:ph idx="4" type="body"/>
          </p:nvPr>
        </p:nvSpPr>
        <p:spPr>
          <a:xfrm>
            <a:off x="5554980" y="1503045"/>
            <a:ext cx="4664869" cy="221075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00"/>
              </a:spcBef>
              <a:spcAft>
                <a:spcPts val="0"/>
              </a:spcAft>
              <a:buClr>
                <a:schemeClr val="dk1"/>
              </a:buClr>
              <a:buSzPts val="1800"/>
              <a:buChar char="•"/>
              <a:defRPr/>
            </a:lvl1pPr>
            <a:lvl2pPr indent="-342900" lvl="1" marL="914400" algn="l">
              <a:lnSpc>
                <a:spcPct val="90000"/>
              </a:lnSpc>
              <a:spcBef>
                <a:spcPts val="300"/>
              </a:spcBef>
              <a:spcAft>
                <a:spcPts val="0"/>
              </a:spcAft>
              <a:buClr>
                <a:schemeClr val="dk1"/>
              </a:buClr>
              <a:buSzPts val="1800"/>
              <a:buChar char="•"/>
              <a:defRPr/>
            </a:lvl2pPr>
            <a:lvl3pPr indent="-342900" lvl="2" marL="1371600" algn="l">
              <a:lnSpc>
                <a:spcPct val="90000"/>
              </a:lnSpc>
              <a:spcBef>
                <a:spcPts val="300"/>
              </a:spcBef>
              <a:spcAft>
                <a:spcPts val="0"/>
              </a:spcAft>
              <a:buClr>
                <a:schemeClr val="dk1"/>
              </a:buClr>
              <a:buSzPts val="1800"/>
              <a:buChar char="•"/>
              <a:defRPr/>
            </a:lvl3pPr>
            <a:lvl4pPr indent="-342900" lvl="3" marL="1828800" algn="l">
              <a:lnSpc>
                <a:spcPct val="90000"/>
              </a:lnSpc>
              <a:spcBef>
                <a:spcPts val="300"/>
              </a:spcBef>
              <a:spcAft>
                <a:spcPts val="0"/>
              </a:spcAft>
              <a:buClr>
                <a:schemeClr val="dk1"/>
              </a:buClr>
              <a:buSzPts val="1800"/>
              <a:buChar char="•"/>
              <a:defRPr/>
            </a:lvl4pPr>
            <a:lvl5pPr indent="-342900" lvl="4" marL="2286000" algn="l">
              <a:lnSpc>
                <a:spcPct val="90000"/>
              </a:lnSpc>
              <a:spcBef>
                <a:spcPts val="300"/>
              </a:spcBef>
              <a:spcAft>
                <a:spcPts val="0"/>
              </a:spcAft>
              <a:buClr>
                <a:schemeClr val="dk1"/>
              </a:buClr>
              <a:buSzPts val="1800"/>
              <a:buChar char="•"/>
              <a:defRPr/>
            </a:lvl5pPr>
            <a:lvl6pPr indent="-342900" lvl="5" marL="2743200" algn="l">
              <a:lnSpc>
                <a:spcPct val="90000"/>
              </a:lnSpc>
              <a:spcBef>
                <a:spcPts val="300"/>
              </a:spcBef>
              <a:spcAft>
                <a:spcPts val="0"/>
              </a:spcAft>
              <a:buClr>
                <a:schemeClr val="dk1"/>
              </a:buClr>
              <a:buSzPts val="1800"/>
              <a:buChar char="•"/>
              <a:defRPr/>
            </a:lvl6pPr>
            <a:lvl7pPr indent="-342900" lvl="6" marL="3200400" algn="l">
              <a:lnSpc>
                <a:spcPct val="90000"/>
              </a:lnSpc>
              <a:spcBef>
                <a:spcPts val="300"/>
              </a:spcBef>
              <a:spcAft>
                <a:spcPts val="0"/>
              </a:spcAft>
              <a:buClr>
                <a:schemeClr val="dk1"/>
              </a:buClr>
              <a:buSzPts val="1800"/>
              <a:buChar char="•"/>
              <a:defRPr/>
            </a:lvl7pPr>
            <a:lvl8pPr indent="-342900" lvl="7" marL="3657600" algn="l">
              <a:lnSpc>
                <a:spcPct val="90000"/>
              </a:lnSpc>
              <a:spcBef>
                <a:spcPts val="300"/>
              </a:spcBef>
              <a:spcAft>
                <a:spcPts val="0"/>
              </a:spcAft>
              <a:buClr>
                <a:schemeClr val="dk1"/>
              </a:buClr>
              <a:buSzPts val="1800"/>
              <a:buChar char="•"/>
              <a:defRPr/>
            </a:lvl8pPr>
            <a:lvl9pPr indent="-342900" lvl="8" marL="4114800" algn="l">
              <a:lnSpc>
                <a:spcPct val="90000"/>
              </a:lnSpc>
              <a:spcBef>
                <a:spcPts val="300"/>
              </a:spcBef>
              <a:spcAft>
                <a:spcPts val="0"/>
              </a:spcAft>
              <a:buClr>
                <a:schemeClr val="dk1"/>
              </a:buClr>
              <a:buSzPts val="1800"/>
              <a:buChar char="•"/>
              <a:defRPr/>
            </a:lvl9pPr>
          </a:lstStyle>
          <a:p/>
        </p:txBody>
      </p:sp>
      <p:sp>
        <p:nvSpPr>
          <p:cNvPr id="42" name="Google Shape;42;p23"/>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3"/>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23"/>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4"/>
          <p:cNvSpPr txBox="1"/>
          <p:nvPr>
            <p:ph type="title"/>
          </p:nvPr>
        </p:nvSpPr>
        <p:spPr>
          <a:xfrm>
            <a:off x="754380" y="219075"/>
            <a:ext cx="9464040" cy="7953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4"/>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4"/>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4"/>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5"/>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5"/>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5"/>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6"/>
          <p:cNvSpPr txBox="1"/>
          <p:nvPr>
            <p:ph type="title"/>
          </p:nvPr>
        </p:nvSpPr>
        <p:spPr>
          <a:xfrm>
            <a:off x="755810" y="274320"/>
            <a:ext cx="3539013" cy="9601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920"/>
              <a:buFont typeface="Calibri"/>
              <a:buNone/>
              <a:defRPr sz="19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6"/>
          <p:cNvSpPr txBox="1"/>
          <p:nvPr>
            <p:ph idx="1" type="body"/>
          </p:nvPr>
        </p:nvSpPr>
        <p:spPr>
          <a:xfrm>
            <a:off x="4664869" y="592455"/>
            <a:ext cx="5554980" cy="2924175"/>
          </a:xfrm>
          <a:prstGeom prst="rect">
            <a:avLst/>
          </a:prstGeom>
          <a:noFill/>
          <a:ln>
            <a:noFill/>
          </a:ln>
        </p:spPr>
        <p:txBody>
          <a:bodyPr anchorCtr="0" anchor="t" bIns="45700" lIns="91425" spcFirstLastPara="1" rIns="91425" wrap="square" tIns="45700">
            <a:normAutofit/>
          </a:bodyPr>
          <a:lstStyle>
            <a:lvl1pPr indent="-350520" lvl="0" marL="457200" algn="l">
              <a:lnSpc>
                <a:spcPct val="90000"/>
              </a:lnSpc>
              <a:spcBef>
                <a:spcPts val="600"/>
              </a:spcBef>
              <a:spcAft>
                <a:spcPts val="0"/>
              </a:spcAft>
              <a:buClr>
                <a:schemeClr val="dk1"/>
              </a:buClr>
              <a:buSzPts val="1920"/>
              <a:buChar char="•"/>
              <a:defRPr sz="1920"/>
            </a:lvl1pPr>
            <a:lvl2pPr indent="-335280" lvl="1" marL="914400" algn="l">
              <a:lnSpc>
                <a:spcPct val="90000"/>
              </a:lnSpc>
              <a:spcBef>
                <a:spcPts val="300"/>
              </a:spcBef>
              <a:spcAft>
                <a:spcPts val="0"/>
              </a:spcAft>
              <a:buClr>
                <a:schemeClr val="dk1"/>
              </a:buClr>
              <a:buSzPts val="1680"/>
              <a:buChar char="•"/>
              <a:defRPr sz="1679"/>
            </a:lvl2pPr>
            <a:lvl3pPr indent="-320039" lvl="2" marL="1371600" algn="l">
              <a:lnSpc>
                <a:spcPct val="90000"/>
              </a:lnSpc>
              <a:spcBef>
                <a:spcPts val="300"/>
              </a:spcBef>
              <a:spcAft>
                <a:spcPts val="0"/>
              </a:spcAft>
              <a:buClr>
                <a:schemeClr val="dk1"/>
              </a:buClr>
              <a:buSzPts val="1440"/>
              <a:buChar char="•"/>
              <a:defRPr sz="1440"/>
            </a:lvl3pPr>
            <a:lvl4pPr indent="-304800" lvl="3" marL="1828800" algn="l">
              <a:lnSpc>
                <a:spcPct val="90000"/>
              </a:lnSpc>
              <a:spcBef>
                <a:spcPts val="300"/>
              </a:spcBef>
              <a:spcAft>
                <a:spcPts val="0"/>
              </a:spcAft>
              <a:buClr>
                <a:schemeClr val="dk1"/>
              </a:buClr>
              <a:buSzPts val="1200"/>
              <a:buChar char="•"/>
              <a:defRPr sz="1200"/>
            </a:lvl4pPr>
            <a:lvl5pPr indent="-304800" lvl="4" marL="2286000" algn="l">
              <a:lnSpc>
                <a:spcPct val="90000"/>
              </a:lnSpc>
              <a:spcBef>
                <a:spcPts val="300"/>
              </a:spcBef>
              <a:spcAft>
                <a:spcPts val="0"/>
              </a:spcAft>
              <a:buClr>
                <a:schemeClr val="dk1"/>
              </a:buClr>
              <a:buSzPts val="1200"/>
              <a:buChar char="•"/>
              <a:defRPr sz="1200"/>
            </a:lvl5pPr>
            <a:lvl6pPr indent="-304800" lvl="5" marL="2743200" algn="l">
              <a:lnSpc>
                <a:spcPct val="90000"/>
              </a:lnSpc>
              <a:spcBef>
                <a:spcPts val="300"/>
              </a:spcBef>
              <a:spcAft>
                <a:spcPts val="0"/>
              </a:spcAft>
              <a:buClr>
                <a:schemeClr val="dk1"/>
              </a:buClr>
              <a:buSzPts val="1200"/>
              <a:buChar char="•"/>
              <a:defRPr sz="1200"/>
            </a:lvl6pPr>
            <a:lvl7pPr indent="-304800" lvl="6" marL="3200400" algn="l">
              <a:lnSpc>
                <a:spcPct val="90000"/>
              </a:lnSpc>
              <a:spcBef>
                <a:spcPts val="300"/>
              </a:spcBef>
              <a:spcAft>
                <a:spcPts val="0"/>
              </a:spcAft>
              <a:buClr>
                <a:schemeClr val="dk1"/>
              </a:buClr>
              <a:buSzPts val="1200"/>
              <a:buChar char="•"/>
              <a:defRPr sz="1200"/>
            </a:lvl7pPr>
            <a:lvl8pPr indent="-304800" lvl="7" marL="3657600" algn="l">
              <a:lnSpc>
                <a:spcPct val="90000"/>
              </a:lnSpc>
              <a:spcBef>
                <a:spcPts val="300"/>
              </a:spcBef>
              <a:spcAft>
                <a:spcPts val="0"/>
              </a:spcAft>
              <a:buClr>
                <a:schemeClr val="dk1"/>
              </a:buClr>
              <a:buSzPts val="1200"/>
              <a:buChar char="•"/>
              <a:defRPr sz="1200"/>
            </a:lvl8pPr>
            <a:lvl9pPr indent="-304800" lvl="8" marL="4114800" algn="l">
              <a:lnSpc>
                <a:spcPct val="90000"/>
              </a:lnSpc>
              <a:spcBef>
                <a:spcPts val="300"/>
              </a:spcBef>
              <a:spcAft>
                <a:spcPts val="0"/>
              </a:spcAft>
              <a:buClr>
                <a:schemeClr val="dk1"/>
              </a:buClr>
              <a:buSzPts val="1200"/>
              <a:buChar char="•"/>
              <a:defRPr sz="1200"/>
            </a:lvl9pPr>
          </a:lstStyle>
          <a:p/>
        </p:txBody>
      </p:sp>
      <p:sp>
        <p:nvSpPr>
          <p:cNvPr id="57" name="Google Shape;57;p26"/>
          <p:cNvSpPr txBox="1"/>
          <p:nvPr>
            <p:ph idx="2" type="body"/>
          </p:nvPr>
        </p:nvSpPr>
        <p:spPr>
          <a:xfrm>
            <a:off x="755810" y="1234440"/>
            <a:ext cx="3539013" cy="228695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600"/>
              </a:spcBef>
              <a:spcAft>
                <a:spcPts val="0"/>
              </a:spcAft>
              <a:buClr>
                <a:schemeClr val="dk1"/>
              </a:buClr>
              <a:buSzPts val="960"/>
              <a:buNone/>
              <a:defRPr sz="960"/>
            </a:lvl1pPr>
            <a:lvl2pPr indent="-228600" lvl="1" marL="914400" algn="l">
              <a:lnSpc>
                <a:spcPct val="90000"/>
              </a:lnSpc>
              <a:spcBef>
                <a:spcPts val="300"/>
              </a:spcBef>
              <a:spcAft>
                <a:spcPts val="0"/>
              </a:spcAft>
              <a:buClr>
                <a:schemeClr val="dk1"/>
              </a:buClr>
              <a:buSzPts val="840"/>
              <a:buNone/>
              <a:defRPr sz="839"/>
            </a:lvl2pPr>
            <a:lvl3pPr indent="-228600" lvl="2" marL="1371600" algn="l">
              <a:lnSpc>
                <a:spcPct val="90000"/>
              </a:lnSpc>
              <a:spcBef>
                <a:spcPts val="300"/>
              </a:spcBef>
              <a:spcAft>
                <a:spcPts val="0"/>
              </a:spcAft>
              <a:buClr>
                <a:schemeClr val="dk1"/>
              </a:buClr>
              <a:buSzPts val="720"/>
              <a:buNone/>
              <a:defRPr sz="720"/>
            </a:lvl3pPr>
            <a:lvl4pPr indent="-228600" lvl="3" marL="1828800" algn="l">
              <a:lnSpc>
                <a:spcPct val="90000"/>
              </a:lnSpc>
              <a:spcBef>
                <a:spcPts val="300"/>
              </a:spcBef>
              <a:spcAft>
                <a:spcPts val="0"/>
              </a:spcAft>
              <a:buClr>
                <a:schemeClr val="dk1"/>
              </a:buClr>
              <a:buSzPts val="600"/>
              <a:buNone/>
              <a:defRPr sz="600"/>
            </a:lvl4pPr>
            <a:lvl5pPr indent="-228600" lvl="4" marL="2286000" algn="l">
              <a:lnSpc>
                <a:spcPct val="90000"/>
              </a:lnSpc>
              <a:spcBef>
                <a:spcPts val="300"/>
              </a:spcBef>
              <a:spcAft>
                <a:spcPts val="0"/>
              </a:spcAft>
              <a:buClr>
                <a:schemeClr val="dk1"/>
              </a:buClr>
              <a:buSzPts val="600"/>
              <a:buNone/>
              <a:defRPr sz="600"/>
            </a:lvl5pPr>
            <a:lvl6pPr indent="-228600" lvl="5" marL="2743200" algn="l">
              <a:lnSpc>
                <a:spcPct val="90000"/>
              </a:lnSpc>
              <a:spcBef>
                <a:spcPts val="300"/>
              </a:spcBef>
              <a:spcAft>
                <a:spcPts val="0"/>
              </a:spcAft>
              <a:buClr>
                <a:schemeClr val="dk1"/>
              </a:buClr>
              <a:buSzPts val="600"/>
              <a:buNone/>
              <a:defRPr sz="600"/>
            </a:lvl6pPr>
            <a:lvl7pPr indent="-228600" lvl="6" marL="3200400" algn="l">
              <a:lnSpc>
                <a:spcPct val="90000"/>
              </a:lnSpc>
              <a:spcBef>
                <a:spcPts val="300"/>
              </a:spcBef>
              <a:spcAft>
                <a:spcPts val="0"/>
              </a:spcAft>
              <a:buClr>
                <a:schemeClr val="dk1"/>
              </a:buClr>
              <a:buSzPts val="600"/>
              <a:buNone/>
              <a:defRPr sz="600"/>
            </a:lvl7pPr>
            <a:lvl8pPr indent="-228600" lvl="7" marL="3657600" algn="l">
              <a:lnSpc>
                <a:spcPct val="90000"/>
              </a:lnSpc>
              <a:spcBef>
                <a:spcPts val="300"/>
              </a:spcBef>
              <a:spcAft>
                <a:spcPts val="0"/>
              </a:spcAft>
              <a:buClr>
                <a:schemeClr val="dk1"/>
              </a:buClr>
              <a:buSzPts val="600"/>
              <a:buNone/>
              <a:defRPr sz="600"/>
            </a:lvl8pPr>
            <a:lvl9pPr indent="-228600" lvl="8" marL="4114800" algn="l">
              <a:lnSpc>
                <a:spcPct val="90000"/>
              </a:lnSpc>
              <a:spcBef>
                <a:spcPts val="300"/>
              </a:spcBef>
              <a:spcAft>
                <a:spcPts val="0"/>
              </a:spcAft>
              <a:buClr>
                <a:schemeClr val="dk1"/>
              </a:buClr>
              <a:buSzPts val="600"/>
              <a:buNone/>
              <a:defRPr sz="600"/>
            </a:lvl9pPr>
          </a:lstStyle>
          <a:p/>
        </p:txBody>
      </p:sp>
      <p:sp>
        <p:nvSpPr>
          <p:cNvPr id="58" name="Google Shape;58;p26"/>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6"/>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6"/>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7"/>
          <p:cNvSpPr txBox="1"/>
          <p:nvPr>
            <p:ph type="title"/>
          </p:nvPr>
        </p:nvSpPr>
        <p:spPr>
          <a:xfrm>
            <a:off x="755810" y="274320"/>
            <a:ext cx="3539013" cy="9601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920"/>
              <a:buFont typeface="Calibri"/>
              <a:buNone/>
              <a:defRPr sz="19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7"/>
          <p:cNvSpPr/>
          <p:nvPr>
            <p:ph idx="2" type="pic"/>
          </p:nvPr>
        </p:nvSpPr>
        <p:spPr>
          <a:xfrm>
            <a:off x="4664869" y="592455"/>
            <a:ext cx="5554980" cy="292417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600"/>
              </a:spcBef>
              <a:spcAft>
                <a:spcPts val="0"/>
              </a:spcAft>
              <a:buClr>
                <a:schemeClr val="dk1"/>
              </a:buClr>
              <a:buSzPts val="1920"/>
              <a:buFont typeface="Arial"/>
              <a:buNone/>
              <a:defRPr b="0" i="0" sz="1920" u="none" cap="none" strike="noStrike">
                <a:solidFill>
                  <a:schemeClr val="dk1"/>
                </a:solidFill>
                <a:latin typeface="Calibri"/>
                <a:ea typeface="Calibri"/>
                <a:cs typeface="Calibri"/>
                <a:sym typeface="Calibri"/>
              </a:defRPr>
            </a:lvl1pPr>
            <a:lvl2pPr lvl="1" marR="0" rtl="0" algn="l">
              <a:lnSpc>
                <a:spcPct val="90000"/>
              </a:lnSpc>
              <a:spcBef>
                <a:spcPts val="300"/>
              </a:spcBef>
              <a:spcAft>
                <a:spcPts val="0"/>
              </a:spcAft>
              <a:buClr>
                <a:schemeClr val="dk1"/>
              </a:buClr>
              <a:buSzPts val="1680"/>
              <a:buFont typeface="Arial"/>
              <a:buNone/>
              <a:defRPr b="0" i="0" sz="1679" u="none" cap="none" strike="noStrike">
                <a:solidFill>
                  <a:schemeClr val="dk1"/>
                </a:solidFill>
                <a:latin typeface="Calibri"/>
                <a:ea typeface="Calibri"/>
                <a:cs typeface="Calibri"/>
                <a:sym typeface="Calibri"/>
              </a:defRPr>
            </a:lvl2pPr>
            <a:lvl3pPr lvl="2" marR="0" rtl="0" algn="l">
              <a:lnSpc>
                <a:spcPct val="90000"/>
              </a:lnSpc>
              <a:spcBef>
                <a:spcPts val="300"/>
              </a:spcBef>
              <a:spcAft>
                <a:spcPts val="0"/>
              </a:spcAft>
              <a:buClr>
                <a:schemeClr val="dk1"/>
              </a:buClr>
              <a:buSzPts val="1440"/>
              <a:buFont typeface="Arial"/>
              <a:buNone/>
              <a:defRPr b="0" i="0" sz="1440" u="none" cap="none" strike="noStrike">
                <a:solidFill>
                  <a:schemeClr val="dk1"/>
                </a:solidFill>
                <a:latin typeface="Calibri"/>
                <a:ea typeface="Calibri"/>
                <a:cs typeface="Calibri"/>
                <a:sym typeface="Calibri"/>
              </a:defRPr>
            </a:lvl3pPr>
            <a:lvl4pPr lvl="3"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l">
              <a:lnSpc>
                <a:spcPct val="90000"/>
              </a:lnSpc>
              <a:spcBef>
                <a:spcPts val="3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64" name="Google Shape;64;p27"/>
          <p:cNvSpPr txBox="1"/>
          <p:nvPr>
            <p:ph idx="1" type="body"/>
          </p:nvPr>
        </p:nvSpPr>
        <p:spPr>
          <a:xfrm>
            <a:off x="755810" y="1234440"/>
            <a:ext cx="3539013" cy="228695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600"/>
              </a:spcBef>
              <a:spcAft>
                <a:spcPts val="0"/>
              </a:spcAft>
              <a:buClr>
                <a:schemeClr val="dk1"/>
              </a:buClr>
              <a:buSzPts val="960"/>
              <a:buNone/>
              <a:defRPr sz="960"/>
            </a:lvl1pPr>
            <a:lvl2pPr indent="-228600" lvl="1" marL="914400" algn="l">
              <a:lnSpc>
                <a:spcPct val="90000"/>
              </a:lnSpc>
              <a:spcBef>
                <a:spcPts val="300"/>
              </a:spcBef>
              <a:spcAft>
                <a:spcPts val="0"/>
              </a:spcAft>
              <a:buClr>
                <a:schemeClr val="dk1"/>
              </a:buClr>
              <a:buSzPts val="840"/>
              <a:buNone/>
              <a:defRPr sz="839"/>
            </a:lvl2pPr>
            <a:lvl3pPr indent="-228600" lvl="2" marL="1371600" algn="l">
              <a:lnSpc>
                <a:spcPct val="90000"/>
              </a:lnSpc>
              <a:spcBef>
                <a:spcPts val="300"/>
              </a:spcBef>
              <a:spcAft>
                <a:spcPts val="0"/>
              </a:spcAft>
              <a:buClr>
                <a:schemeClr val="dk1"/>
              </a:buClr>
              <a:buSzPts val="720"/>
              <a:buNone/>
              <a:defRPr sz="720"/>
            </a:lvl3pPr>
            <a:lvl4pPr indent="-228600" lvl="3" marL="1828800" algn="l">
              <a:lnSpc>
                <a:spcPct val="90000"/>
              </a:lnSpc>
              <a:spcBef>
                <a:spcPts val="300"/>
              </a:spcBef>
              <a:spcAft>
                <a:spcPts val="0"/>
              </a:spcAft>
              <a:buClr>
                <a:schemeClr val="dk1"/>
              </a:buClr>
              <a:buSzPts val="600"/>
              <a:buNone/>
              <a:defRPr sz="600"/>
            </a:lvl4pPr>
            <a:lvl5pPr indent="-228600" lvl="4" marL="2286000" algn="l">
              <a:lnSpc>
                <a:spcPct val="90000"/>
              </a:lnSpc>
              <a:spcBef>
                <a:spcPts val="300"/>
              </a:spcBef>
              <a:spcAft>
                <a:spcPts val="0"/>
              </a:spcAft>
              <a:buClr>
                <a:schemeClr val="dk1"/>
              </a:buClr>
              <a:buSzPts val="600"/>
              <a:buNone/>
              <a:defRPr sz="600"/>
            </a:lvl5pPr>
            <a:lvl6pPr indent="-228600" lvl="5" marL="2743200" algn="l">
              <a:lnSpc>
                <a:spcPct val="90000"/>
              </a:lnSpc>
              <a:spcBef>
                <a:spcPts val="300"/>
              </a:spcBef>
              <a:spcAft>
                <a:spcPts val="0"/>
              </a:spcAft>
              <a:buClr>
                <a:schemeClr val="dk1"/>
              </a:buClr>
              <a:buSzPts val="600"/>
              <a:buNone/>
              <a:defRPr sz="600"/>
            </a:lvl6pPr>
            <a:lvl7pPr indent="-228600" lvl="6" marL="3200400" algn="l">
              <a:lnSpc>
                <a:spcPct val="90000"/>
              </a:lnSpc>
              <a:spcBef>
                <a:spcPts val="300"/>
              </a:spcBef>
              <a:spcAft>
                <a:spcPts val="0"/>
              </a:spcAft>
              <a:buClr>
                <a:schemeClr val="dk1"/>
              </a:buClr>
              <a:buSzPts val="600"/>
              <a:buNone/>
              <a:defRPr sz="600"/>
            </a:lvl7pPr>
            <a:lvl8pPr indent="-228600" lvl="7" marL="3657600" algn="l">
              <a:lnSpc>
                <a:spcPct val="90000"/>
              </a:lnSpc>
              <a:spcBef>
                <a:spcPts val="300"/>
              </a:spcBef>
              <a:spcAft>
                <a:spcPts val="0"/>
              </a:spcAft>
              <a:buClr>
                <a:schemeClr val="dk1"/>
              </a:buClr>
              <a:buSzPts val="600"/>
              <a:buNone/>
              <a:defRPr sz="600"/>
            </a:lvl8pPr>
            <a:lvl9pPr indent="-228600" lvl="8" marL="4114800" algn="l">
              <a:lnSpc>
                <a:spcPct val="90000"/>
              </a:lnSpc>
              <a:spcBef>
                <a:spcPts val="300"/>
              </a:spcBef>
              <a:spcAft>
                <a:spcPts val="0"/>
              </a:spcAft>
              <a:buClr>
                <a:schemeClr val="dk1"/>
              </a:buClr>
              <a:buSzPts val="600"/>
              <a:buNone/>
              <a:defRPr sz="600"/>
            </a:lvl9pPr>
          </a:lstStyle>
          <a:p/>
        </p:txBody>
      </p:sp>
      <p:sp>
        <p:nvSpPr>
          <p:cNvPr id="65" name="Google Shape;65;p27"/>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7"/>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7"/>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8"/>
          <p:cNvSpPr txBox="1"/>
          <p:nvPr>
            <p:ph type="title"/>
          </p:nvPr>
        </p:nvSpPr>
        <p:spPr>
          <a:xfrm>
            <a:off x="754380" y="219075"/>
            <a:ext cx="9464040" cy="79533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2640"/>
              <a:buFont typeface="Calibri"/>
              <a:buNone/>
              <a:defRPr b="0" i="0" sz="264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8"/>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a:bodyPr>
          <a:lstStyle>
            <a:lvl1pPr indent="-335280" lvl="0" marL="457200" marR="0" rtl="0" algn="l">
              <a:lnSpc>
                <a:spcPct val="90000"/>
              </a:lnSpc>
              <a:spcBef>
                <a:spcPts val="600"/>
              </a:spcBef>
              <a:spcAft>
                <a:spcPts val="0"/>
              </a:spcAft>
              <a:buClr>
                <a:schemeClr val="dk1"/>
              </a:buClr>
              <a:buSzPts val="1680"/>
              <a:buFont typeface="Arial"/>
              <a:buChar char="•"/>
              <a:defRPr b="0" i="0" sz="1679" u="none" cap="none" strike="noStrike">
                <a:solidFill>
                  <a:schemeClr val="dk1"/>
                </a:solidFill>
                <a:latin typeface="Calibri"/>
                <a:ea typeface="Calibri"/>
                <a:cs typeface="Calibri"/>
                <a:sym typeface="Calibri"/>
              </a:defRPr>
            </a:lvl1pPr>
            <a:lvl2pPr indent="-320040" lvl="1" marL="914400" marR="0" rtl="0" algn="l">
              <a:lnSpc>
                <a:spcPct val="90000"/>
              </a:lnSpc>
              <a:spcBef>
                <a:spcPts val="300"/>
              </a:spcBef>
              <a:spcAft>
                <a:spcPts val="0"/>
              </a:spcAft>
              <a:buClr>
                <a:schemeClr val="dk1"/>
              </a:buClr>
              <a:buSzPts val="1440"/>
              <a:buFont typeface="Arial"/>
              <a:buChar char="•"/>
              <a:defRPr b="0" i="0" sz="1440" u="none" cap="none" strike="noStrike">
                <a:solidFill>
                  <a:schemeClr val="dk1"/>
                </a:solidFill>
                <a:latin typeface="Calibri"/>
                <a:ea typeface="Calibri"/>
                <a:cs typeface="Calibri"/>
                <a:sym typeface="Calibri"/>
              </a:defRPr>
            </a:lvl2pPr>
            <a:lvl3pPr indent="-304800" lvl="2" marL="1371600" marR="0" rtl="0" algn="l">
              <a:lnSpc>
                <a:spcPct val="90000"/>
              </a:lnSpc>
              <a:spcBef>
                <a:spcPts val="3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7180" lvl="3" marL="18288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4pPr>
            <a:lvl5pPr indent="-297179" lvl="4" marL="22860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5pPr>
            <a:lvl6pPr indent="-297179" lvl="5" marL="27432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6pPr>
            <a:lvl7pPr indent="-297179" lvl="6" marL="32004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7pPr>
            <a:lvl8pPr indent="-297179" lvl="7" marL="36576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8pPr>
            <a:lvl9pPr indent="-297179" lvl="8" marL="4114800" marR="0" rtl="0" algn="l">
              <a:lnSpc>
                <a:spcPct val="90000"/>
              </a:lnSpc>
              <a:spcBef>
                <a:spcPts val="300"/>
              </a:spcBef>
              <a:spcAft>
                <a:spcPts val="0"/>
              </a:spcAft>
              <a:buClr>
                <a:schemeClr val="dk1"/>
              </a:buClr>
              <a:buSzPts val="1080"/>
              <a:buFont typeface="Arial"/>
              <a:buChar char="•"/>
              <a:defRPr b="0" i="0" sz="1080" u="none" cap="none" strike="noStrike">
                <a:solidFill>
                  <a:schemeClr val="dk1"/>
                </a:solidFill>
                <a:latin typeface="Calibri"/>
                <a:ea typeface="Calibri"/>
                <a:cs typeface="Calibri"/>
                <a:sym typeface="Calibri"/>
              </a:defRPr>
            </a:lvl9pPr>
          </a:lstStyle>
          <a:p/>
        </p:txBody>
      </p:sp>
      <p:sp>
        <p:nvSpPr>
          <p:cNvPr id="8" name="Google Shape;8;p18"/>
          <p:cNvSpPr txBox="1"/>
          <p:nvPr>
            <p:ph idx="10" type="dt"/>
          </p:nvPr>
        </p:nvSpPr>
        <p:spPr>
          <a:xfrm>
            <a:off x="754380" y="3813810"/>
            <a:ext cx="2468880" cy="21907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72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8"/>
          <p:cNvSpPr txBox="1"/>
          <p:nvPr>
            <p:ph idx="11" type="ftr"/>
          </p:nvPr>
        </p:nvSpPr>
        <p:spPr>
          <a:xfrm>
            <a:off x="3634740" y="3813810"/>
            <a:ext cx="3703320" cy="21907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72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8"/>
          <p:cNvSpPr txBox="1"/>
          <p:nvPr>
            <p:ph idx="12" type="sldNum"/>
          </p:nvPr>
        </p:nvSpPr>
        <p:spPr>
          <a:xfrm>
            <a:off x="7749540" y="3813810"/>
            <a:ext cx="2468880" cy="21907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720" u="none" cap="none" strike="noStrike">
                <a:solidFill>
                  <a:srgbClr val="888888"/>
                </a:solidFill>
                <a:latin typeface="Calibri"/>
                <a:ea typeface="Calibri"/>
                <a:cs typeface="Calibri"/>
                <a:sym typeface="Calibri"/>
              </a:defRPr>
            </a:lvl1pPr>
            <a:lvl2pPr indent="0" lvl="1" marL="0" marR="0" rtl="0" algn="r">
              <a:spcBef>
                <a:spcPts val="0"/>
              </a:spcBef>
              <a:buNone/>
              <a:defRPr b="0" i="0" sz="720" u="none" cap="none" strike="noStrike">
                <a:solidFill>
                  <a:srgbClr val="888888"/>
                </a:solidFill>
                <a:latin typeface="Calibri"/>
                <a:ea typeface="Calibri"/>
                <a:cs typeface="Calibri"/>
                <a:sym typeface="Calibri"/>
              </a:defRPr>
            </a:lvl2pPr>
            <a:lvl3pPr indent="0" lvl="2" marL="0" marR="0" rtl="0" algn="r">
              <a:spcBef>
                <a:spcPts val="0"/>
              </a:spcBef>
              <a:buNone/>
              <a:defRPr b="0" i="0" sz="720" u="none" cap="none" strike="noStrike">
                <a:solidFill>
                  <a:srgbClr val="888888"/>
                </a:solidFill>
                <a:latin typeface="Calibri"/>
                <a:ea typeface="Calibri"/>
                <a:cs typeface="Calibri"/>
                <a:sym typeface="Calibri"/>
              </a:defRPr>
            </a:lvl3pPr>
            <a:lvl4pPr indent="0" lvl="3" marL="0" marR="0" rtl="0" algn="r">
              <a:spcBef>
                <a:spcPts val="0"/>
              </a:spcBef>
              <a:buNone/>
              <a:defRPr b="0" i="0" sz="720" u="none" cap="none" strike="noStrike">
                <a:solidFill>
                  <a:srgbClr val="888888"/>
                </a:solidFill>
                <a:latin typeface="Calibri"/>
                <a:ea typeface="Calibri"/>
                <a:cs typeface="Calibri"/>
                <a:sym typeface="Calibri"/>
              </a:defRPr>
            </a:lvl4pPr>
            <a:lvl5pPr indent="0" lvl="4" marL="0" marR="0" rtl="0" algn="r">
              <a:spcBef>
                <a:spcPts val="0"/>
              </a:spcBef>
              <a:buNone/>
              <a:defRPr b="0" i="0" sz="720" u="none" cap="none" strike="noStrike">
                <a:solidFill>
                  <a:srgbClr val="888888"/>
                </a:solidFill>
                <a:latin typeface="Calibri"/>
                <a:ea typeface="Calibri"/>
                <a:cs typeface="Calibri"/>
                <a:sym typeface="Calibri"/>
              </a:defRPr>
            </a:lvl5pPr>
            <a:lvl6pPr indent="0" lvl="5" marL="0" marR="0" rtl="0" algn="r">
              <a:spcBef>
                <a:spcPts val="0"/>
              </a:spcBef>
              <a:buNone/>
              <a:defRPr b="0" i="0" sz="720" u="none" cap="none" strike="noStrike">
                <a:solidFill>
                  <a:srgbClr val="888888"/>
                </a:solidFill>
                <a:latin typeface="Calibri"/>
                <a:ea typeface="Calibri"/>
                <a:cs typeface="Calibri"/>
                <a:sym typeface="Calibri"/>
              </a:defRPr>
            </a:lvl6pPr>
            <a:lvl7pPr indent="0" lvl="6" marL="0" marR="0" rtl="0" algn="r">
              <a:spcBef>
                <a:spcPts val="0"/>
              </a:spcBef>
              <a:buNone/>
              <a:defRPr b="0" i="0" sz="720" u="none" cap="none" strike="noStrike">
                <a:solidFill>
                  <a:srgbClr val="888888"/>
                </a:solidFill>
                <a:latin typeface="Calibri"/>
                <a:ea typeface="Calibri"/>
                <a:cs typeface="Calibri"/>
                <a:sym typeface="Calibri"/>
              </a:defRPr>
            </a:lvl7pPr>
            <a:lvl8pPr indent="0" lvl="7" marL="0" marR="0" rtl="0" algn="r">
              <a:spcBef>
                <a:spcPts val="0"/>
              </a:spcBef>
              <a:buNone/>
              <a:defRPr b="0" i="0" sz="720" u="none" cap="none" strike="noStrike">
                <a:solidFill>
                  <a:srgbClr val="888888"/>
                </a:solidFill>
                <a:latin typeface="Calibri"/>
                <a:ea typeface="Calibri"/>
                <a:cs typeface="Calibri"/>
                <a:sym typeface="Calibri"/>
              </a:defRPr>
            </a:lvl8pPr>
            <a:lvl9pPr indent="0" lvl="8" marL="0" marR="0" rtl="0" algn="r">
              <a:spcBef>
                <a:spcPts val="0"/>
              </a:spcBef>
              <a:buNone/>
              <a:defRPr b="0" i="0" sz="72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idx="1" type="body"/>
          </p:nvPr>
        </p:nvSpPr>
        <p:spPr>
          <a:xfrm>
            <a:off x="396240" y="900303"/>
            <a:ext cx="10180320" cy="2610803"/>
          </a:xfrm>
          <a:prstGeom prst="rect">
            <a:avLst/>
          </a:prstGeom>
          <a:noFill/>
          <a:ln>
            <a:noFill/>
          </a:ln>
        </p:spPr>
        <p:txBody>
          <a:bodyPr anchorCtr="0" anchor="t" bIns="45700" lIns="91425" spcFirstLastPara="1" rIns="91425" wrap="square" tIns="45700">
            <a:normAutofit fontScale="77500" lnSpcReduction="20000"/>
          </a:bodyPr>
          <a:lstStyle/>
          <a:p>
            <a:pPr indent="0" lvl="0" marL="0" rtl="0" algn="ctr">
              <a:lnSpc>
                <a:spcPct val="90000"/>
              </a:lnSpc>
              <a:spcBef>
                <a:spcPts val="0"/>
              </a:spcBef>
              <a:spcAft>
                <a:spcPts val="0"/>
              </a:spcAft>
              <a:buClr>
                <a:schemeClr val="dk1"/>
              </a:buClr>
              <a:buSzPct val="100000"/>
              <a:buNone/>
            </a:pPr>
            <a:r>
              <a:rPr lang="en-US" sz="9600"/>
              <a:t>Disorders in relationships with adults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0"/>
          <p:cNvSpPr txBox="1"/>
          <p:nvPr>
            <p:ph idx="1" type="body"/>
          </p:nvPr>
        </p:nvSpPr>
        <p:spPr>
          <a:xfrm>
            <a:off x="132080" y="304800"/>
            <a:ext cx="10657840" cy="3688079"/>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Social and environmental factors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1"/>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Psychological factors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12"/>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fontScale="92500"/>
          </a:bodyPr>
          <a:lstStyle/>
          <a:p>
            <a:pPr indent="0" lvl="0" marL="0" rtl="0" algn="ctr">
              <a:lnSpc>
                <a:spcPct val="90000"/>
              </a:lnSpc>
              <a:spcBef>
                <a:spcPts val="0"/>
              </a:spcBef>
              <a:spcAft>
                <a:spcPts val="0"/>
              </a:spcAft>
              <a:buClr>
                <a:schemeClr val="dk1"/>
              </a:buClr>
              <a:buSzPct val="100000"/>
              <a:buNone/>
            </a:pPr>
            <a:r>
              <a:rPr lang="en-US" sz="9600"/>
              <a:t>family history of behavior problems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3"/>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family history of depression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4"/>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financial difficulties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5"/>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exposure to violence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16"/>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fontScale="92500"/>
          </a:bodyPr>
          <a:lstStyle/>
          <a:p>
            <a:pPr indent="0" lvl="0" marL="0" rtl="0" algn="ctr">
              <a:lnSpc>
                <a:spcPct val="90000"/>
              </a:lnSpc>
              <a:spcBef>
                <a:spcPts val="0"/>
              </a:spcBef>
              <a:spcAft>
                <a:spcPts val="0"/>
              </a:spcAft>
              <a:buClr>
                <a:schemeClr val="dk1"/>
              </a:buClr>
              <a:buSzPct val="100000"/>
              <a:buNone/>
            </a:pPr>
            <a:r>
              <a:rPr lang="en-US" sz="9600"/>
              <a:t>how the child manages emotions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7"/>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how the child manages attention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2"/>
          <p:cNvSpPr txBox="1"/>
          <p:nvPr>
            <p:ph idx="1" type="body"/>
          </p:nvPr>
        </p:nvSpPr>
        <p:spPr>
          <a:xfrm>
            <a:off x="396240" y="900303"/>
            <a:ext cx="10180320" cy="2610803"/>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Disorders in peer relationships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3"/>
          <p:cNvSpPr txBox="1"/>
          <p:nvPr>
            <p:ph idx="1" type="body"/>
          </p:nvPr>
        </p:nvSpPr>
        <p:spPr>
          <a:xfrm>
            <a:off x="256032" y="475489"/>
            <a:ext cx="10180320" cy="323069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9600"/>
              <a:buNone/>
            </a:pPr>
            <a:r>
              <a:rPr lang="en-US" sz="9600"/>
              <a:t>Disorders of self-perception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4"/>
          <p:cNvSpPr txBox="1"/>
          <p:nvPr>
            <p:ph idx="1" type="body"/>
          </p:nvPr>
        </p:nvSpPr>
        <p:spPr>
          <a:xfrm>
            <a:off x="754380" y="1095375"/>
            <a:ext cx="9464040" cy="2610803"/>
          </a:xfrm>
          <a:prstGeom prst="rect">
            <a:avLst/>
          </a:prstGeom>
          <a:noFill/>
          <a:ln>
            <a:noFill/>
          </a:ln>
        </p:spPr>
        <p:txBody>
          <a:bodyPr anchorCtr="0" anchor="t" bIns="45700" lIns="91425" spcFirstLastPara="1" rIns="91425" wrap="square" tIns="45700">
            <a:normAutofit lnSpcReduction="10000"/>
          </a:bodyPr>
          <a:lstStyle/>
          <a:p>
            <a:pPr indent="0" lvl="0" marL="0" rtl="0" algn="ctr">
              <a:lnSpc>
                <a:spcPct val="90000"/>
              </a:lnSpc>
              <a:spcBef>
                <a:spcPts val="0"/>
              </a:spcBef>
              <a:spcAft>
                <a:spcPts val="0"/>
              </a:spcAft>
              <a:buClr>
                <a:schemeClr val="dk1"/>
              </a:buClr>
              <a:buSzPts val="9600"/>
              <a:buNone/>
            </a:pPr>
            <a:r>
              <a:rPr lang="en-US" sz="9600"/>
              <a:t>Disorders in task situations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5"/>
          <p:cNvSpPr txBox="1"/>
          <p:nvPr>
            <p:ph idx="1" type="body"/>
          </p:nvPr>
        </p:nvSpPr>
        <p:spPr>
          <a:xfrm>
            <a:off x="203200" y="213360"/>
            <a:ext cx="10525760" cy="3799840"/>
          </a:xfrm>
          <a:prstGeom prst="rect">
            <a:avLst/>
          </a:prstGeom>
          <a:noFill/>
          <a:ln>
            <a:noFill/>
          </a:ln>
        </p:spPr>
        <p:txBody>
          <a:bodyPr anchorCtr="0" anchor="t" bIns="45700" lIns="91425" spcFirstLastPara="1" rIns="91425" wrap="square" tIns="45700">
            <a:normAutofit fontScale="47500" lnSpcReduction="20000"/>
          </a:bodyPr>
          <a:lstStyle/>
          <a:p>
            <a:pPr indent="0" lvl="0" marL="0" rtl="0" algn="ctr">
              <a:lnSpc>
                <a:spcPct val="90000"/>
              </a:lnSpc>
              <a:spcBef>
                <a:spcPts val="0"/>
              </a:spcBef>
              <a:spcAft>
                <a:spcPts val="0"/>
              </a:spcAft>
              <a:buClr>
                <a:schemeClr val="dk1"/>
              </a:buClr>
              <a:buSzPct val="100000"/>
              <a:buNone/>
            </a:pPr>
            <a:r>
              <a:rPr lang="en-US" sz="9600"/>
              <a:t>...rely primarily on attacking people who are kind to the child or who do not know them, rejecting cooperation and help proposals, provoking aggression, lack of confidence, manipulation for gain, lies, threats, attempts bullying, etc.</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6"/>
          <p:cNvSpPr txBox="1"/>
          <p:nvPr>
            <p:ph idx="1" type="body"/>
          </p:nvPr>
        </p:nvSpPr>
        <p:spPr>
          <a:xfrm>
            <a:off x="233680" y="304800"/>
            <a:ext cx="10464800" cy="3566159"/>
          </a:xfrm>
          <a:prstGeom prst="rect">
            <a:avLst/>
          </a:prstGeom>
          <a:noFill/>
          <a:ln>
            <a:noFill/>
          </a:ln>
        </p:spPr>
        <p:txBody>
          <a:bodyPr anchorCtr="0" anchor="t" bIns="45700" lIns="91425" spcFirstLastPara="1" rIns="91425" wrap="square" tIns="45700">
            <a:normAutofit fontScale="47500" lnSpcReduction="20000"/>
          </a:bodyPr>
          <a:lstStyle/>
          <a:p>
            <a:pPr indent="0" lvl="0" marL="0" rtl="0" algn="ctr">
              <a:lnSpc>
                <a:spcPct val="90000"/>
              </a:lnSpc>
              <a:spcBef>
                <a:spcPts val="0"/>
              </a:spcBef>
              <a:spcAft>
                <a:spcPts val="0"/>
              </a:spcAft>
              <a:buClr>
                <a:schemeClr val="dk1"/>
              </a:buClr>
              <a:buSzPct val="100000"/>
              <a:buNone/>
            </a:pPr>
            <a:r>
              <a:rPr lang="en-US" sz="9600"/>
              <a:t>...are most often manifested as rivalry at all costs, rejecting others, deterrence, isolation, aggression, violence, manipulating others in order to achieve certain benefits, showing disdain and resentment, attempts to subordinate and dominate over others, etc.</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7"/>
          <p:cNvSpPr txBox="1"/>
          <p:nvPr>
            <p:ph idx="1" type="body"/>
          </p:nvPr>
        </p:nvSpPr>
        <p:spPr>
          <a:xfrm>
            <a:off x="162560" y="142240"/>
            <a:ext cx="10576560" cy="3830319"/>
          </a:xfrm>
          <a:prstGeom prst="rect">
            <a:avLst/>
          </a:prstGeom>
          <a:noFill/>
          <a:ln>
            <a:noFill/>
          </a:ln>
        </p:spPr>
        <p:txBody>
          <a:bodyPr anchorCtr="0" anchor="t" bIns="45700" lIns="91425" spcFirstLastPara="1" rIns="91425" wrap="square" tIns="45700">
            <a:normAutofit fontScale="55000" lnSpcReduction="20000"/>
          </a:bodyPr>
          <a:lstStyle/>
          <a:p>
            <a:pPr indent="0" lvl="0" marL="0" rtl="0" algn="ctr">
              <a:lnSpc>
                <a:spcPct val="90000"/>
              </a:lnSpc>
              <a:spcBef>
                <a:spcPts val="0"/>
              </a:spcBef>
              <a:spcAft>
                <a:spcPts val="0"/>
              </a:spcAft>
              <a:buClr>
                <a:schemeClr val="dk1"/>
              </a:buClr>
              <a:buSzPct val="100000"/>
              <a:buNone/>
            </a:pPr>
            <a:r>
              <a:rPr lang="en-US" sz="9600"/>
              <a:t>...are self-destructive behaviors, consisting primarily of inadequate assessment of oneself and one's own abilities, self-depreciation, self-aggression, self-blame, etc.</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8"/>
          <p:cNvSpPr txBox="1"/>
          <p:nvPr>
            <p:ph idx="1" type="body"/>
          </p:nvPr>
        </p:nvSpPr>
        <p:spPr>
          <a:xfrm>
            <a:off x="162560" y="142240"/>
            <a:ext cx="10576560" cy="383031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5400"/>
              <a:buNone/>
            </a:pPr>
            <a:r>
              <a:rPr lang="en-US" sz="5400"/>
              <a:t>…manifest themselves in the implementation of tasks related to school learning and the child's interests.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9"/>
          <p:cNvSpPr txBox="1"/>
          <p:nvPr>
            <p:ph idx="1" type="body"/>
          </p:nvPr>
        </p:nvSpPr>
        <p:spPr>
          <a:xfrm>
            <a:off x="121920" y="1076960"/>
            <a:ext cx="10759440" cy="278383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9600"/>
              <a:buNone/>
            </a:pPr>
            <a:r>
              <a:rPr lang="en-US" sz="9600"/>
              <a:t>Biological factors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2020-03-09T19:27:53Z</dcterms:created>
  <dc:creator>Covan12</dc:creator>
</cp:coreProperties>
</file>