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5" autoAdjust="0"/>
    <p:restoredTop sz="94660"/>
  </p:normalViewPr>
  <p:slideViewPr>
    <p:cSldViewPr snapToGrid="0">
      <p:cViewPr>
        <p:scale>
          <a:sx n="125" d="100"/>
          <a:sy n="125" d="100"/>
        </p:scale>
        <p:origin x="1278" y="9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46BB7-12EA-4B2A-9604-926E35C1BA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C283F14-2945-4632-B0C4-B4CC2CC8AE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8905B4-A098-40CE-8B33-11DF047240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59E19-2DEE-4645-8E89-09519A8AC936}" type="datetimeFigureOut">
              <a:rPr lang="en-US" smtClean="0"/>
              <a:t>26-Jan-21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B2D7E1-5074-402E-B43A-592FB3F945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95CE5F-6711-4CDB-9102-B6FF47F4A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226CF-4044-40BD-B7B6-691BC4DE2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56614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4D2D6B-9FB5-42C0-B01C-31DC6575F7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2EE05A0-9D39-43F5-93FC-9661A231D7D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F7CEE8-7674-4D94-A1C8-93AFDAE799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59E19-2DEE-4645-8E89-09519A8AC936}" type="datetimeFigureOut">
              <a:rPr lang="en-US" smtClean="0"/>
              <a:t>26-Jan-21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72827A-9783-454C-B0BA-E3F333E18D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A1EBF2-E4EA-4E46-8889-7D8D867B01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226CF-4044-40BD-B7B6-691BC4DE2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958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41C4D70-89A1-42BA-9E74-B58A452F96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B7BE418-2C2D-4D44-9C36-2528F20BF5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A3D7E0-9EB1-4F69-A48B-FAA58FD7CE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59E19-2DEE-4645-8E89-09519A8AC936}" type="datetimeFigureOut">
              <a:rPr lang="en-US" smtClean="0"/>
              <a:t>26-Jan-21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6A305A-336E-4A65-9D0A-09C8160907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864A46-C980-4374-B9F7-95FC3BF29E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226CF-4044-40BD-B7B6-691BC4DE2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2887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A63E26-35CC-410A-BAC3-61290C111E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388C1A-74EA-4623-BEF4-BD7EDB9EC8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CE19BA-4C32-413E-B54D-D3043E403F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59E19-2DEE-4645-8E89-09519A8AC936}" type="datetimeFigureOut">
              <a:rPr lang="en-US" smtClean="0"/>
              <a:t>26-Jan-21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62D5AF-BB43-4DDD-B4DF-95DA6E5FCB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8B4579-7310-407D-B960-C0759CF66B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226CF-4044-40BD-B7B6-691BC4DE2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456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E0E055-B86C-468F-9923-44D81130CD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8DCF6B-05AC-40B2-840F-37D33C7B1D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2855B0-5337-4105-B680-AC830CE222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59E19-2DEE-4645-8E89-09519A8AC936}" type="datetimeFigureOut">
              <a:rPr lang="en-US" smtClean="0"/>
              <a:t>26-Jan-21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DD030F-E00B-4DEA-9D7E-9A27128984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601D61-6242-4DD8-83C6-8114FCC39F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226CF-4044-40BD-B7B6-691BC4DE2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5873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86000E-066D-4B34-81E6-CF7A32DA9B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8358C1-50B1-4D7E-8CFD-0C3A9525D80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212018B-7FAF-4298-ABC5-BF130CC7FE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5AFDB0B-C97E-438A-BAFE-93B6B90A20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59E19-2DEE-4645-8E89-09519A8AC936}" type="datetimeFigureOut">
              <a:rPr lang="en-US" smtClean="0"/>
              <a:t>26-Jan-21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706608-D524-44C7-B8AB-4D33548E9F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600898-2FD6-4FA7-BA67-CDB2088D22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226CF-4044-40BD-B7B6-691BC4DE2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7689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26D0CA-067E-4C38-91F3-5A165D6345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44A2F4-2162-4B8C-A934-27A79ACB09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BBDD9A-AF6C-4BA6-942B-6BED28FF2E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6A778E0-ADF4-435B-A688-20B65069EF2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49978E7-D313-4DA6-800D-97C228CE83B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ABDF71E-609C-46AB-A069-6794B046ED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59E19-2DEE-4645-8E89-09519A8AC936}" type="datetimeFigureOut">
              <a:rPr lang="en-US" smtClean="0"/>
              <a:t>26-Jan-21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EF84D38-130E-44EB-A30F-DC9ED43A1F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E8CC932-C7C9-4437-9FE6-CDBE346B66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226CF-4044-40BD-B7B6-691BC4DE2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9199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EDB761-E881-4453-A85C-AB00E1CF2A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D08756B-7F5E-4769-B15E-0AD3CAB540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59E19-2DEE-4645-8E89-09519A8AC936}" type="datetimeFigureOut">
              <a:rPr lang="en-US" smtClean="0"/>
              <a:t>26-Jan-21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C85BEE3-24CD-4556-89BF-903871A53E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A358186-3FC6-4D23-BFBD-8F40380C6B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226CF-4044-40BD-B7B6-691BC4DE2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43597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8B4D9F-C2A3-44C9-AE26-BFF470AD4D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59E19-2DEE-4645-8E89-09519A8AC936}" type="datetimeFigureOut">
              <a:rPr lang="en-US" smtClean="0"/>
              <a:t>26-Jan-21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83B95EC-13D1-43CF-90D5-735812ED8F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FFE9F6-8AA8-4A8C-9D57-10C3C17AA7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226CF-4044-40BD-B7B6-691BC4DE2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4165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6B19F6-3DAF-4976-8449-D0C162614D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D0CB97-E9A3-4AE4-8BF1-D8A916B8FE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43F1DB-943C-4A94-B83C-308A265B92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3BA447-07AD-4871-B32D-93A9A77FDC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59E19-2DEE-4645-8E89-09519A8AC936}" type="datetimeFigureOut">
              <a:rPr lang="en-US" smtClean="0"/>
              <a:t>26-Jan-21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A389FC-939C-43ED-A739-3974F41BA1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E17E998-E58E-4B0D-A0C3-F644DBB54C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226CF-4044-40BD-B7B6-691BC4DE2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52967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1E62E1-71DE-4839-9AB5-2C9009F9C3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5A303CD-60D3-447C-87A3-2B8FC0D3CA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D2477B-D580-4E8C-BFD8-1FED311481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015FCD-DC7B-49D2-A1E5-182C88C47C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59E19-2DEE-4645-8E89-09519A8AC936}" type="datetimeFigureOut">
              <a:rPr lang="en-US" smtClean="0"/>
              <a:t>26-Jan-21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2571FF-079F-47FB-9DE6-693AE9FD89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57DC1F7-08E3-4C10-A5B0-225B83CEA5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226CF-4044-40BD-B7B6-691BC4DE2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2579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151295B-12C1-4DF1-ADF0-89665CB76F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730EC9-B295-410C-A4F4-8E9EF9D8B7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E4CAED-5262-4508-A69B-A2BF783E609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F59E19-2DEE-4645-8E89-09519A8AC936}" type="datetimeFigureOut">
              <a:rPr lang="en-US" smtClean="0"/>
              <a:t>26-Jan-21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00330C-7400-4518-999C-D816421706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1289E5-92AA-47E6-87CD-9ABA9DCB61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0226CF-4044-40BD-B7B6-691BC4DE2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155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0404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EA67B5B4-3A24-436E-B663-1B2EBFF8A0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324"/>
            <a:ext cx="12192000" cy="6861324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reeform 13">
            <a:extLst>
              <a:ext uri="{FF2B5EF4-FFF2-40B4-BE49-F238E27FC236}">
                <a16:creationId xmlns:a16="http://schemas.microsoft.com/office/drawing/2014/main" id="{987FDF89-C993-41F4-A1B8-DBAFF16008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1786754" cy="6858000"/>
          </a:xfrm>
          <a:custGeom>
            <a:avLst/>
            <a:gdLst>
              <a:gd name="connsiteX0" fmla="*/ 0 w 11786754"/>
              <a:gd name="connsiteY0" fmla="*/ 0 h 6858000"/>
              <a:gd name="connsiteX1" fmla="*/ 8610600 w 11786754"/>
              <a:gd name="connsiteY1" fmla="*/ 0 h 6858000"/>
              <a:gd name="connsiteX2" fmla="*/ 11786754 w 11786754"/>
              <a:gd name="connsiteY2" fmla="*/ 6858000 h 6858000"/>
              <a:gd name="connsiteX3" fmla="*/ 0 w 1178675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86754" h="6858000">
                <a:moveTo>
                  <a:pt x="0" y="0"/>
                </a:moveTo>
                <a:lnTo>
                  <a:pt x="8610600" y="0"/>
                </a:lnTo>
                <a:lnTo>
                  <a:pt x="11786754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>
              <a:alpha val="2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 11">
            <a:extLst>
              <a:ext uri="{FF2B5EF4-FFF2-40B4-BE49-F238E27FC236}">
                <a16:creationId xmlns:a16="http://schemas.microsoft.com/office/drawing/2014/main" id="{64E585EA-75FD-4025-8270-F66A58A15C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581400" cy="6858000"/>
          </a:xfrm>
          <a:custGeom>
            <a:avLst/>
            <a:gdLst>
              <a:gd name="connsiteX0" fmla="*/ 0 w 3581400"/>
              <a:gd name="connsiteY0" fmla="*/ 0 h 6858000"/>
              <a:gd name="connsiteX1" fmla="*/ 405246 w 3581400"/>
              <a:gd name="connsiteY1" fmla="*/ 0 h 6858000"/>
              <a:gd name="connsiteX2" fmla="*/ 3581400 w 3581400"/>
              <a:gd name="connsiteY2" fmla="*/ 6858000 h 6858000"/>
              <a:gd name="connsiteX3" fmla="*/ 0 w 35814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1400" h="6858000">
                <a:moveTo>
                  <a:pt x="0" y="0"/>
                </a:moveTo>
                <a:lnTo>
                  <a:pt x="405246" y="0"/>
                </a:lnTo>
                <a:lnTo>
                  <a:pt x="3581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>
              <a:alpha val="2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F239523-3644-4768-95E4-C6883E24F363}"/>
              </a:ext>
            </a:extLst>
          </p:cNvPr>
          <p:cNvSpPr/>
          <p:nvPr/>
        </p:nvSpPr>
        <p:spPr>
          <a:xfrm>
            <a:off x="468061" y="2965203"/>
            <a:ext cx="10515598" cy="7798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FFFFFF"/>
              </a:solidFill>
              <a:effectLst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899BAAA-D38C-44EF-8D15-0F38F90F2C2E}"/>
              </a:ext>
            </a:extLst>
          </p:cNvPr>
          <p:cNvSpPr/>
          <p:nvPr/>
        </p:nvSpPr>
        <p:spPr>
          <a:xfrm>
            <a:off x="3370803" y="678876"/>
            <a:ext cx="4954745" cy="8402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5400" dirty="0">
                <a:solidFill>
                  <a:schemeClr val="accent2">
                    <a:lumMod val="75000"/>
                  </a:schemeClr>
                </a:solidFill>
              </a:rPr>
              <a:t>Legal problems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31024C1D-0DAD-4561-AC2E-90A1B2BEA636}"/>
              </a:ext>
            </a:extLst>
          </p:cNvPr>
          <p:cNvSpPr/>
          <p:nvPr/>
        </p:nvSpPr>
        <p:spPr>
          <a:xfrm>
            <a:off x="3738426" y="1362688"/>
            <a:ext cx="4369377" cy="8402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5400" dirty="0">
                <a:solidFill>
                  <a:srgbClr val="FFFF00"/>
                </a:solidFill>
              </a:rPr>
              <a:t>Incarceration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3566CE18-0056-4807-9026-4C48710C3D2A}"/>
              </a:ext>
            </a:extLst>
          </p:cNvPr>
          <p:cNvSpPr/>
          <p:nvPr/>
        </p:nvSpPr>
        <p:spPr>
          <a:xfrm>
            <a:off x="1434671" y="6085383"/>
            <a:ext cx="8709295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4800" dirty="0">
                <a:solidFill>
                  <a:srgbClr val="FFFF00"/>
                </a:solidFill>
              </a:rPr>
              <a:t>Development of conduct disorder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1BF050F9-1F68-4B47-84D8-B8F6422C7F4E}"/>
              </a:ext>
            </a:extLst>
          </p:cNvPr>
          <p:cNvSpPr/>
          <p:nvPr/>
        </p:nvSpPr>
        <p:spPr>
          <a:xfrm>
            <a:off x="1870145" y="5440280"/>
            <a:ext cx="9207844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480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Troubled family relationships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3709A93C-BE0C-4CE3-AA99-B6541F04CBBF}"/>
              </a:ext>
            </a:extLst>
          </p:cNvPr>
          <p:cNvSpPr/>
          <p:nvPr/>
        </p:nvSpPr>
        <p:spPr>
          <a:xfrm>
            <a:off x="1691722" y="15487"/>
            <a:ext cx="9293928" cy="8402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5400" dirty="0">
                <a:solidFill>
                  <a:srgbClr val="FFC000"/>
                </a:solidFill>
              </a:rPr>
              <a:t>Sub</a:t>
            </a:r>
            <a:r>
              <a:rPr lang="en-US" sz="4800" dirty="0">
                <a:solidFill>
                  <a:srgbClr val="FFC000"/>
                </a:solidFill>
              </a:rPr>
              <a:t>stance abuse and addiction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D59DE830-F175-43BA-9462-E3F066CD900F}"/>
              </a:ext>
            </a:extLst>
          </p:cNvPr>
          <p:cNvSpPr/>
          <p:nvPr/>
        </p:nvSpPr>
        <p:spPr>
          <a:xfrm>
            <a:off x="3963834" y="4723055"/>
            <a:ext cx="4187789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4800" dirty="0">
                <a:solidFill>
                  <a:srgbClr val="FF0000"/>
                </a:solidFill>
              </a:rPr>
              <a:t>Social isolation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06E393EE-CE31-4E03-B9A4-18EE6297A428}"/>
              </a:ext>
            </a:extLst>
          </p:cNvPr>
          <p:cNvSpPr/>
          <p:nvPr/>
        </p:nvSpPr>
        <p:spPr>
          <a:xfrm>
            <a:off x="468061" y="3406467"/>
            <a:ext cx="11841111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4800" dirty="0">
                <a:solidFill>
                  <a:srgbClr val="FF0000"/>
                </a:solidFill>
              </a:rPr>
              <a:t>Development of antisocial personality disorder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458AAB08-3FD3-413E-8D10-BBCF1B165E85}"/>
              </a:ext>
            </a:extLst>
          </p:cNvPr>
          <p:cNvSpPr/>
          <p:nvPr/>
        </p:nvSpPr>
        <p:spPr>
          <a:xfrm>
            <a:off x="2337312" y="2178910"/>
            <a:ext cx="8273509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4800" dirty="0">
                <a:solidFill>
                  <a:srgbClr val="FF0000"/>
                </a:solidFill>
              </a:rPr>
              <a:t>Decline in school performance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BB80F3FB-1FB0-48E2-BC54-E9B041E58E38}"/>
              </a:ext>
            </a:extLst>
          </p:cNvPr>
          <p:cNvSpPr/>
          <p:nvPr/>
        </p:nvSpPr>
        <p:spPr>
          <a:xfrm>
            <a:off x="1691722" y="2775897"/>
            <a:ext cx="9564690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48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Suspension or expulsion from school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B9F17EB0-3150-44C3-9F28-BA4FDEB89FA5}"/>
              </a:ext>
            </a:extLst>
          </p:cNvPr>
          <p:cNvSpPr/>
          <p:nvPr/>
        </p:nvSpPr>
        <p:spPr>
          <a:xfrm>
            <a:off x="2261160" y="4045371"/>
            <a:ext cx="9610430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48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Engagement in risky behaviors</a:t>
            </a:r>
            <a:endParaRPr lang="en-US" sz="4800" dirty="0">
              <a:solidFill>
                <a:schemeClr val="accent2">
                  <a:lumMod val="60000"/>
                  <a:lumOff val="4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13957612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34</Words>
  <Application>Microsoft Office PowerPoint</Application>
  <PresentationFormat>Widescreen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Κόβας Κωνσταντίνος</dc:creator>
  <cp:lastModifiedBy>Κόβας Κωνσταντίνος</cp:lastModifiedBy>
  <cp:revision>2</cp:revision>
  <dcterms:created xsi:type="dcterms:W3CDTF">2021-01-26T15:37:55Z</dcterms:created>
  <dcterms:modified xsi:type="dcterms:W3CDTF">2021-01-26T15:48:51Z</dcterms:modified>
</cp:coreProperties>
</file>