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 id="266" r:id="rId15"/>
    <p:sldId id="267" r:id="rId16"/>
    <p:sldId id="268" r:id="rId17"/>
    <p:sldId id="269" r:id="rId18"/>
    <p:sldId id="270" r:id="rId19"/>
    <p:sldId id="271" r:id="rId20"/>
    <p:sldId id="272" r:id="rId21"/>
  </p:sldIdLst>
  <p:sldSz cy="4114800" cx="109728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http://customooxmlschemas.google.com/">
      <go:slidesCustomData xmlns:go="http://customooxmlschemas.google.com/" r:id="rId22" roundtripDataSignature="AMtx7mjF7lbct5JS119TEZJENFLPiDbmGg=="/>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_rels/presentation.xml.rels><?xml version="1.0" encoding="UTF-8" standalone="yes"?><Relationships xmlns="http://schemas.openxmlformats.org/package/2006/relationships"><Relationship Id="rId20" Type="http://schemas.openxmlformats.org/officeDocument/2006/relationships/slide" Target="slides/slide16.xml"/><Relationship Id="rId11" Type="http://schemas.openxmlformats.org/officeDocument/2006/relationships/slide" Target="slides/slide7.xml"/><Relationship Id="rId22" Type="http://customschemas.google.com/relationships/presentationmetadata" Target="metadata"/><Relationship Id="rId10" Type="http://schemas.openxmlformats.org/officeDocument/2006/relationships/slide" Target="slides/slide6.xml"/><Relationship Id="rId21" Type="http://schemas.openxmlformats.org/officeDocument/2006/relationships/slide" Target="slides/slide17.xml"/><Relationship Id="rId13" Type="http://schemas.openxmlformats.org/officeDocument/2006/relationships/slide" Target="slides/slide9.xml"/><Relationship Id="rId12" Type="http://schemas.openxmlformats.org/officeDocument/2006/relationships/slide" Target="slides/slide8.xml"/><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15" Type="http://schemas.openxmlformats.org/officeDocument/2006/relationships/slide" Target="slides/slide11.xml"/><Relationship Id="rId14" Type="http://schemas.openxmlformats.org/officeDocument/2006/relationships/slide" Target="slides/slide10.xml"/><Relationship Id="rId17" Type="http://schemas.openxmlformats.org/officeDocument/2006/relationships/slide" Target="slides/slide13.xml"/><Relationship Id="rId16" Type="http://schemas.openxmlformats.org/officeDocument/2006/relationships/slide" Target="slides/slide12.xml"/><Relationship Id="rId5" Type="http://schemas.openxmlformats.org/officeDocument/2006/relationships/slide" Target="slides/slide1.xml"/><Relationship Id="rId19" Type="http://schemas.openxmlformats.org/officeDocument/2006/relationships/slide" Target="slides/slide15.xml"/><Relationship Id="rId6" Type="http://schemas.openxmlformats.org/officeDocument/2006/relationships/slide" Target="slides/slide2.xml"/><Relationship Id="rId18" Type="http://schemas.openxmlformats.org/officeDocument/2006/relationships/slide" Target="slides/slide14.xml"/><Relationship Id="rId7" Type="http://schemas.openxmlformats.org/officeDocument/2006/relationships/slide" Target="slides/slide3.xml"/><Relationship Id="rId8" Type="http://schemas.openxmlformats.org/officeDocument/2006/relationships/slide" Target="slides/slide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p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2" name="Google Shape;82;p1: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5" name="Shape 125"/>
        <p:cNvGrpSpPr/>
        <p:nvPr/>
      </p:nvGrpSpPr>
      <p:grpSpPr>
        <a:xfrm>
          <a:off x="0" y="0"/>
          <a:ext cx="0" cy="0"/>
          <a:chOff x="0" y="0"/>
          <a:chExt cx="0" cy="0"/>
        </a:xfrm>
      </p:grpSpPr>
      <p:sp>
        <p:nvSpPr>
          <p:cNvPr id="126" name="Google Shape;126;p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27" name="Google Shape;127;p10: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0" name="Shape 130"/>
        <p:cNvGrpSpPr/>
        <p:nvPr/>
      </p:nvGrpSpPr>
      <p:grpSpPr>
        <a:xfrm>
          <a:off x="0" y="0"/>
          <a:ext cx="0" cy="0"/>
          <a:chOff x="0" y="0"/>
          <a:chExt cx="0" cy="0"/>
        </a:xfrm>
      </p:grpSpPr>
      <p:sp>
        <p:nvSpPr>
          <p:cNvPr id="131" name="Google Shape;131;p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2" name="Google Shape;132;p11: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5" name="Shape 135"/>
        <p:cNvGrpSpPr/>
        <p:nvPr/>
      </p:nvGrpSpPr>
      <p:grpSpPr>
        <a:xfrm>
          <a:off x="0" y="0"/>
          <a:ext cx="0" cy="0"/>
          <a:chOff x="0" y="0"/>
          <a:chExt cx="0" cy="0"/>
        </a:xfrm>
      </p:grpSpPr>
      <p:sp>
        <p:nvSpPr>
          <p:cNvPr id="136" name="Google Shape;136;p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7" name="Google Shape;137;p12: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0" name="Shape 140"/>
        <p:cNvGrpSpPr/>
        <p:nvPr/>
      </p:nvGrpSpPr>
      <p:grpSpPr>
        <a:xfrm>
          <a:off x="0" y="0"/>
          <a:ext cx="0" cy="0"/>
          <a:chOff x="0" y="0"/>
          <a:chExt cx="0" cy="0"/>
        </a:xfrm>
      </p:grpSpPr>
      <p:sp>
        <p:nvSpPr>
          <p:cNvPr id="141" name="Google Shape;141;p1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2" name="Google Shape;142;p13: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5" name="Shape 145"/>
        <p:cNvGrpSpPr/>
        <p:nvPr/>
      </p:nvGrpSpPr>
      <p:grpSpPr>
        <a:xfrm>
          <a:off x="0" y="0"/>
          <a:ext cx="0" cy="0"/>
          <a:chOff x="0" y="0"/>
          <a:chExt cx="0" cy="0"/>
        </a:xfrm>
      </p:grpSpPr>
      <p:sp>
        <p:nvSpPr>
          <p:cNvPr id="146" name="Google Shape;146;p1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7" name="Google Shape;147;p14: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0" name="Shape 150"/>
        <p:cNvGrpSpPr/>
        <p:nvPr/>
      </p:nvGrpSpPr>
      <p:grpSpPr>
        <a:xfrm>
          <a:off x="0" y="0"/>
          <a:ext cx="0" cy="0"/>
          <a:chOff x="0" y="0"/>
          <a:chExt cx="0" cy="0"/>
        </a:xfrm>
      </p:grpSpPr>
      <p:sp>
        <p:nvSpPr>
          <p:cNvPr id="151" name="Google Shape;151;p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52" name="Google Shape;152;p15: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5" name="Shape 155"/>
        <p:cNvGrpSpPr/>
        <p:nvPr/>
      </p:nvGrpSpPr>
      <p:grpSpPr>
        <a:xfrm>
          <a:off x="0" y="0"/>
          <a:ext cx="0" cy="0"/>
          <a:chOff x="0" y="0"/>
          <a:chExt cx="0" cy="0"/>
        </a:xfrm>
      </p:grpSpPr>
      <p:sp>
        <p:nvSpPr>
          <p:cNvPr id="156" name="Google Shape;156;p1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57" name="Google Shape;157;p16: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0" name="Shape 160"/>
        <p:cNvGrpSpPr/>
        <p:nvPr/>
      </p:nvGrpSpPr>
      <p:grpSpPr>
        <a:xfrm>
          <a:off x="0" y="0"/>
          <a:ext cx="0" cy="0"/>
          <a:chOff x="0" y="0"/>
          <a:chExt cx="0" cy="0"/>
        </a:xfrm>
      </p:grpSpPr>
      <p:sp>
        <p:nvSpPr>
          <p:cNvPr id="161" name="Google Shape;161;p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62" name="Google Shape;162;p17: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5" name="Shape 85"/>
        <p:cNvGrpSpPr/>
        <p:nvPr/>
      </p:nvGrpSpPr>
      <p:grpSpPr>
        <a:xfrm>
          <a:off x="0" y="0"/>
          <a:ext cx="0" cy="0"/>
          <a:chOff x="0" y="0"/>
          <a:chExt cx="0" cy="0"/>
        </a:xfrm>
      </p:grpSpPr>
      <p:sp>
        <p:nvSpPr>
          <p:cNvPr id="86" name="Google Shape;86;p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7" name="Google Shape;87;p2: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p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2" name="Google Shape;92;p3: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5" name="Shape 95"/>
        <p:cNvGrpSpPr/>
        <p:nvPr/>
      </p:nvGrpSpPr>
      <p:grpSpPr>
        <a:xfrm>
          <a:off x="0" y="0"/>
          <a:ext cx="0" cy="0"/>
          <a:chOff x="0" y="0"/>
          <a:chExt cx="0" cy="0"/>
        </a:xfrm>
      </p:grpSpPr>
      <p:sp>
        <p:nvSpPr>
          <p:cNvPr id="96" name="Google Shape;96;p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7" name="Google Shape;97;p4: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0" name="Shape 100"/>
        <p:cNvGrpSpPr/>
        <p:nvPr/>
      </p:nvGrpSpPr>
      <p:grpSpPr>
        <a:xfrm>
          <a:off x="0" y="0"/>
          <a:ext cx="0" cy="0"/>
          <a:chOff x="0" y="0"/>
          <a:chExt cx="0" cy="0"/>
        </a:xfrm>
      </p:grpSpPr>
      <p:sp>
        <p:nvSpPr>
          <p:cNvPr id="101" name="Google Shape;101;p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02" name="Google Shape;102;p5: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5" name="Shape 105"/>
        <p:cNvGrpSpPr/>
        <p:nvPr/>
      </p:nvGrpSpPr>
      <p:grpSpPr>
        <a:xfrm>
          <a:off x="0" y="0"/>
          <a:ext cx="0" cy="0"/>
          <a:chOff x="0" y="0"/>
          <a:chExt cx="0" cy="0"/>
        </a:xfrm>
      </p:grpSpPr>
      <p:sp>
        <p:nvSpPr>
          <p:cNvPr id="106" name="Google Shape;106;p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07" name="Google Shape;107;p6: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0" name="Shape 110"/>
        <p:cNvGrpSpPr/>
        <p:nvPr/>
      </p:nvGrpSpPr>
      <p:grpSpPr>
        <a:xfrm>
          <a:off x="0" y="0"/>
          <a:ext cx="0" cy="0"/>
          <a:chOff x="0" y="0"/>
          <a:chExt cx="0" cy="0"/>
        </a:xfrm>
      </p:grpSpPr>
      <p:sp>
        <p:nvSpPr>
          <p:cNvPr id="111" name="Google Shape;111;p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2" name="Google Shape;112;p7: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5" name="Shape 115"/>
        <p:cNvGrpSpPr/>
        <p:nvPr/>
      </p:nvGrpSpPr>
      <p:grpSpPr>
        <a:xfrm>
          <a:off x="0" y="0"/>
          <a:ext cx="0" cy="0"/>
          <a:chOff x="0" y="0"/>
          <a:chExt cx="0" cy="0"/>
        </a:xfrm>
      </p:grpSpPr>
      <p:sp>
        <p:nvSpPr>
          <p:cNvPr id="116" name="Google Shape;116;p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7" name="Google Shape;117;p8: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0" name="Shape 120"/>
        <p:cNvGrpSpPr/>
        <p:nvPr/>
      </p:nvGrpSpPr>
      <p:grpSpPr>
        <a:xfrm>
          <a:off x="0" y="0"/>
          <a:ext cx="0" cy="0"/>
          <a:chOff x="0" y="0"/>
          <a:chExt cx="0" cy="0"/>
        </a:xfrm>
      </p:grpSpPr>
      <p:sp>
        <p:nvSpPr>
          <p:cNvPr id="121" name="Google Shape;121;p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22" name="Google Shape;122;p9:notes"/>
          <p:cNvSpPr/>
          <p:nvPr>
            <p:ph idx="2" type="sldImg"/>
          </p:nvPr>
        </p:nvSpPr>
        <p:spPr>
          <a:xfrm>
            <a:off x="1143225" y="685800"/>
            <a:ext cx="4572225"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11" name="Shape 11"/>
        <p:cNvGrpSpPr/>
        <p:nvPr/>
      </p:nvGrpSpPr>
      <p:grpSpPr>
        <a:xfrm>
          <a:off x="0" y="0"/>
          <a:ext cx="0" cy="0"/>
          <a:chOff x="0" y="0"/>
          <a:chExt cx="0" cy="0"/>
        </a:xfrm>
      </p:grpSpPr>
      <p:sp>
        <p:nvSpPr>
          <p:cNvPr id="12" name="Google Shape;12;p19"/>
          <p:cNvSpPr txBox="1"/>
          <p:nvPr>
            <p:ph type="title"/>
          </p:nvPr>
        </p:nvSpPr>
        <p:spPr>
          <a:xfrm>
            <a:off x="754380" y="219075"/>
            <a:ext cx="9464040" cy="795338"/>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3" name="Google Shape;13;p19"/>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600"/>
              </a:spcBef>
              <a:spcAft>
                <a:spcPts val="0"/>
              </a:spcAft>
              <a:buClr>
                <a:schemeClr val="dk1"/>
              </a:buClr>
              <a:buSzPts val="1800"/>
              <a:buChar char="•"/>
              <a:defRPr/>
            </a:lvl1pPr>
            <a:lvl2pPr indent="-342900" lvl="1" marL="914400" algn="l">
              <a:lnSpc>
                <a:spcPct val="90000"/>
              </a:lnSpc>
              <a:spcBef>
                <a:spcPts val="300"/>
              </a:spcBef>
              <a:spcAft>
                <a:spcPts val="0"/>
              </a:spcAft>
              <a:buClr>
                <a:schemeClr val="dk1"/>
              </a:buClr>
              <a:buSzPts val="1800"/>
              <a:buChar char="•"/>
              <a:defRPr/>
            </a:lvl2pPr>
            <a:lvl3pPr indent="-342900" lvl="2" marL="1371600" algn="l">
              <a:lnSpc>
                <a:spcPct val="90000"/>
              </a:lnSpc>
              <a:spcBef>
                <a:spcPts val="300"/>
              </a:spcBef>
              <a:spcAft>
                <a:spcPts val="0"/>
              </a:spcAft>
              <a:buClr>
                <a:schemeClr val="dk1"/>
              </a:buClr>
              <a:buSzPts val="1800"/>
              <a:buChar char="•"/>
              <a:defRPr/>
            </a:lvl3pPr>
            <a:lvl4pPr indent="-342900" lvl="3" marL="1828800" algn="l">
              <a:lnSpc>
                <a:spcPct val="90000"/>
              </a:lnSpc>
              <a:spcBef>
                <a:spcPts val="300"/>
              </a:spcBef>
              <a:spcAft>
                <a:spcPts val="0"/>
              </a:spcAft>
              <a:buClr>
                <a:schemeClr val="dk1"/>
              </a:buClr>
              <a:buSzPts val="1800"/>
              <a:buChar char="•"/>
              <a:defRPr/>
            </a:lvl4pPr>
            <a:lvl5pPr indent="-342900" lvl="4" marL="2286000" algn="l">
              <a:lnSpc>
                <a:spcPct val="90000"/>
              </a:lnSpc>
              <a:spcBef>
                <a:spcPts val="300"/>
              </a:spcBef>
              <a:spcAft>
                <a:spcPts val="0"/>
              </a:spcAft>
              <a:buClr>
                <a:schemeClr val="dk1"/>
              </a:buClr>
              <a:buSzPts val="1800"/>
              <a:buChar char="•"/>
              <a:defRPr/>
            </a:lvl5pPr>
            <a:lvl6pPr indent="-342900" lvl="5" marL="2743200" algn="l">
              <a:lnSpc>
                <a:spcPct val="90000"/>
              </a:lnSpc>
              <a:spcBef>
                <a:spcPts val="300"/>
              </a:spcBef>
              <a:spcAft>
                <a:spcPts val="0"/>
              </a:spcAft>
              <a:buClr>
                <a:schemeClr val="dk1"/>
              </a:buClr>
              <a:buSzPts val="1800"/>
              <a:buChar char="•"/>
              <a:defRPr/>
            </a:lvl6pPr>
            <a:lvl7pPr indent="-342900" lvl="6" marL="3200400" algn="l">
              <a:lnSpc>
                <a:spcPct val="90000"/>
              </a:lnSpc>
              <a:spcBef>
                <a:spcPts val="300"/>
              </a:spcBef>
              <a:spcAft>
                <a:spcPts val="0"/>
              </a:spcAft>
              <a:buClr>
                <a:schemeClr val="dk1"/>
              </a:buClr>
              <a:buSzPts val="1800"/>
              <a:buChar char="•"/>
              <a:defRPr/>
            </a:lvl7pPr>
            <a:lvl8pPr indent="-342900" lvl="7" marL="3657600" algn="l">
              <a:lnSpc>
                <a:spcPct val="90000"/>
              </a:lnSpc>
              <a:spcBef>
                <a:spcPts val="300"/>
              </a:spcBef>
              <a:spcAft>
                <a:spcPts val="0"/>
              </a:spcAft>
              <a:buClr>
                <a:schemeClr val="dk1"/>
              </a:buClr>
              <a:buSzPts val="1800"/>
              <a:buChar char="•"/>
              <a:defRPr/>
            </a:lvl8pPr>
            <a:lvl9pPr indent="-342900" lvl="8" marL="4114800" algn="l">
              <a:lnSpc>
                <a:spcPct val="90000"/>
              </a:lnSpc>
              <a:spcBef>
                <a:spcPts val="300"/>
              </a:spcBef>
              <a:spcAft>
                <a:spcPts val="0"/>
              </a:spcAft>
              <a:buClr>
                <a:schemeClr val="dk1"/>
              </a:buClr>
              <a:buSzPts val="1800"/>
              <a:buChar char="•"/>
              <a:defRPr/>
            </a:lvl9pPr>
          </a:lstStyle>
          <a:p/>
        </p:txBody>
      </p:sp>
      <p:sp>
        <p:nvSpPr>
          <p:cNvPr id="14" name="Google Shape;14;p19"/>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5" name="Google Shape;15;p19"/>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6" name="Google Shape;16;p19"/>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68" name="Shape 68"/>
        <p:cNvGrpSpPr/>
        <p:nvPr/>
      </p:nvGrpSpPr>
      <p:grpSpPr>
        <a:xfrm>
          <a:off x="0" y="0"/>
          <a:ext cx="0" cy="0"/>
          <a:chOff x="0" y="0"/>
          <a:chExt cx="0" cy="0"/>
        </a:xfrm>
      </p:grpSpPr>
      <p:sp>
        <p:nvSpPr>
          <p:cNvPr id="69" name="Google Shape;69;p28"/>
          <p:cNvSpPr txBox="1"/>
          <p:nvPr>
            <p:ph type="title"/>
          </p:nvPr>
        </p:nvSpPr>
        <p:spPr>
          <a:xfrm>
            <a:off x="754380" y="219075"/>
            <a:ext cx="9464040" cy="795338"/>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0" name="Google Shape;70;p28"/>
          <p:cNvSpPr txBox="1"/>
          <p:nvPr>
            <p:ph idx="1" type="body"/>
          </p:nvPr>
        </p:nvSpPr>
        <p:spPr>
          <a:xfrm rot="5400000">
            <a:off x="4180999" y="-2331243"/>
            <a:ext cx="2610803" cy="9464040"/>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600"/>
              </a:spcBef>
              <a:spcAft>
                <a:spcPts val="0"/>
              </a:spcAft>
              <a:buClr>
                <a:schemeClr val="dk1"/>
              </a:buClr>
              <a:buSzPts val="1800"/>
              <a:buChar char="•"/>
              <a:defRPr/>
            </a:lvl1pPr>
            <a:lvl2pPr indent="-342900" lvl="1" marL="914400" algn="l">
              <a:lnSpc>
                <a:spcPct val="90000"/>
              </a:lnSpc>
              <a:spcBef>
                <a:spcPts val="300"/>
              </a:spcBef>
              <a:spcAft>
                <a:spcPts val="0"/>
              </a:spcAft>
              <a:buClr>
                <a:schemeClr val="dk1"/>
              </a:buClr>
              <a:buSzPts val="1800"/>
              <a:buChar char="•"/>
              <a:defRPr/>
            </a:lvl2pPr>
            <a:lvl3pPr indent="-342900" lvl="2" marL="1371600" algn="l">
              <a:lnSpc>
                <a:spcPct val="90000"/>
              </a:lnSpc>
              <a:spcBef>
                <a:spcPts val="300"/>
              </a:spcBef>
              <a:spcAft>
                <a:spcPts val="0"/>
              </a:spcAft>
              <a:buClr>
                <a:schemeClr val="dk1"/>
              </a:buClr>
              <a:buSzPts val="1800"/>
              <a:buChar char="•"/>
              <a:defRPr/>
            </a:lvl3pPr>
            <a:lvl4pPr indent="-342900" lvl="3" marL="1828800" algn="l">
              <a:lnSpc>
                <a:spcPct val="90000"/>
              </a:lnSpc>
              <a:spcBef>
                <a:spcPts val="300"/>
              </a:spcBef>
              <a:spcAft>
                <a:spcPts val="0"/>
              </a:spcAft>
              <a:buClr>
                <a:schemeClr val="dk1"/>
              </a:buClr>
              <a:buSzPts val="1800"/>
              <a:buChar char="•"/>
              <a:defRPr/>
            </a:lvl4pPr>
            <a:lvl5pPr indent="-342900" lvl="4" marL="2286000" algn="l">
              <a:lnSpc>
                <a:spcPct val="90000"/>
              </a:lnSpc>
              <a:spcBef>
                <a:spcPts val="300"/>
              </a:spcBef>
              <a:spcAft>
                <a:spcPts val="0"/>
              </a:spcAft>
              <a:buClr>
                <a:schemeClr val="dk1"/>
              </a:buClr>
              <a:buSzPts val="1800"/>
              <a:buChar char="•"/>
              <a:defRPr/>
            </a:lvl5pPr>
            <a:lvl6pPr indent="-342900" lvl="5" marL="2743200" algn="l">
              <a:lnSpc>
                <a:spcPct val="90000"/>
              </a:lnSpc>
              <a:spcBef>
                <a:spcPts val="300"/>
              </a:spcBef>
              <a:spcAft>
                <a:spcPts val="0"/>
              </a:spcAft>
              <a:buClr>
                <a:schemeClr val="dk1"/>
              </a:buClr>
              <a:buSzPts val="1800"/>
              <a:buChar char="•"/>
              <a:defRPr/>
            </a:lvl6pPr>
            <a:lvl7pPr indent="-342900" lvl="6" marL="3200400" algn="l">
              <a:lnSpc>
                <a:spcPct val="90000"/>
              </a:lnSpc>
              <a:spcBef>
                <a:spcPts val="300"/>
              </a:spcBef>
              <a:spcAft>
                <a:spcPts val="0"/>
              </a:spcAft>
              <a:buClr>
                <a:schemeClr val="dk1"/>
              </a:buClr>
              <a:buSzPts val="1800"/>
              <a:buChar char="•"/>
              <a:defRPr/>
            </a:lvl7pPr>
            <a:lvl8pPr indent="-342900" lvl="7" marL="3657600" algn="l">
              <a:lnSpc>
                <a:spcPct val="90000"/>
              </a:lnSpc>
              <a:spcBef>
                <a:spcPts val="300"/>
              </a:spcBef>
              <a:spcAft>
                <a:spcPts val="0"/>
              </a:spcAft>
              <a:buClr>
                <a:schemeClr val="dk1"/>
              </a:buClr>
              <a:buSzPts val="1800"/>
              <a:buChar char="•"/>
              <a:defRPr/>
            </a:lvl8pPr>
            <a:lvl9pPr indent="-342900" lvl="8" marL="4114800" algn="l">
              <a:lnSpc>
                <a:spcPct val="90000"/>
              </a:lnSpc>
              <a:spcBef>
                <a:spcPts val="300"/>
              </a:spcBef>
              <a:spcAft>
                <a:spcPts val="0"/>
              </a:spcAft>
              <a:buClr>
                <a:schemeClr val="dk1"/>
              </a:buClr>
              <a:buSzPts val="1800"/>
              <a:buChar char="•"/>
              <a:defRPr/>
            </a:lvl9pPr>
          </a:lstStyle>
          <a:p/>
        </p:txBody>
      </p:sp>
      <p:sp>
        <p:nvSpPr>
          <p:cNvPr id="71" name="Google Shape;71;p28"/>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2" name="Google Shape;72;p28"/>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3" name="Google Shape;73;p28"/>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74" name="Shape 74"/>
        <p:cNvGrpSpPr/>
        <p:nvPr/>
      </p:nvGrpSpPr>
      <p:grpSpPr>
        <a:xfrm>
          <a:off x="0" y="0"/>
          <a:ext cx="0" cy="0"/>
          <a:chOff x="0" y="0"/>
          <a:chExt cx="0" cy="0"/>
        </a:xfrm>
      </p:grpSpPr>
      <p:sp>
        <p:nvSpPr>
          <p:cNvPr id="75" name="Google Shape;75;p29"/>
          <p:cNvSpPr txBox="1"/>
          <p:nvPr>
            <p:ph type="title"/>
          </p:nvPr>
        </p:nvSpPr>
        <p:spPr>
          <a:xfrm rot="5400000">
            <a:off x="7291864" y="779622"/>
            <a:ext cx="3487103" cy="2366010"/>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76" name="Google Shape;76;p29"/>
          <p:cNvSpPr txBox="1"/>
          <p:nvPr>
            <p:ph idx="1" type="body"/>
          </p:nvPr>
        </p:nvSpPr>
        <p:spPr>
          <a:xfrm rot="5400000">
            <a:off x="2491263" y="-1517809"/>
            <a:ext cx="3487103" cy="6960870"/>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600"/>
              </a:spcBef>
              <a:spcAft>
                <a:spcPts val="0"/>
              </a:spcAft>
              <a:buClr>
                <a:schemeClr val="dk1"/>
              </a:buClr>
              <a:buSzPts val="1800"/>
              <a:buChar char="•"/>
              <a:defRPr/>
            </a:lvl1pPr>
            <a:lvl2pPr indent="-342900" lvl="1" marL="914400" algn="l">
              <a:lnSpc>
                <a:spcPct val="90000"/>
              </a:lnSpc>
              <a:spcBef>
                <a:spcPts val="300"/>
              </a:spcBef>
              <a:spcAft>
                <a:spcPts val="0"/>
              </a:spcAft>
              <a:buClr>
                <a:schemeClr val="dk1"/>
              </a:buClr>
              <a:buSzPts val="1800"/>
              <a:buChar char="•"/>
              <a:defRPr/>
            </a:lvl2pPr>
            <a:lvl3pPr indent="-342900" lvl="2" marL="1371600" algn="l">
              <a:lnSpc>
                <a:spcPct val="90000"/>
              </a:lnSpc>
              <a:spcBef>
                <a:spcPts val="300"/>
              </a:spcBef>
              <a:spcAft>
                <a:spcPts val="0"/>
              </a:spcAft>
              <a:buClr>
                <a:schemeClr val="dk1"/>
              </a:buClr>
              <a:buSzPts val="1800"/>
              <a:buChar char="•"/>
              <a:defRPr/>
            </a:lvl3pPr>
            <a:lvl4pPr indent="-342900" lvl="3" marL="1828800" algn="l">
              <a:lnSpc>
                <a:spcPct val="90000"/>
              </a:lnSpc>
              <a:spcBef>
                <a:spcPts val="300"/>
              </a:spcBef>
              <a:spcAft>
                <a:spcPts val="0"/>
              </a:spcAft>
              <a:buClr>
                <a:schemeClr val="dk1"/>
              </a:buClr>
              <a:buSzPts val="1800"/>
              <a:buChar char="•"/>
              <a:defRPr/>
            </a:lvl4pPr>
            <a:lvl5pPr indent="-342900" lvl="4" marL="2286000" algn="l">
              <a:lnSpc>
                <a:spcPct val="90000"/>
              </a:lnSpc>
              <a:spcBef>
                <a:spcPts val="300"/>
              </a:spcBef>
              <a:spcAft>
                <a:spcPts val="0"/>
              </a:spcAft>
              <a:buClr>
                <a:schemeClr val="dk1"/>
              </a:buClr>
              <a:buSzPts val="1800"/>
              <a:buChar char="•"/>
              <a:defRPr/>
            </a:lvl5pPr>
            <a:lvl6pPr indent="-342900" lvl="5" marL="2743200" algn="l">
              <a:lnSpc>
                <a:spcPct val="90000"/>
              </a:lnSpc>
              <a:spcBef>
                <a:spcPts val="300"/>
              </a:spcBef>
              <a:spcAft>
                <a:spcPts val="0"/>
              </a:spcAft>
              <a:buClr>
                <a:schemeClr val="dk1"/>
              </a:buClr>
              <a:buSzPts val="1800"/>
              <a:buChar char="•"/>
              <a:defRPr/>
            </a:lvl6pPr>
            <a:lvl7pPr indent="-342900" lvl="6" marL="3200400" algn="l">
              <a:lnSpc>
                <a:spcPct val="90000"/>
              </a:lnSpc>
              <a:spcBef>
                <a:spcPts val="300"/>
              </a:spcBef>
              <a:spcAft>
                <a:spcPts val="0"/>
              </a:spcAft>
              <a:buClr>
                <a:schemeClr val="dk1"/>
              </a:buClr>
              <a:buSzPts val="1800"/>
              <a:buChar char="•"/>
              <a:defRPr/>
            </a:lvl7pPr>
            <a:lvl8pPr indent="-342900" lvl="7" marL="3657600" algn="l">
              <a:lnSpc>
                <a:spcPct val="90000"/>
              </a:lnSpc>
              <a:spcBef>
                <a:spcPts val="300"/>
              </a:spcBef>
              <a:spcAft>
                <a:spcPts val="0"/>
              </a:spcAft>
              <a:buClr>
                <a:schemeClr val="dk1"/>
              </a:buClr>
              <a:buSzPts val="1800"/>
              <a:buChar char="•"/>
              <a:defRPr/>
            </a:lvl8pPr>
            <a:lvl9pPr indent="-342900" lvl="8" marL="4114800" algn="l">
              <a:lnSpc>
                <a:spcPct val="90000"/>
              </a:lnSpc>
              <a:spcBef>
                <a:spcPts val="300"/>
              </a:spcBef>
              <a:spcAft>
                <a:spcPts val="0"/>
              </a:spcAft>
              <a:buClr>
                <a:schemeClr val="dk1"/>
              </a:buClr>
              <a:buSzPts val="1800"/>
              <a:buChar char="•"/>
              <a:defRPr/>
            </a:lvl9pPr>
          </a:lstStyle>
          <a:p/>
        </p:txBody>
      </p:sp>
      <p:sp>
        <p:nvSpPr>
          <p:cNvPr id="77" name="Google Shape;77;p29"/>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8" name="Google Shape;78;p29"/>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9" name="Google Shape;79;p29"/>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17" name="Shape 17"/>
        <p:cNvGrpSpPr/>
        <p:nvPr/>
      </p:nvGrpSpPr>
      <p:grpSpPr>
        <a:xfrm>
          <a:off x="0" y="0"/>
          <a:ext cx="0" cy="0"/>
          <a:chOff x="0" y="0"/>
          <a:chExt cx="0" cy="0"/>
        </a:xfrm>
      </p:grpSpPr>
      <p:sp>
        <p:nvSpPr>
          <p:cNvPr id="18" name="Google Shape;18;p20"/>
          <p:cNvSpPr txBox="1"/>
          <p:nvPr>
            <p:ph type="ctrTitle"/>
          </p:nvPr>
        </p:nvSpPr>
        <p:spPr>
          <a:xfrm>
            <a:off x="1371600" y="673418"/>
            <a:ext cx="8229600" cy="1432560"/>
          </a:xfrm>
          <a:prstGeom prst="rect">
            <a:avLst/>
          </a:prstGeom>
          <a:noFill/>
          <a:ln>
            <a:noFill/>
          </a:ln>
        </p:spPr>
        <p:txBody>
          <a:bodyPr anchorCtr="0" anchor="b" bIns="45700" lIns="91425" spcFirstLastPara="1" rIns="91425" wrap="square" tIns="45700">
            <a:normAutofit/>
          </a:bodyPr>
          <a:lstStyle>
            <a:lvl1pPr lvl="0" algn="ctr">
              <a:lnSpc>
                <a:spcPct val="90000"/>
              </a:lnSpc>
              <a:spcBef>
                <a:spcPts val="0"/>
              </a:spcBef>
              <a:spcAft>
                <a:spcPts val="0"/>
              </a:spcAft>
              <a:buClr>
                <a:schemeClr val="dk1"/>
              </a:buClr>
              <a:buSzPts val="3600"/>
              <a:buFont typeface="Calibri"/>
              <a:buNone/>
              <a:defRPr sz="36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19" name="Google Shape;19;p20"/>
          <p:cNvSpPr txBox="1"/>
          <p:nvPr>
            <p:ph idx="1" type="subTitle"/>
          </p:nvPr>
        </p:nvSpPr>
        <p:spPr>
          <a:xfrm>
            <a:off x="1371600" y="2161223"/>
            <a:ext cx="8229600" cy="993457"/>
          </a:xfrm>
          <a:prstGeom prst="rect">
            <a:avLst/>
          </a:prstGeom>
          <a:noFill/>
          <a:ln>
            <a:noFill/>
          </a:ln>
        </p:spPr>
        <p:txBody>
          <a:bodyPr anchorCtr="0" anchor="t" bIns="45700" lIns="91425" spcFirstLastPara="1" rIns="91425" wrap="square" tIns="45700">
            <a:normAutofit/>
          </a:bodyPr>
          <a:lstStyle>
            <a:lvl1pPr lvl="0" algn="ctr">
              <a:lnSpc>
                <a:spcPct val="90000"/>
              </a:lnSpc>
              <a:spcBef>
                <a:spcPts val="600"/>
              </a:spcBef>
              <a:spcAft>
                <a:spcPts val="0"/>
              </a:spcAft>
              <a:buClr>
                <a:schemeClr val="dk1"/>
              </a:buClr>
              <a:buSzPts val="1440"/>
              <a:buNone/>
              <a:defRPr sz="1440"/>
            </a:lvl1pPr>
            <a:lvl2pPr lvl="1" algn="ctr">
              <a:lnSpc>
                <a:spcPct val="90000"/>
              </a:lnSpc>
              <a:spcBef>
                <a:spcPts val="300"/>
              </a:spcBef>
              <a:spcAft>
                <a:spcPts val="0"/>
              </a:spcAft>
              <a:buClr>
                <a:schemeClr val="dk1"/>
              </a:buClr>
              <a:buSzPts val="1200"/>
              <a:buNone/>
              <a:defRPr sz="1200"/>
            </a:lvl2pPr>
            <a:lvl3pPr lvl="2" algn="ctr">
              <a:lnSpc>
                <a:spcPct val="90000"/>
              </a:lnSpc>
              <a:spcBef>
                <a:spcPts val="300"/>
              </a:spcBef>
              <a:spcAft>
                <a:spcPts val="0"/>
              </a:spcAft>
              <a:buClr>
                <a:schemeClr val="dk1"/>
              </a:buClr>
              <a:buSzPts val="1080"/>
              <a:buNone/>
              <a:defRPr sz="1080"/>
            </a:lvl3pPr>
            <a:lvl4pPr lvl="3" algn="ctr">
              <a:lnSpc>
                <a:spcPct val="90000"/>
              </a:lnSpc>
              <a:spcBef>
                <a:spcPts val="300"/>
              </a:spcBef>
              <a:spcAft>
                <a:spcPts val="0"/>
              </a:spcAft>
              <a:buClr>
                <a:schemeClr val="dk1"/>
              </a:buClr>
              <a:buSzPts val="960"/>
              <a:buNone/>
              <a:defRPr sz="960"/>
            </a:lvl4pPr>
            <a:lvl5pPr lvl="4" algn="ctr">
              <a:lnSpc>
                <a:spcPct val="90000"/>
              </a:lnSpc>
              <a:spcBef>
                <a:spcPts val="300"/>
              </a:spcBef>
              <a:spcAft>
                <a:spcPts val="0"/>
              </a:spcAft>
              <a:buClr>
                <a:schemeClr val="dk1"/>
              </a:buClr>
              <a:buSzPts val="960"/>
              <a:buNone/>
              <a:defRPr sz="960"/>
            </a:lvl5pPr>
            <a:lvl6pPr lvl="5" algn="ctr">
              <a:lnSpc>
                <a:spcPct val="90000"/>
              </a:lnSpc>
              <a:spcBef>
                <a:spcPts val="300"/>
              </a:spcBef>
              <a:spcAft>
                <a:spcPts val="0"/>
              </a:spcAft>
              <a:buClr>
                <a:schemeClr val="dk1"/>
              </a:buClr>
              <a:buSzPts val="960"/>
              <a:buNone/>
              <a:defRPr sz="960"/>
            </a:lvl6pPr>
            <a:lvl7pPr lvl="6" algn="ctr">
              <a:lnSpc>
                <a:spcPct val="90000"/>
              </a:lnSpc>
              <a:spcBef>
                <a:spcPts val="300"/>
              </a:spcBef>
              <a:spcAft>
                <a:spcPts val="0"/>
              </a:spcAft>
              <a:buClr>
                <a:schemeClr val="dk1"/>
              </a:buClr>
              <a:buSzPts val="960"/>
              <a:buNone/>
              <a:defRPr sz="960"/>
            </a:lvl7pPr>
            <a:lvl8pPr lvl="7" algn="ctr">
              <a:lnSpc>
                <a:spcPct val="90000"/>
              </a:lnSpc>
              <a:spcBef>
                <a:spcPts val="300"/>
              </a:spcBef>
              <a:spcAft>
                <a:spcPts val="0"/>
              </a:spcAft>
              <a:buClr>
                <a:schemeClr val="dk1"/>
              </a:buClr>
              <a:buSzPts val="960"/>
              <a:buNone/>
              <a:defRPr sz="960"/>
            </a:lvl8pPr>
            <a:lvl9pPr lvl="8" algn="ctr">
              <a:lnSpc>
                <a:spcPct val="90000"/>
              </a:lnSpc>
              <a:spcBef>
                <a:spcPts val="300"/>
              </a:spcBef>
              <a:spcAft>
                <a:spcPts val="0"/>
              </a:spcAft>
              <a:buClr>
                <a:schemeClr val="dk1"/>
              </a:buClr>
              <a:buSzPts val="960"/>
              <a:buNone/>
              <a:defRPr sz="960"/>
            </a:lvl9pPr>
          </a:lstStyle>
          <a:p/>
        </p:txBody>
      </p:sp>
      <p:sp>
        <p:nvSpPr>
          <p:cNvPr id="20" name="Google Shape;20;p20"/>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1" name="Google Shape;21;p20"/>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2" name="Google Shape;22;p20"/>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23" name="Shape 23"/>
        <p:cNvGrpSpPr/>
        <p:nvPr/>
      </p:nvGrpSpPr>
      <p:grpSpPr>
        <a:xfrm>
          <a:off x="0" y="0"/>
          <a:ext cx="0" cy="0"/>
          <a:chOff x="0" y="0"/>
          <a:chExt cx="0" cy="0"/>
        </a:xfrm>
      </p:grpSpPr>
      <p:sp>
        <p:nvSpPr>
          <p:cNvPr id="24" name="Google Shape;24;p21"/>
          <p:cNvSpPr txBox="1"/>
          <p:nvPr>
            <p:ph type="title"/>
          </p:nvPr>
        </p:nvSpPr>
        <p:spPr>
          <a:xfrm>
            <a:off x="748665" y="1025843"/>
            <a:ext cx="9464040" cy="1711642"/>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1"/>
              </a:buClr>
              <a:buSzPts val="3600"/>
              <a:buFont typeface="Calibri"/>
              <a:buNone/>
              <a:defRPr sz="36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25" name="Google Shape;25;p21"/>
          <p:cNvSpPr txBox="1"/>
          <p:nvPr>
            <p:ph idx="1" type="body"/>
          </p:nvPr>
        </p:nvSpPr>
        <p:spPr>
          <a:xfrm>
            <a:off x="748665" y="2753678"/>
            <a:ext cx="9464040" cy="900112"/>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600"/>
              </a:spcBef>
              <a:spcAft>
                <a:spcPts val="0"/>
              </a:spcAft>
              <a:buClr>
                <a:srgbClr val="888888"/>
              </a:buClr>
              <a:buSzPts val="1440"/>
              <a:buNone/>
              <a:defRPr sz="1440">
                <a:solidFill>
                  <a:srgbClr val="888888"/>
                </a:solidFill>
              </a:defRPr>
            </a:lvl1pPr>
            <a:lvl2pPr indent="-228600" lvl="1" marL="914400" algn="l">
              <a:lnSpc>
                <a:spcPct val="90000"/>
              </a:lnSpc>
              <a:spcBef>
                <a:spcPts val="300"/>
              </a:spcBef>
              <a:spcAft>
                <a:spcPts val="0"/>
              </a:spcAft>
              <a:buClr>
                <a:srgbClr val="888888"/>
              </a:buClr>
              <a:buSzPts val="1200"/>
              <a:buNone/>
              <a:defRPr sz="1200">
                <a:solidFill>
                  <a:srgbClr val="888888"/>
                </a:solidFill>
              </a:defRPr>
            </a:lvl2pPr>
            <a:lvl3pPr indent="-228600" lvl="2" marL="1371600" algn="l">
              <a:lnSpc>
                <a:spcPct val="90000"/>
              </a:lnSpc>
              <a:spcBef>
                <a:spcPts val="300"/>
              </a:spcBef>
              <a:spcAft>
                <a:spcPts val="0"/>
              </a:spcAft>
              <a:buClr>
                <a:srgbClr val="888888"/>
              </a:buClr>
              <a:buSzPts val="1080"/>
              <a:buNone/>
              <a:defRPr sz="1080">
                <a:solidFill>
                  <a:srgbClr val="888888"/>
                </a:solidFill>
              </a:defRPr>
            </a:lvl3pPr>
            <a:lvl4pPr indent="-228600" lvl="3" marL="1828800" algn="l">
              <a:lnSpc>
                <a:spcPct val="90000"/>
              </a:lnSpc>
              <a:spcBef>
                <a:spcPts val="300"/>
              </a:spcBef>
              <a:spcAft>
                <a:spcPts val="0"/>
              </a:spcAft>
              <a:buClr>
                <a:srgbClr val="888888"/>
              </a:buClr>
              <a:buSzPts val="960"/>
              <a:buNone/>
              <a:defRPr sz="960">
                <a:solidFill>
                  <a:srgbClr val="888888"/>
                </a:solidFill>
              </a:defRPr>
            </a:lvl4pPr>
            <a:lvl5pPr indent="-228600" lvl="4" marL="2286000" algn="l">
              <a:lnSpc>
                <a:spcPct val="90000"/>
              </a:lnSpc>
              <a:spcBef>
                <a:spcPts val="300"/>
              </a:spcBef>
              <a:spcAft>
                <a:spcPts val="0"/>
              </a:spcAft>
              <a:buClr>
                <a:srgbClr val="888888"/>
              </a:buClr>
              <a:buSzPts val="960"/>
              <a:buNone/>
              <a:defRPr sz="960">
                <a:solidFill>
                  <a:srgbClr val="888888"/>
                </a:solidFill>
              </a:defRPr>
            </a:lvl5pPr>
            <a:lvl6pPr indent="-228600" lvl="5" marL="2743200" algn="l">
              <a:lnSpc>
                <a:spcPct val="90000"/>
              </a:lnSpc>
              <a:spcBef>
                <a:spcPts val="300"/>
              </a:spcBef>
              <a:spcAft>
                <a:spcPts val="0"/>
              </a:spcAft>
              <a:buClr>
                <a:srgbClr val="888888"/>
              </a:buClr>
              <a:buSzPts val="960"/>
              <a:buNone/>
              <a:defRPr sz="960">
                <a:solidFill>
                  <a:srgbClr val="888888"/>
                </a:solidFill>
              </a:defRPr>
            </a:lvl6pPr>
            <a:lvl7pPr indent="-228600" lvl="6" marL="3200400" algn="l">
              <a:lnSpc>
                <a:spcPct val="90000"/>
              </a:lnSpc>
              <a:spcBef>
                <a:spcPts val="300"/>
              </a:spcBef>
              <a:spcAft>
                <a:spcPts val="0"/>
              </a:spcAft>
              <a:buClr>
                <a:srgbClr val="888888"/>
              </a:buClr>
              <a:buSzPts val="960"/>
              <a:buNone/>
              <a:defRPr sz="960">
                <a:solidFill>
                  <a:srgbClr val="888888"/>
                </a:solidFill>
              </a:defRPr>
            </a:lvl7pPr>
            <a:lvl8pPr indent="-228600" lvl="7" marL="3657600" algn="l">
              <a:lnSpc>
                <a:spcPct val="90000"/>
              </a:lnSpc>
              <a:spcBef>
                <a:spcPts val="300"/>
              </a:spcBef>
              <a:spcAft>
                <a:spcPts val="0"/>
              </a:spcAft>
              <a:buClr>
                <a:srgbClr val="888888"/>
              </a:buClr>
              <a:buSzPts val="960"/>
              <a:buNone/>
              <a:defRPr sz="960">
                <a:solidFill>
                  <a:srgbClr val="888888"/>
                </a:solidFill>
              </a:defRPr>
            </a:lvl8pPr>
            <a:lvl9pPr indent="-228600" lvl="8" marL="4114800" algn="l">
              <a:lnSpc>
                <a:spcPct val="90000"/>
              </a:lnSpc>
              <a:spcBef>
                <a:spcPts val="300"/>
              </a:spcBef>
              <a:spcAft>
                <a:spcPts val="0"/>
              </a:spcAft>
              <a:buClr>
                <a:srgbClr val="888888"/>
              </a:buClr>
              <a:buSzPts val="960"/>
              <a:buNone/>
              <a:defRPr sz="960">
                <a:solidFill>
                  <a:srgbClr val="888888"/>
                </a:solidFill>
              </a:defRPr>
            </a:lvl9pPr>
          </a:lstStyle>
          <a:p/>
        </p:txBody>
      </p:sp>
      <p:sp>
        <p:nvSpPr>
          <p:cNvPr id="26" name="Google Shape;26;p21"/>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7" name="Google Shape;27;p21"/>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8" name="Google Shape;28;p21"/>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29" name="Shape 29"/>
        <p:cNvGrpSpPr/>
        <p:nvPr/>
      </p:nvGrpSpPr>
      <p:grpSpPr>
        <a:xfrm>
          <a:off x="0" y="0"/>
          <a:ext cx="0" cy="0"/>
          <a:chOff x="0" y="0"/>
          <a:chExt cx="0" cy="0"/>
        </a:xfrm>
      </p:grpSpPr>
      <p:sp>
        <p:nvSpPr>
          <p:cNvPr id="30" name="Google Shape;30;p22"/>
          <p:cNvSpPr txBox="1"/>
          <p:nvPr>
            <p:ph type="title"/>
          </p:nvPr>
        </p:nvSpPr>
        <p:spPr>
          <a:xfrm>
            <a:off x="754380" y="219075"/>
            <a:ext cx="9464040" cy="795338"/>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1" name="Google Shape;31;p22"/>
          <p:cNvSpPr txBox="1"/>
          <p:nvPr>
            <p:ph idx="1" type="body"/>
          </p:nvPr>
        </p:nvSpPr>
        <p:spPr>
          <a:xfrm>
            <a:off x="754380" y="1095375"/>
            <a:ext cx="4663440" cy="2610803"/>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600"/>
              </a:spcBef>
              <a:spcAft>
                <a:spcPts val="0"/>
              </a:spcAft>
              <a:buClr>
                <a:schemeClr val="dk1"/>
              </a:buClr>
              <a:buSzPts val="1800"/>
              <a:buChar char="•"/>
              <a:defRPr/>
            </a:lvl1pPr>
            <a:lvl2pPr indent="-342900" lvl="1" marL="914400" algn="l">
              <a:lnSpc>
                <a:spcPct val="90000"/>
              </a:lnSpc>
              <a:spcBef>
                <a:spcPts val="300"/>
              </a:spcBef>
              <a:spcAft>
                <a:spcPts val="0"/>
              </a:spcAft>
              <a:buClr>
                <a:schemeClr val="dk1"/>
              </a:buClr>
              <a:buSzPts val="1800"/>
              <a:buChar char="•"/>
              <a:defRPr/>
            </a:lvl2pPr>
            <a:lvl3pPr indent="-342900" lvl="2" marL="1371600" algn="l">
              <a:lnSpc>
                <a:spcPct val="90000"/>
              </a:lnSpc>
              <a:spcBef>
                <a:spcPts val="300"/>
              </a:spcBef>
              <a:spcAft>
                <a:spcPts val="0"/>
              </a:spcAft>
              <a:buClr>
                <a:schemeClr val="dk1"/>
              </a:buClr>
              <a:buSzPts val="1800"/>
              <a:buChar char="•"/>
              <a:defRPr/>
            </a:lvl3pPr>
            <a:lvl4pPr indent="-342900" lvl="3" marL="1828800" algn="l">
              <a:lnSpc>
                <a:spcPct val="90000"/>
              </a:lnSpc>
              <a:spcBef>
                <a:spcPts val="300"/>
              </a:spcBef>
              <a:spcAft>
                <a:spcPts val="0"/>
              </a:spcAft>
              <a:buClr>
                <a:schemeClr val="dk1"/>
              </a:buClr>
              <a:buSzPts val="1800"/>
              <a:buChar char="•"/>
              <a:defRPr/>
            </a:lvl4pPr>
            <a:lvl5pPr indent="-342900" lvl="4" marL="2286000" algn="l">
              <a:lnSpc>
                <a:spcPct val="90000"/>
              </a:lnSpc>
              <a:spcBef>
                <a:spcPts val="300"/>
              </a:spcBef>
              <a:spcAft>
                <a:spcPts val="0"/>
              </a:spcAft>
              <a:buClr>
                <a:schemeClr val="dk1"/>
              </a:buClr>
              <a:buSzPts val="1800"/>
              <a:buChar char="•"/>
              <a:defRPr/>
            </a:lvl5pPr>
            <a:lvl6pPr indent="-342900" lvl="5" marL="2743200" algn="l">
              <a:lnSpc>
                <a:spcPct val="90000"/>
              </a:lnSpc>
              <a:spcBef>
                <a:spcPts val="300"/>
              </a:spcBef>
              <a:spcAft>
                <a:spcPts val="0"/>
              </a:spcAft>
              <a:buClr>
                <a:schemeClr val="dk1"/>
              </a:buClr>
              <a:buSzPts val="1800"/>
              <a:buChar char="•"/>
              <a:defRPr/>
            </a:lvl6pPr>
            <a:lvl7pPr indent="-342900" lvl="6" marL="3200400" algn="l">
              <a:lnSpc>
                <a:spcPct val="90000"/>
              </a:lnSpc>
              <a:spcBef>
                <a:spcPts val="300"/>
              </a:spcBef>
              <a:spcAft>
                <a:spcPts val="0"/>
              </a:spcAft>
              <a:buClr>
                <a:schemeClr val="dk1"/>
              </a:buClr>
              <a:buSzPts val="1800"/>
              <a:buChar char="•"/>
              <a:defRPr/>
            </a:lvl7pPr>
            <a:lvl8pPr indent="-342900" lvl="7" marL="3657600" algn="l">
              <a:lnSpc>
                <a:spcPct val="90000"/>
              </a:lnSpc>
              <a:spcBef>
                <a:spcPts val="300"/>
              </a:spcBef>
              <a:spcAft>
                <a:spcPts val="0"/>
              </a:spcAft>
              <a:buClr>
                <a:schemeClr val="dk1"/>
              </a:buClr>
              <a:buSzPts val="1800"/>
              <a:buChar char="•"/>
              <a:defRPr/>
            </a:lvl8pPr>
            <a:lvl9pPr indent="-342900" lvl="8" marL="4114800" algn="l">
              <a:lnSpc>
                <a:spcPct val="90000"/>
              </a:lnSpc>
              <a:spcBef>
                <a:spcPts val="300"/>
              </a:spcBef>
              <a:spcAft>
                <a:spcPts val="0"/>
              </a:spcAft>
              <a:buClr>
                <a:schemeClr val="dk1"/>
              </a:buClr>
              <a:buSzPts val="1800"/>
              <a:buChar char="•"/>
              <a:defRPr/>
            </a:lvl9pPr>
          </a:lstStyle>
          <a:p/>
        </p:txBody>
      </p:sp>
      <p:sp>
        <p:nvSpPr>
          <p:cNvPr id="32" name="Google Shape;32;p22"/>
          <p:cNvSpPr txBox="1"/>
          <p:nvPr>
            <p:ph idx="2" type="body"/>
          </p:nvPr>
        </p:nvSpPr>
        <p:spPr>
          <a:xfrm>
            <a:off x="5554980" y="1095375"/>
            <a:ext cx="4663440" cy="2610803"/>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600"/>
              </a:spcBef>
              <a:spcAft>
                <a:spcPts val="0"/>
              </a:spcAft>
              <a:buClr>
                <a:schemeClr val="dk1"/>
              </a:buClr>
              <a:buSzPts val="1800"/>
              <a:buChar char="•"/>
              <a:defRPr/>
            </a:lvl1pPr>
            <a:lvl2pPr indent="-342900" lvl="1" marL="914400" algn="l">
              <a:lnSpc>
                <a:spcPct val="90000"/>
              </a:lnSpc>
              <a:spcBef>
                <a:spcPts val="300"/>
              </a:spcBef>
              <a:spcAft>
                <a:spcPts val="0"/>
              </a:spcAft>
              <a:buClr>
                <a:schemeClr val="dk1"/>
              </a:buClr>
              <a:buSzPts val="1800"/>
              <a:buChar char="•"/>
              <a:defRPr/>
            </a:lvl2pPr>
            <a:lvl3pPr indent="-342900" lvl="2" marL="1371600" algn="l">
              <a:lnSpc>
                <a:spcPct val="90000"/>
              </a:lnSpc>
              <a:spcBef>
                <a:spcPts val="300"/>
              </a:spcBef>
              <a:spcAft>
                <a:spcPts val="0"/>
              </a:spcAft>
              <a:buClr>
                <a:schemeClr val="dk1"/>
              </a:buClr>
              <a:buSzPts val="1800"/>
              <a:buChar char="•"/>
              <a:defRPr/>
            </a:lvl3pPr>
            <a:lvl4pPr indent="-342900" lvl="3" marL="1828800" algn="l">
              <a:lnSpc>
                <a:spcPct val="90000"/>
              </a:lnSpc>
              <a:spcBef>
                <a:spcPts val="300"/>
              </a:spcBef>
              <a:spcAft>
                <a:spcPts val="0"/>
              </a:spcAft>
              <a:buClr>
                <a:schemeClr val="dk1"/>
              </a:buClr>
              <a:buSzPts val="1800"/>
              <a:buChar char="•"/>
              <a:defRPr/>
            </a:lvl4pPr>
            <a:lvl5pPr indent="-342900" lvl="4" marL="2286000" algn="l">
              <a:lnSpc>
                <a:spcPct val="90000"/>
              </a:lnSpc>
              <a:spcBef>
                <a:spcPts val="300"/>
              </a:spcBef>
              <a:spcAft>
                <a:spcPts val="0"/>
              </a:spcAft>
              <a:buClr>
                <a:schemeClr val="dk1"/>
              </a:buClr>
              <a:buSzPts val="1800"/>
              <a:buChar char="•"/>
              <a:defRPr/>
            </a:lvl5pPr>
            <a:lvl6pPr indent="-342900" lvl="5" marL="2743200" algn="l">
              <a:lnSpc>
                <a:spcPct val="90000"/>
              </a:lnSpc>
              <a:spcBef>
                <a:spcPts val="300"/>
              </a:spcBef>
              <a:spcAft>
                <a:spcPts val="0"/>
              </a:spcAft>
              <a:buClr>
                <a:schemeClr val="dk1"/>
              </a:buClr>
              <a:buSzPts val="1800"/>
              <a:buChar char="•"/>
              <a:defRPr/>
            </a:lvl6pPr>
            <a:lvl7pPr indent="-342900" lvl="6" marL="3200400" algn="l">
              <a:lnSpc>
                <a:spcPct val="90000"/>
              </a:lnSpc>
              <a:spcBef>
                <a:spcPts val="300"/>
              </a:spcBef>
              <a:spcAft>
                <a:spcPts val="0"/>
              </a:spcAft>
              <a:buClr>
                <a:schemeClr val="dk1"/>
              </a:buClr>
              <a:buSzPts val="1800"/>
              <a:buChar char="•"/>
              <a:defRPr/>
            </a:lvl7pPr>
            <a:lvl8pPr indent="-342900" lvl="7" marL="3657600" algn="l">
              <a:lnSpc>
                <a:spcPct val="90000"/>
              </a:lnSpc>
              <a:spcBef>
                <a:spcPts val="300"/>
              </a:spcBef>
              <a:spcAft>
                <a:spcPts val="0"/>
              </a:spcAft>
              <a:buClr>
                <a:schemeClr val="dk1"/>
              </a:buClr>
              <a:buSzPts val="1800"/>
              <a:buChar char="•"/>
              <a:defRPr/>
            </a:lvl8pPr>
            <a:lvl9pPr indent="-342900" lvl="8" marL="4114800" algn="l">
              <a:lnSpc>
                <a:spcPct val="90000"/>
              </a:lnSpc>
              <a:spcBef>
                <a:spcPts val="300"/>
              </a:spcBef>
              <a:spcAft>
                <a:spcPts val="0"/>
              </a:spcAft>
              <a:buClr>
                <a:schemeClr val="dk1"/>
              </a:buClr>
              <a:buSzPts val="1800"/>
              <a:buChar char="•"/>
              <a:defRPr/>
            </a:lvl9pPr>
          </a:lstStyle>
          <a:p/>
        </p:txBody>
      </p:sp>
      <p:sp>
        <p:nvSpPr>
          <p:cNvPr id="33" name="Google Shape;33;p22"/>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4" name="Google Shape;34;p22"/>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5" name="Google Shape;35;p22"/>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36" name="Shape 36"/>
        <p:cNvGrpSpPr/>
        <p:nvPr/>
      </p:nvGrpSpPr>
      <p:grpSpPr>
        <a:xfrm>
          <a:off x="0" y="0"/>
          <a:ext cx="0" cy="0"/>
          <a:chOff x="0" y="0"/>
          <a:chExt cx="0" cy="0"/>
        </a:xfrm>
      </p:grpSpPr>
      <p:sp>
        <p:nvSpPr>
          <p:cNvPr id="37" name="Google Shape;37;p23"/>
          <p:cNvSpPr txBox="1"/>
          <p:nvPr>
            <p:ph type="title"/>
          </p:nvPr>
        </p:nvSpPr>
        <p:spPr>
          <a:xfrm>
            <a:off x="755809" y="219075"/>
            <a:ext cx="9464040" cy="795338"/>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38" name="Google Shape;38;p23"/>
          <p:cNvSpPr txBox="1"/>
          <p:nvPr>
            <p:ph idx="1" type="body"/>
          </p:nvPr>
        </p:nvSpPr>
        <p:spPr>
          <a:xfrm>
            <a:off x="755810" y="1008698"/>
            <a:ext cx="4642008" cy="494347"/>
          </a:xfrm>
          <a:prstGeom prst="rect">
            <a:avLst/>
          </a:prstGeom>
          <a:noFill/>
          <a:ln>
            <a:noFill/>
          </a:ln>
        </p:spPr>
        <p:txBody>
          <a:bodyPr anchorCtr="0" anchor="b" bIns="45700" lIns="91425" spcFirstLastPara="1" rIns="91425" wrap="square" tIns="45700">
            <a:normAutofit/>
          </a:bodyPr>
          <a:lstStyle>
            <a:lvl1pPr indent="-228600" lvl="0" marL="457200" algn="l">
              <a:lnSpc>
                <a:spcPct val="90000"/>
              </a:lnSpc>
              <a:spcBef>
                <a:spcPts val="600"/>
              </a:spcBef>
              <a:spcAft>
                <a:spcPts val="0"/>
              </a:spcAft>
              <a:buClr>
                <a:schemeClr val="dk1"/>
              </a:buClr>
              <a:buSzPts val="1440"/>
              <a:buNone/>
              <a:defRPr b="1" sz="1440"/>
            </a:lvl1pPr>
            <a:lvl2pPr indent="-228600" lvl="1" marL="914400" algn="l">
              <a:lnSpc>
                <a:spcPct val="90000"/>
              </a:lnSpc>
              <a:spcBef>
                <a:spcPts val="300"/>
              </a:spcBef>
              <a:spcAft>
                <a:spcPts val="0"/>
              </a:spcAft>
              <a:buClr>
                <a:schemeClr val="dk1"/>
              </a:buClr>
              <a:buSzPts val="1200"/>
              <a:buNone/>
              <a:defRPr b="1" sz="1200"/>
            </a:lvl2pPr>
            <a:lvl3pPr indent="-228600" lvl="2" marL="1371600" algn="l">
              <a:lnSpc>
                <a:spcPct val="90000"/>
              </a:lnSpc>
              <a:spcBef>
                <a:spcPts val="300"/>
              </a:spcBef>
              <a:spcAft>
                <a:spcPts val="0"/>
              </a:spcAft>
              <a:buClr>
                <a:schemeClr val="dk1"/>
              </a:buClr>
              <a:buSzPts val="1080"/>
              <a:buNone/>
              <a:defRPr b="1" sz="1080"/>
            </a:lvl3pPr>
            <a:lvl4pPr indent="-228600" lvl="3" marL="1828800" algn="l">
              <a:lnSpc>
                <a:spcPct val="90000"/>
              </a:lnSpc>
              <a:spcBef>
                <a:spcPts val="300"/>
              </a:spcBef>
              <a:spcAft>
                <a:spcPts val="0"/>
              </a:spcAft>
              <a:buClr>
                <a:schemeClr val="dk1"/>
              </a:buClr>
              <a:buSzPts val="960"/>
              <a:buNone/>
              <a:defRPr b="1" sz="960"/>
            </a:lvl4pPr>
            <a:lvl5pPr indent="-228600" lvl="4" marL="2286000" algn="l">
              <a:lnSpc>
                <a:spcPct val="90000"/>
              </a:lnSpc>
              <a:spcBef>
                <a:spcPts val="300"/>
              </a:spcBef>
              <a:spcAft>
                <a:spcPts val="0"/>
              </a:spcAft>
              <a:buClr>
                <a:schemeClr val="dk1"/>
              </a:buClr>
              <a:buSzPts val="960"/>
              <a:buNone/>
              <a:defRPr b="1" sz="960"/>
            </a:lvl5pPr>
            <a:lvl6pPr indent="-228600" lvl="5" marL="2743200" algn="l">
              <a:lnSpc>
                <a:spcPct val="90000"/>
              </a:lnSpc>
              <a:spcBef>
                <a:spcPts val="300"/>
              </a:spcBef>
              <a:spcAft>
                <a:spcPts val="0"/>
              </a:spcAft>
              <a:buClr>
                <a:schemeClr val="dk1"/>
              </a:buClr>
              <a:buSzPts val="960"/>
              <a:buNone/>
              <a:defRPr b="1" sz="960"/>
            </a:lvl6pPr>
            <a:lvl7pPr indent="-228600" lvl="6" marL="3200400" algn="l">
              <a:lnSpc>
                <a:spcPct val="90000"/>
              </a:lnSpc>
              <a:spcBef>
                <a:spcPts val="300"/>
              </a:spcBef>
              <a:spcAft>
                <a:spcPts val="0"/>
              </a:spcAft>
              <a:buClr>
                <a:schemeClr val="dk1"/>
              </a:buClr>
              <a:buSzPts val="960"/>
              <a:buNone/>
              <a:defRPr b="1" sz="960"/>
            </a:lvl7pPr>
            <a:lvl8pPr indent="-228600" lvl="7" marL="3657600" algn="l">
              <a:lnSpc>
                <a:spcPct val="90000"/>
              </a:lnSpc>
              <a:spcBef>
                <a:spcPts val="300"/>
              </a:spcBef>
              <a:spcAft>
                <a:spcPts val="0"/>
              </a:spcAft>
              <a:buClr>
                <a:schemeClr val="dk1"/>
              </a:buClr>
              <a:buSzPts val="960"/>
              <a:buNone/>
              <a:defRPr b="1" sz="960"/>
            </a:lvl8pPr>
            <a:lvl9pPr indent="-228600" lvl="8" marL="4114800" algn="l">
              <a:lnSpc>
                <a:spcPct val="90000"/>
              </a:lnSpc>
              <a:spcBef>
                <a:spcPts val="300"/>
              </a:spcBef>
              <a:spcAft>
                <a:spcPts val="0"/>
              </a:spcAft>
              <a:buClr>
                <a:schemeClr val="dk1"/>
              </a:buClr>
              <a:buSzPts val="960"/>
              <a:buNone/>
              <a:defRPr b="1" sz="960"/>
            </a:lvl9pPr>
          </a:lstStyle>
          <a:p/>
        </p:txBody>
      </p:sp>
      <p:sp>
        <p:nvSpPr>
          <p:cNvPr id="39" name="Google Shape;39;p23"/>
          <p:cNvSpPr txBox="1"/>
          <p:nvPr>
            <p:ph idx="2" type="body"/>
          </p:nvPr>
        </p:nvSpPr>
        <p:spPr>
          <a:xfrm>
            <a:off x="755810" y="1503045"/>
            <a:ext cx="4642008" cy="2210753"/>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600"/>
              </a:spcBef>
              <a:spcAft>
                <a:spcPts val="0"/>
              </a:spcAft>
              <a:buClr>
                <a:schemeClr val="dk1"/>
              </a:buClr>
              <a:buSzPts val="1800"/>
              <a:buChar char="•"/>
              <a:defRPr/>
            </a:lvl1pPr>
            <a:lvl2pPr indent="-342900" lvl="1" marL="914400" algn="l">
              <a:lnSpc>
                <a:spcPct val="90000"/>
              </a:lnSpc>
              <a:spcBef>
                <a:spcPts val="300"/>
              </a:spcBef>
              <a:spcAft>
                <a:spcPts val="0"/>
              </a:spcAft>
              <a:buClr>
                <a:schemeClr val="dk1"/>
              </a:buClr>
              <a:buSzPts val="1800"/>
              <a:buChar char="•"/>
              <a:defRPr/>
            </a:lvl2pPr>
            <a:lvl3pPr indent="-342900" lvl="2" marL="1371600" algn="l">
              <a:lnSpc>
                <a:spcPct val="90000"/>
              </a:lnSpc>
              <a:spcBef>
                <a:spcPts val="300"/>
              </a:spcBef>
              <a:spcAft>
                <a:spcPts val="0"/>
              </a:spcAft>
              <a:buClr>
                <a:schemeClr val="dk1"/>
              </a:buClr>
              <a:buSzPts val="1800"/>
              <a:buChar char="•"/>
              <a:defRPr/>
            </a:lvl3pPr>
            <a:lvl4pPr indent="-342900" lvl="3" marL="1828800" algn="l">
              <a:lnSpc>
                <a:spcPct val="90000"/>
              </a:lnSpc>
              <a:spcBef>
                <a:spcPts val="300"/>
              </a:spcBef>
              <a:spcAft>
                <a:spcPts val="0"/>
              </a:spcAft>
              <a:buClr>
                <a:schemeClr val="dk1"/>
              </a:buClr>
              <a:buSzPts val="1800"/>
              <a:buChar char="•"/>
              <a:defRPr/>
            </a:lvl4pPr>
            <a:lvl5pPr indent="-342900" lvl="4" marL="2286000" algn="l">
              <a:lnSpc>
                <a:spcPct val="90000"/>
              </a:lnSpc>
              <a:spcBef>
                <a:spcPts val="300"/>
              </a:spcBef>
              <a:spcAft>
                <a:spcPts val="0"/>
              </a:spcAft>
              <a:buClr>
                <a:schemeClr val="dk1"/>
              </a:buClr>
              <a:buSzPts val="1800"/>
              <a:buChar char="•"/>
              <a:defRPr/>
            </a:lvl5pPr>
            <a:lvl6pPr indent="-342900" lvl="5" marL="2743200" algn="l">
              <a:lnSpc>
                <a:spcPct val="90000"/>
              </a:lnSpc>
              <a:spcBef>
                <a:spcPts val="300"/>
              </a:spcBef>
              <a:spcAft>
                <a:spcPts val="0"/>
              </a:spcAft>
              <a:buClr>
                <a:schemeClr val="dk1"/>
              </a:buClr>
              <a:buSzPts val="1800"/>
              <a:buChar char="•"/>
              <a:defRPr/>
            </a:lvl6pPr>
            <a:lvl7pPr indent="-342900" lvl="6" marL="3200400" algn="l">
              <a:lnSpc>
                <a:spcPct val="90000"/>
              </a:lnSpc>
              <a:spcBef>
                <a:spcPts val="300"/>
              </a:spcBef>
              <a:spcAft>
                <a:spcPts val="0"/>
              </a:spcAft>
              <a:buClr>
                <a:schemeClr val="dk1"/>
              </a:buClr>
              <a:buSzPts val="1800"/>
              <a:buChar char="•"/>
              <a:defRPr/>
            </a:lvl7pPr>
            <a:lvl8pPr indent="-342900" lvl="7" marL="3657600" algn="l">
              <a:lnSpc>
                <a:spcPct val="90000"/>
              </a:lnSpc>
              <a:spcBef>
                <a:spcPts val="300"/>
              </a:spcBef>
              <a:spcAft>
                <a:spcPts val="0"/>
              </a:spcAft>
              <a:buClr>
                <a:schemeClr val="dk1"/>
              </a:buClr>
              <a:buSzPts val="1800"/>
              <a:buChar char="•"/>
              <a:defRPr/>
            </a:lvl8pPr>
            <a:lvl9pPr indent="-342900" lvl="8" marL="4114800" algn="l">
              <a:lnSpc>
                <a:spcPct val="90000"/>
              </a:lnSpc>
              <a:spcBef>
                <a:spcPts val="300"/>
              </a:spcBef>
              <a:spcAft>
                <a:spcPts val="0"/>
              </a:spcAft>
              <a:buClr>
                <a:schemeClr val="dk1"/>
              </a:buClr>
              <a:buSzPts val="1800"/>
              <a:buChar char="•"/>
              <a:defRPr/>
            </a:lvl9pPr>
          </a:lstStyle>
          <a:p/>
        </p:txBody>
      </p:sp>
      <p:sp>
        <p:nvSpPr>
          <p:cNvPr id="40" name="Google Shape;40;p23"/>
          <p:cNvSpPr txBox="1"/>
          <p:nvPr>
            <p:ph idx="3" type="body"/>
          </p:nvPr>
        </p:nvSpPr>
        <p:spPr>
          <a:xfrm>
            <a:off x="5554980" y="1008698"/>
            <a:ext cx="4664869" cy="494347"/>
          </a:xfrm>
          <a:prstGeom prst="rect">
            <a:avLst/>
          </a:prstGeom>
          <a:noFill/>
          <a:ln>
            <a:noFill/>
          </a:ln>
        </p:spPr>
        <p:txBody>
          <a:bodyPr anchorCtr="0" anchor="b" bIns="45700" lIns="91425" spcFirstLastPara="1" rIns="91425" wrap="square" tIns="45700">
            <a:normAutofit/>
          </a:bodyPr>
          <a:lstStyle>
            <a:lvl1pPr indent="-228600" lvl="0" marL="457200" algn="l">
              <a:lnSpc>
                <a:spcPct val="90000"/>
              </a:lnSpc>
              <a:spcBef>
                <a:spcPts val="600"/>
              </a:spcBef>
              <a:spcAft>
                <a:spcPts val="0"/>
              </a:spcAft>
              <a:buClr>
                <a:schemeClr val="dk1"/>
              </a:buClr>
              <a:buSzPts val="1440"/>
              <a:buNone/>
              <a:defRPr b="1" sz="1440"/>
            </a:lvl1pPr>
            <a:lvl2pPr indent="-228600" lvl="1" marL="914400" algn="l">
              <a:lnSpc>
                <a:spcPct val="90000"/>
              </a:lnSpc>
              <a:spcBef>
                <a:spcPts val="300"/>
              </a:spcBef>
              <a:spcAft>
                <a:spcPts val="0"/>
              </a:spcAft>
              <a:buClr>
                <a:schemeClr val="dk1"/>
              </a:buClr>
              <a:buSzPts val="1200"/>
              <a:buNone/>
              <a:defRPr b="1" sz="1200"/>
            </a:lvl2pPr>
            <a:lvl3pPr indent="-228600" lvl="2" marL="1371600" algn="l">
              <a:lnSpc>
                <a:spcPct val="90000"/>
              </a:lnSpc>
              <a:spcBef>
                <a:spcPts val="300"/>
              </a:spcBef>
              <a:spcAft>
                <a:spcPts val="0"/>
              </a:spcAft>
              <a:buClr>
                <a:schemeClr val="dk1"/>
              </a:buClr>
              <a:buSzPts val="1080"/>
              <a:buNone/>
              <a:defRPr b="1" sz="1080"/>
            </a:lvl3pPr>
            <a:lvl4pPr indent="-228600" lvl="3" marL="1828800" algn="l">
              <a:lnSpc>
                <a:spcPct val="90000"/>
              </a:lnSpc>
              <a:spcBef>
                <a:spcPts val="300"/>
              </a:spcBef>
              <a:spcAft>
                <a:spcPts val="0"/>
              </a:spcAft>
              <a:buClr>
                <a:schemeClr val="dk1"/>
              </a:buClr>
              <a:buSzPts val="960"/>
              <a:buNone/>
              <a:defRPr b="1" sz="960"/>
            </a:lvl4pPr>
            <a:lvl5pPr indent="-228600" lvl="4" marL="2286000" algn="l">
              <a:lnSpc>
                <a:spcPct val="90000"/>
              </a:lnSpc>
              <a:spcBef>
                <a:spcPts val="300"/>
              </a:spcBef>
              <a:spcAft>
                <a:spcPts val="0"/>
              </a:spcAft>
              <a:buClr>
                <a:schemeClr val="dk1"/>
              </a:buClr>
              <a:buSzPts val="960"/>
              <a:buNone/>
              <a:defRPr b="1" sz="960"/>
            </a:lvl5pPr>
            <a:lvl6pPr indent="-228600" lvl="5" marL="2743200" algn="l">
              <a:lnSpc>
                <a:spcPct val="90000"/>
              </a:lnSpc>
              <a:spcBef>
                <a:spcPts val="300"/>
              </a:spcBef>
              <a:spcAft>
                <a:spcPts val="0"/>
              </a:spcAft>
              <a:buClr>
                <a:schemeClr val="dk1"/>
              </a:buClr>
              <a:buSzPts val="960"/>
              <a:buNone/>
              <a:defRPr b="1" sz="960"/>
            </a:lvl6pPr>
            <a:lvl7pPr indent="-228600" lvl="6" marL="3200400" algn="l">
              <a:lnSpc>
                <a:spcPct val="90000"/>
              </a:lnSpc>
              <a:spcBef>
                <a:spcPts val="300"/>
              </a:spcBef>
              <a:spcAft>
                <a:spcPts val="0"/>
              </a:spcAft>
              <a:buClr>
                <a:schemeClr val="dk1"/>
              </a:buClr>
              <a:buSzPts val="960"/>
              <a:buNone/>
              <a:defRPr b="1" sz="960"/>
            </a:lvl7pPr>
            <a:lvl8pPr indent="-228600" lvl="7" marL="3657600" algn="l">
              <a:lnSpc>
                <a:spcPct val="90000"/>
              </a:lnSpc>
              <a:spcBef>
                <a:spcPts val="300"/>
              </a:spcBef>
              <a:spcAft>
                <a:spcPts val="0"/>
              </a:spcAft>
              <a:buClr>
                <a:schemeClr val="dk1"/>
              </a:buClr>
              <a:buSzPts val="960"/>
              <a:buNone/>
              <a:defRPr b="1" sz="960"/>
            </a:lvl8pPr>
            <a:lvl9pPr indent="-228600" lvl="8" marL="4114800" algn="l">
              <a:lnSpc>
                <a:spcPct val="90000"/>
              </a:lnSpc>
              <a:spcBef>
                <a:spcPts val="300"/>
              </a:spcBef>
              <a:spcAft>
                <a:spcPts val="0"/>
              </a:spcAft>
              <a:buClr>
                <a:schemeClr val="dk1"/>
              </a:buClr>
              <a:buSzPts val="960"/>
              <a:buNone/>
              <a:defRPr b="1" sz="960"/>
            </a:lvl9pPr>
          </a:lstStyle>
          <a:p/>
        </p:txBody>
      </p:sp>
      <p:sp>
        <p:nvSpPr>
          <p:cNvPr id="41" name="Google Shape;41;p23"/>
          <p:cNvSpPr txBox="1"/>
          <p:nvPr>
            <p:ph idx="4" type="body"/>
          </p:nvPr>
        </p:nvSpPr>
        <p:spPr>
          <a:xfrm>
            <a:off x="5554980" y="1503045"/>
            <a:ext cx="4664869" cy="2210753"/>
          </a:xfrm>
          <a:prstGeom prst="rect">
            <a:avLst/>
          </a:prstGeom>
          <a:noFill/>
          <a:ln>
            <a:noFill/>
          </a:ln>
        </p:spPr>
        <p:txBody>
          <a:bodyPr anchorCtr="0" anchor="t" bIns="45700" lIns="91425" spcFirstLastPara="1" rIns="91425" wrap="square" tIns="45700">
            <a:normAutofit/>
          </a:bodyPr>
          <a:lstStyle>
            <a:lvl1pPr indent="-342900" lvl="0" marL="457200" algn="l">
              <a:lnSpc>
                <a:spcPct val="90000"/>
              </a:lnSpc>
              <a:spcBef>
                <a:spcPts val="600"/>
              </a:spcBef>
              <a:spcAft>
                <a:spcPts val="0"/>
              </a:spcAft>
              <a:buClr>
                <a:schemeClr val="dk1"/>
              </a:buClr>
              <a:buSzPts val="1800"/>
              <a:buChar char="•"/>
              <a:defRPr/>
            </a:lvl1pPr>
            <a:lvl2pPr indent="-342900" lvl="1" marL="914400" algn="l">
              <a:lnSpc>
                <a:spcPct val="90000"/>
              </a:lnSpc>
              <a:spcBef>
                <a:spcPts val="300"/>
              </a:spcBef>
              <a:spcAft>
                <a:spcPts val="0"/>
              </a:spcAft>
              <a:buClr>
                <a:schemeClr val="dk1"/>
              </a:buClr>
              <a:buSzPts val="1800"/>
              <a:buChar char="•"/>
              <a:defRPr/>
            </a:lvl2pPr>
            <a:lvl3pPr indent="-342900" lvl="2" marL="1371600" algn="l">
              <a:lnSpc>
                <a:spcPct val="90000"/>
              </a:lnSpc>
              <a:spcBef>
                <a:spcPts val="300"/>
              </a:spcBef>
              <a:spcAft>
                <a:spcPts val="0"/>
              </a:spcAft>
              <a:buClr>
                <a:schemeClr val="dk1"/>
              </a:buClr>
              <a:buSzPts val="1800"/>
              <a:buChar char="•"/>
              <a:defRPr/>
            </a:lvl3pPr>
            <a:lvl4pPr indent="-342900" lvl="3" marL="1828800" algn="l">
              <a:lnSpc>
                <a:spcPct val="90000"/>
              </a:lnSpc>
              <a:spcBef>
                <a:spcPts val="300"/>
              </a:spcBef>
              <a:spcAft>
                <a:spcPts val="0"/>
              </a:spcAft>
              <a:buClr>
                <a:schemeClr val="dk1"/>
              </a:buClr>
              <a:buSzPts val="1800"/>
              <a:buChar char="•"/>
              <a:defRPr/>
            </a:lvl4pPr>
            <a:lvl5pPr indent="-342900" lvl="4" marL="2286000" algn="l">
              <a:lnSpc>
                <a:spcPct val="90000"/>
              </a:lnSpc>
              <a:spcBef>
                <a:spcPts val="300"/>
              </a:spcBef>
              <a:spcAft>
                <a:spcPts val="0"/>
              </a:spcAft>
              <a:buClr>
                <a:schemeClr val="dk1"/>
              </a:buClr>
              <a:buSzPts val="1800"/>
              <a:buChar char="•"/>
              <a:defRPr/>
            </a:lvl5pPr>
            <a:lvl6pPr indent="-342900" lvl="5" marL="2743200" algn="l">
              <a:lnSpc>
                <a:spcPct val="90000"/>
              </a:lnSpc>
              <a:spcBef>
                <a:spcPts val="300"/>
              </a:spcBef>
              <a:spcAft>
                <a:spcPts val="0"/>
              </a:spcAft>
              <a:buClr>
                <a:schemeClr val="dk1"/>
              </a:buClr>
              <a:buSzPts val="1800"/>
              <a:buChar char="•"/>
              <a:defRPr/>
            </a:lvl6pPr>
            <a:lvl7pPr indent="-342900" lvl="6" marL="3200400" algn="l">
              <a:lnSpc>
                <a:spcPct val="90000"/>
              </a:lnSpc>
              <a:spcBef>
                <a:spcPts val="300"/>
              </a:spcBef>
              <a:spcAft>
                <a:spcPts val="0"/>
              </a:spcAft>
              <a:buClr>
                <a:schemeClr val="dk1"/>
              </a:buClr>
              <a:buSzPts val="1800"/>
              <a:buChar char="•"/>
              <a:defRPr/>
            </a:lvl7pPr>
            <a:lvl8pPr indent="-342900" lvl="7" marL="3657600" algn="l">
              <a:lnSpc>
                <a:spcPct val="90000"/>
              </a:lnSpc>
              <a:spcBef>
                <a:spcPts val="300"/>
              </a:spcBef>
              <a:spcAft>
                <a:spcPts val="0"/>
              </a:spcAft>
              <a:buClr>
                <a:schemeClr val="dk1"/>
              </a:buClr>
              <a:buSzPts val="1800"/>
              <a:buChar char="•"/>
              <a:defRPr/>
            </a:lvl8pPr>
            <a:lvl9pPr indent="-342900" lvl="8" marL="4114800" algn="l">
              <a:lnSpc>
                <a:spcPct val="90000"/>
              </a:lnSpc>
              <a:spcBef>
                <a:spcPts val="300"/>
              </a:spcBef>
              <a:spcAft>
                <a:spcPts val="0"/>
              </a:spcAft>
              <a:buClr>
                <a:schemeClr val="dk1"/>
              </a:buClr>
              <a:buSzPts val="1800"/>
              <a:buChar char="•"/>
              <a:defRPr/>
            </a:lvl9pPr>
          </a:lstStyle>
          <a:p/>
        </p:txBody>
      </p:sp>
      <p:sp>
        <p:nvSpPr>
          <p:cNvPr id="42" name="Google Shape;42;p23"/>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3" name="Google Shape;43;p23"/>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4" name="Google Shape;44;p23"/>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45" name="Shape 45"/>
        <p:cNvGrpSpPr/>
        <p:nvPr/>
      </p:nvGrpSpPr>
      <p:grpSpPr>
        <a:xfrm>
          <a:off x="0" y="0"/>
          <a:ext cx="0" cy="0"/>
          <a:chOff x="0" y="0"/>
          <a:chExt cx="0" cy="0"/>
        </a:xfrm>
      </p:grpSpPr>
      <p:sp>
        <p:nvSpPr>
          <p:cNvPr id="46" name="Google Shape;46;p24"/>
          <p:cNvSpPr txBox="1"/>
          <p:nvPr>
            <p:ph type="title"/>
          </p:nvPr>
        </p:nvSpPr>
        <p:spPr>
          <a:xfrm>
            <a:off x="754380" y="219075"/>
            <a:ext cx="9464040" cy="795338"/>
          </a:xfrm>
          <a:prstGeom prst="rect">
            <a:avLst/>
          </a:prstGeom>
          <a:noFill/>
          <a:ln>
            <a:noFill/>
          </a:ln>
        </p:spPr>
        <p:txBody>
          <a:bodyPr anchorCtr="0" anchor="ctr" bIns="45700" lIns="91425" spcFirstLastPara="1" rIns="91425" wrap="square" tIns="4570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47" name="Google Shape;47;p24"/>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8" name="Google Shape;48;p24"/>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9" name="Google Shape;49;p24"/>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50" name="Shape 50"/>
        <p:cNvGrpSpPr/>
        <p:nvPr/>
      </p:nvGrpSpPr>
      <p:grpSpPr>
        <a:xfrm>
          <a:off x="0" y="0"/>
          <a:ext cx="0" cy="0"/>
          <a:chOff x="0" y="0"/>
          <a:chExt cx="0" cy="0"/>
        </a:xfrm>
      </p:grpSpPr>
      <p:sp>
        <p:nvSpPr>
          <p:cNvPr id="51" name="Google Shape;51;p25"/>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2" name="Google Shape;52;p25"/>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3" name="Google Shape;53;p25"/>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4" name="Shape 54"/>
        <p:cNvGrpSpPr/>
        <p:nvPr/>
      </p:nvGrpSpPr>
      <p:grpSpPr>
        <a:xfrm>
          <a:off x="0" y="0"/>
          <a:ext cx="0" cy="0"/>
          <a:chOff x="0" y="0"/>
          <a:chExt cx="0" cy="0"/>
        </a:xfrm>
      </p:grpSpPr>
      <p:sp>
        <p:nvSpPr>
          <p:cNvPr id="55" name="Google Shape;55;p26"/>
          <p:cNvSpPr txBox="1"/>
          <p:nvPr>
            <p:ph type="title"/>
          </p:nvPr>
        </p:nvSpPr>
        <p:spPr>
          <a:xfrm>
            <a:off x="755810" y="274320"/>
            <a:ext cx="3539013" cy="960120"/>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1"/>
              </a:buClr>
              <a:buSzPts val="1920"/>
              <a:buFont typeface="Calibri"/>
              <a:buNone/>
              <a:defRPr sz="192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56" name="Google Shape;56;p26"/>
          <p:cNvSpPr txBox="1"/>
          <p:nvPr>
            <p:ph idx="1" type="body"/>
          </p:nvPr>
        </p:nvSpPr>
        <p:spPr>
          <a:xfrm>
            <a:off x="4664869" y="592455"/>
            <a:ext cx="5554980" cy="2924175"/>
          </a:xfrm>
          <a:prstGeom prst="rect">
            <a:avLst/>
          </a:prstGeom>
          <a:noFill/>
          <a:ln>
            <a:noFill/>
          </a:ln>
        </p:spPr>
        <p:txBody>
          <a:bodyPr anchorCtr="0" anchor="t" bIns="45700" lIns="91425" spcFirstLastPara="1" rIns="91425" wrap="square" tIns="45700">
            <a:normAutofit/>
          </a:bodyPr>
          <a:lstStyle>
            <a:lvl1pPr indent="-350520" lvl="0" marL="457200" algn="l">
              <a:lnSpc>
                <a:spcPct val="90000"/>
              </a:lnSpc>
              <a:spcBef>
                <a:spcPts val="600"/>
              </a:spcBef>
              <a:spcAft>
                <a:spcPts val="0"/>
              </a:spcAft>
              <a:buClr>
                <a:schemeClr val="dk1"/>
              </a:buClr>
              <a:buSzPts val="1920"/>
              <a:buChar char="•"/>
              <a:defRPr sz="1920"/>
            </a:lvl1pPr>
            <a:lvl2pPr indent="-335280" lvl="1" marL="914400" algn="l">
              <a:lnSpc>
                <a:spcPct val="90000"/>
              </a:lnSpc>
              <a:spcBef>
                <a:spcPts val="300"/>
              </a:spcBef>
              <a:spcAft>
                <a:spcPts val="0"/>
              </a:spcAft>
              <a:buClr>
                <a:schemeClr val="dk1"/>
              </a:buClr>
              <a:buSzPts val="1680"/>
              <a:buChar char="•"/>
              <a:defRPr sz="1679"/>
            </a:lvl2pPr>
            <a:lvl3pPr indent="-320039" lvl="2" marL="1371600" algn="l">
              <a:lnSpc>
                <a:spcPct val="90000"/>
              </a:lnSpc>
              <a:spcBef>
                <a:spcPts val="300"/>
              </a:spcBef>
              <a:spcAft>
                <a:spcPts val="0"/>
              </a:spcAft>
              <a:buClr>
                <a:schemeClr val="dk1"/>
              </a:buClr>
              <a:buSzPts val="1440"/>
              <a:buChar char="•"/>
              <a:defRPr sz="1440"/>
            </a:lvl3pPr>
            <a:lvl4pPr indent="-304800" lvl="3" marL="1828800" algn="l">
              <a:lnSpc>
                <a:spcPct val="90000"/>
              </a:lnSpc>
              <a:spcBef>
                <a:spcPts val="300"/>
              </a:spcBef>
              <a:spcAft>
                <a:spcPts val="0"/>
              </a:spcAft>
              <a:buClr>
                <a:schemeClr val="dk1"/>
              </a:buClr>
              <a:buSzPts val="1200"/>
              <a:buChar char="•"/>
              <a:defRPr sz="1200"/>
            </a:lvl4pPr>
            <a:lvl5pPr indent="-304800" lvl="4" marL="2286000" algn="l">
              <a:lnSpc>
                <a:spcPct val="90000"/>
              </a:lnSpc>
              <a:spcBef>
                <a:spcPts val="300"/>
              </a:spcBef>
              <a:spcAft>
                <a:spcPts val="0"/>
              </a:spcAft>
              <a:buClr>
                <a:schemeClr val="dk1"/>
              </a:buClr>
              <a:buSzPts val="1200"/>
              <a:buChar char="•"/>
              <a:defRPr sz="1200"/>
            </a:lvl5pPr>
            <a:lvl6pPr indent="-304800" lvl="5" marL="2743200" algn="l">
              <a:lnSpc>
                <a:spcPct val="90000"/>
              </a:lnSpc>
              <a:spcBef>
                <a:spcPts val="300"/>
              </a:spcBef>
              <a:spcAft>
                <a:spcPts val="0"/>
              </a:spcAft>
              <a:buClr>
                <a:schemeClr val="dk1"/>
              </a:buClr>
              <a:buSzPts val="1200"/>
              <a:buChar char="•"/>
              <a:defRPr sz="1200"/>
            </a:lvl6pPr>
            <a:lvl7pPr indent="-304800" lvl="6" marL="3200400" algn="l">
              <a:lnSpc>
                <a:spcPct val="90000"/>
              </a:lnSpc>
              <a:spcBef>
                <a:spcPts val="300"/>
              </a:spcBef>
              <a:spcAft>
                <a:spcPts val="0"/>
              </a:spcAft>
              <a:buClr>
                <a:schemeClr val="dk1"/>
              </a:buClr>
              <a:buSzPts val="1200"/>
              <a:buChar char="•"/>
              <a:defRPr sz="1200"/>
            </a:lvl7pPr>
            <a:lvl8pPr indent="-304800" lvl="7" marL="3657600" algn="l">
              <a:lnSpc>
                <a:spcPct val="90000"/>
              </a:lnSpc>
              <a:spcBef>
                <a:spcPts val="300"/>
              </a:spcBef>
              <a:spcAft>
                <a:spcPts val="0"/>
              </a:spcAft>
              <a:buClr>
                <a:schemeClr val="dk1"/>
              </a:buClr>
              <a:buSzPts val="1200"/>
              <a:buChar char="•"/>
              <a:defRPr sz="1200"/>
            </a:lvl8pPr>
            <a:lvl9pPr indent="-304800" lvl="8" marL="4114800" algn="l">
              <a:lnSpc>
                <a:spcPct val="90000"/>
              </a:lnSpc>
              <a:spcBef>
                <a:spcPts val="300"/>
              </a:spcBef>
              <a:spcAft>
                <a:spcPts val="0"/>
              </a:spcAft>
              <a:buClr>
                <a:schemeClr val="dk1"/>
              </a:buClr>
              <a:buSzPts val="1200"/>
              <a:buChar char="•"/>
              <a:defRPr sz="1200"/>
            </a:lvl9pPr>
          </a:lstStyle>
          <a:p/>
        </p:txBody>
      </p:sp>
      <p:sp>
        <p:nvSpPr>
          <p:cNvPr id="57" name="Google Shape;57;p26"/>
          <p:cNvSpPr txBox="1"/>
          <p:nvPr>
            <p:ph idx="2" type="body"/>
          </p:nvPr>
        </p:nvSpPr>
        <p:spPr>
          <a:xfrm>
            <a:off x="755810" y="1234440"/>
            <a:ext cx="3539013" cy="2286953"/>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600"/>
              </a:spcBef>
              <a:spcAft>
                <a:spcPts val="0"/>
              </a:spcAft>
              <a:buClr>
                <a:schemeClr val="dk1"/>
              </a:buClr>
              <a:buSzPts val="960"/>
              <a:buNone/>
              <a:defRPr sz="960"/>
            </a:lvl1pPr>
            <a:lvl2pPr indent="-228600" lvl="1" marL="914400" algn="l">
              <a:lnSpc>
                <a:spcPct val="90000"/>
              </a:lnSpc>
              <a:spcBef>
                <a:spcPts val="300"/>
              </a:spcBef>
              <a:spcAft>
                <a:spcPts val="0"/>
              </a:spcAft>
              <a:buClr>
                <a:schemeClr val="dk1"/>
              </a:buClr>
              <a:buSzPts val="840"/>
              <a:buNone/>
              <a:defRPr sz="839"/>
            </a:lvl2pPr>
            <a:lvl3pPr indent="-228600" lvl="2" marL="1371600" algn="l">
              <a:lnSpc>
                <a:spcPct val="90000"/>
              </a:lnSpc>
              <a:spcBef>
                <a:spcPts val="300"/>
              </a:spcBef>
              <a:spcAft>
                <a:spcPts val="0"/>
              </a:spcAft>
              <a:buClr>
                <a:schemeClr val="dk1"/>
              </a:buClr>
              <a:buSzPts val="720"/>
              <a:buNone/>
              <a:defRPr sz="720"/>
            </a:lvl3pPr>
            <a:lvl4pPr indent="-228600" lvl="3" marL="1828800" algn="l">
              <a:lnSpc>
                <a:spcPct val="90000"/>
              </a:lnSpc>
              <a:spcBef>
                <a:spcPts val="300"/>
              </a:spcBef>
              <a:spcAft>
                <a:spcPts val="0"/>
              </a:spcAft>
              <a:buClr>
                <a:schemeClr val="dk1"/>
              </a:buClr>
              <a:buSzPts val="600"/>
              <a:buNone/>
              <a:defRPr sz="600"/>
            </a:lvl4pPr>
            <a:lvl5pPr indent="-228600" lvl="4" marL="2286000" algn="l">
              <a:lnSpc>
                <a:spcPct val="90000"/>
              </a:lnSpc>
              <a:spcBef>
                <a:spcPts val="300"/>
              </a:spcBef>
              <a:spcAft>
                <a:spcPts val="0"/>
              </a:spcAft>
              <a:buClr>
                <a:schemeClr val="dk1"/>
              </a:buClr>
              <a:buSzPts val="600"/>
              <a:buNone/>
              <a:defRPr sz="600"/>
            </a:lvl5pPr>
            <a:lvl6pPr indent="-228600" lvl="5" marL="2743200" algn="l">
              <a:lnSpc>
                <a:spcPct val="90000"/>
              </a:lnSpc>
              <a:spcBef>
                <a:spcPts val="300"/>
              </a:spcBef>
              <a:spcAft>
                <a:spcPts val="0"/>
              </a:spcAft>
              <a:buClr>
                <a:schemeClr val="dk1"/>
              </a:buClr>
              <a:buSzPts val="600"/>
              <a:buNone/>
              <a:defRPr sz="600"/>
            </a:lvl6pPr>
            <a:lvl7pPr indent="-228600" lvl="6" marL="3200400" algn="l">
              <a:lnSpc>
                <a:spcPct val="90000"/>
              </a:lnSpc>
              <a:spcBef>
                <a:spcPts val="300"/>
              </a:spcBef>
              <a:spcAft>
                <a:spcPts val="0"/>
              </a:spcAft>
              <a:buClr>
                <a:schemeClr val="dk1"/>
              </a:buClr>
              <a:buSzPts val="600"/>
              <a:buNone/>
              <a:defRPr sz="600"/>
            </a:lvl7pPr>
            <a:lvl8pPr indent="-228600" lvl="7" marL="3657600" algn="l">
              <a:lnSpc>
                <a:spcPct val="90000"/>
              </a:lnSpc>
              <a:spcBef>
                <a:spcPts val="300"/>
              </a:spcBef>
              <a:spcAft>
                <a:spcPts val="0"/>
              </a:spcAft>
              <a:buClr>
                <a:schemeClr val="dk1"/>
              </a:buClr>
              <a:buSzPts val="600"/>
              <a:buNone/>
              <a:defRPr sz="600"/>
            </a:lvl8pPr>
            <a:lvl9pPr indent="-228600" lvl="8" marL="4114800" algn="l">
              <a:lnSpc>
                <a:spcPct val="90000"/>
              </a:lnSpc>
              <a:spcBef>
                <a:spcPts val="300"/>
              </a:spcBef>
              <a:spcAft>
                <a:spcPts val="0"/>
              </a:spcAft>
              <a:buClr>
                <a:schemeClr val="dk1"/>
              </a:buClr>
              <a:buSzPts val="600"/>
              <a:buNone/>
              <a:defRPr sz="600"/>
            </a:lvl9pPr>
          </a:lstStyle>
          <a:p/>
        </p:txBody>
      </p:sp>
      <p:sp>
        <p:nvSpPr>
          <p:cNvPr id="58" name="Google Shape;58;p26"/>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9" name="Google Shape;59;p26"/>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0" name="Google Shape;60;p26"/>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61" name="Shape 61"/>
        <p:cNvGrpSpPr/>
        <p:nvPr/>
      </p:nvGrpSpPr>
      <p:grpSpPr>
        <a:xfrm>
          <a:off x="0" y="0"/>
          <a:ext cx="0" cy="0"/>
          <a:chOff x="0" y="0"/>
          <a:chExt cx="0" cy="0"/>
        </a:xfrm>
      </p:grpSpPr>
      <p:sp>
        <p:nvSpPr>
          <p:cNvPr id="62" name="Google Shape;62;p27"/>
          <p:cNvSpPr txBox="1"/>
          <p:nvPr>
            <p:ph type="title"/>
          </p:nvPr>
        </p:nvSpPr>
        <p:spPr>
          <a:xfrm>
            <a:off x="755810" y="274320"/>
            <a:ext cx="3539013" cy="960120"/>
          </a:xfrm>
          <a:prstGeom prst="rect">
            <a:avLst/>
          </a:prstGeom>
          <a:noFill/>
          <a:ln>
            <a:noFill/>
          </a:ln>
        </p:spPr>
        <p:txBody>
          <a:bodyPr anchorCtr="0" anchor="b" bIns="45700" lIns="91425" spcFirstLastPara="1" rIns="91425" wrap="square" tIns="45700">
            <a:normAutofit/>
          </a:bodyPr>
          <a:lstStyle>
            <a:lvl1pPr lvl="0" algn="l">
              <a:lnSpc>
                <a:spcPct val="90000"/>
              </a:lnSpc>
              <a:spcBef>
                <a:spcPts val="0"/>
              </a:spcBef>
              <a:spcAft>
                <a:spcPts val="0"/>
              </a:spcAft>
              <a:buClr>
                <a:schemeClr val="dk1"/>
              </a:buClr>
              <a:buSzPts val="1920"/>
              <a:buFont typeface="Calibri"/>
              <a:buNone/>
              <a:defRPr sz="192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p:txBody>
      </p:sp>
      <p:sp>
        <p:nvSpPr>
          <p:cNvPr id="63" name="Google Shape;63;p27"/>
          <p:cNvSpPr/>
          <p:nvPr>
            <p:ph idx="2" type="pic"/>
          </p:nvPr>
        </p:nvSpPr>
        <p:spPr>
          <a:xfrm>
            <a:off x="4664869" y="592455"/>
            <a:ext cx="5554980" cy="2924175"/>
          </a:xfrm>
          <a:prstGeom prst="rect">
            <a:avLst/>
          </a:prstGeom>
          <a:noFill/>
          <a:ln>
            <a:noFill/>
          </a:ln>
        </p:spPr>
        <p:txBody>
          <a:bodyPr anchorCtr="0" anchor="t" bIns="45700" lIns="91425" spcFirstLastPara="1" rIns="91425" wrap="square" tIns="45700">
            <a:normAutofit/>
          </a:bodyPr>
          <a:lstStyle>
            <a:lvl1pPr lvl="0" marR="0" rtl="0" algn="l">
              <a:lnSpc>
                <a:spcPct val="90000"/>
              </a:lnSpc>
              <a:spcBef>
                <a:spcPts val="600"/>
              </a:spcBef>
              <a:spcAft>
                <a:spcPts val="0"/>
              </a:spcAft>
              <a:buClr>
                <a:schemeClr val="dk1"/>
              </a:buClr>
              <a:buSzPts val="1920"/>
              <a:buFont typeface="Arial"/>
              <a:buNone/>
              <a:defRPr b="0" i="0" sz="1920" u="none" cap="none" strike="noStrike">
                <a:solidFill>
                  <a:schemeClr val="dk1"/>
                </a:solidFill>
                <a:latin typeface="Calibri"/>
                <a:ea typeface="Calibri"/>
                <a:cs typeface="Calibri"/>
                <a:sym typeface="Calibri"/>
              </a:defRPr>
            </a:lvl1pPr>
            <a:lvl2pPr lvl="1" marR="0" rtl="0" algn="l">
              <a:lnSpc>
                <a:spcPct val="90000"/>
              </a:lnSpc>
              <a:spcBef>
                <a:spcPts val="300"/>
              </a:spcBef>
              <a:spcAft>
                <a:spcPts val="0"/>
              </a:spcAft>
              <a:buClr>
                <a:schemeClr val="dk1"/>
              </a:buClr>
              <a:buSzPts val="1680"/>
              <a:buFont typeface="Arial"/>
              <a:buNone/>
              <a:defRPr b="0" i="0" sz="1679" u="none" cap="none" strike="noStrike">
                <a:solidFill>
                  <a:schemeClr val="dk1"/>
                </a:solidFill>
                <a:latin typeface="Calibri"/>
                <a:ea typeface="Calibri"/>
                <a:cs typeface="Calibri"/>
                <a:sym typeface="Calibri"/>
              </a:defRPr>
            </a:lvl2pPr>
            <a:lvl3pPr lvl="2" marR="0" rtl="0" algn="l">
              <a:lnSpc>
                <a:spcPct val="90000"/>
              </a:lnSpc>
              <a:spcBef>
                <a:spcPts val="300"/>
              </a:spcBef>
              <a:spcAft>
                <a:spcPts val="0"/>
              </a:spcAft>
              <a:buClr>
                <a:schemeClr val="dk1"/>
              </a:buClr>
              <a:buSzPts val="1440"/>
              <a:buFont typeface="Arial"/>
              <a:buNone/>
              <a:defRPr b="0" i="0" sz="1440" u="none" cap="none" strike="noStrike">
                <a:solidFill>
                  <a:schemeClr val="dk1"/>
                </a:solidFill>
                <a:latin typeface="Calibri"/>
                <a:ea typeface="Calibri"/>
                <a:cs typeface="Calibri"/>
                <a:sym typeface="Calibri"/>
              </a:defRPr>
            </a:lvl3pPr>
            <a:lvl4pPr lvl="3" marR="0" rtl="0" algn="l">
              <a:lnSpc>
                <a:spcPct val="90000"/>
              </a:lnSpc>
              <a:spcBef>
                <a:spcPts val="3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rtl="0" algn="l">
              <a:lnSpc>
                <a:spcPct val="90000"/>
              </a:lnSpc>
              <a:spcBef>
                <a:spcPts val="3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rtl="0" algn="l">
              <a:lnSpc>
                <a:spcPct val="90000"/>
              </a:lnSpc>
              <a:spcBef>
                <a:spcPts val="3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rtl="0" algn="l">
              <a:lnSpc>
                <a:spcPct val="90000"/>
              </a:lnSpc>
              <a:spcBef>
                <a:spcPts val="3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rtl="0" algn="l">
              <a:lnSpc>
                <a:spcPct val="90000"/>
              </a:lnSpc>
              <a:spcBef>
                <a:spcPts val="3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rtl="0" algn="l">
              <a:lnSpc>
                <a:spcPct val="90000"/>
              </a:lnSpc>
              <a:spcBef>
                <a:spcPts val="3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64" name="Google Shape;64;p27"/>
          <p:cNvSpPr txBox="1"/>
          <p:nvPr>
            <p:ph idx="1" type="body"/>
          </p:nvPr>
        </p:nvSpPr>
        <p:spPr>
          <a:xfrm>
            <a:off x="755810" y="1234440"/>
            <a:ext cx="3539013" cy="2286953"/>
          </a:xfrm>
          <a:prstGeom prst="rect">
            <a:avLst/>
          </a:prstGeom>
          <a:noFill/>
          <a:ln>
            <a:noFill/>
          </a:ln>
        </p:spPr>
        <p:txBody>
          <a:bodyPr anchorCtr="0" anchor="t" bIns="45700" lIns="91425" spcFirstLastPara="1" rIns="91425" wrap="square" tIns="45700">
            <a:normAutofit/>
          </a:bodyPr>
          <a:lstStyle>
            <a:lvl1pPr indent="-228600" lvl="0" marL="457200" algn="l">
              <a:lnSpc>
                <a:spcPct val="90000"/>
              </a:lnSpc>
              <a:spcBef>
                <a:spcPts val="600"/>
              </a:spcBef>
              <a:spcAft>
                <a:spcPts val="0"/>
              </a:spcAft>
              <a:buClr>
                <a:schemeClr val="dk1"/>
              </a:buClr>
              <a:buSzPts val="960"/>
              <a:buNone/>
              <a:defRPr sz="960"/>
            </a:lvl1pPr>
            <a:lvl2pPr indent="-228600" lvl="1" marL="914400" algn="l">
              <a:lnSpc>
                <a:spcPct val="90000"/>
              </a:lnSpc>
              <a:spcBef>
                <a:spcPts val="300"/>
              </a:spcBef>
              <a:spcAft>
                <a:spcPts val="0"/>
              </a:spcAft>
              <a:buClr>
                <a:schemeClr val="dk1"/>
              </a:buClr>
              <a:buSzPts val="840"/>
              <a:buNone/>
              <a:defRPr sz="839"/>
            </a:lvl2pPr>
            <a:lvl3pPr indent="-228600" lvl="2" marL="1371600" algn="l">
              <a:lnSpc>
                <a:spcPct val="90000"/>
              </a:lnSpc>
              <a:spcBef>
                <a:spcPts val="300"/>
              </a:spcBef>
              <a:spcAft>
                <a:spcPts val="0"/>
              </a:spcAft>
              <a:buClr>
                <a:schemeClr val="dk1"/>
              </a:buClr>
              <a:buSzPts val="720"/>
              <a:buNone/>
              <a:defRPr sz="720"/>
            </a:lvl3pPr>
            <a:lvl4pPr indent="-228600" lvl="3" marL="1828800" algn="l">
              <a:lnSpc>
                <a:spcPct val="90000"/>
              </a:lnSpc>
              <a:spcBef>
                <a:spcPts val="300"/>
              </a:spcBef>
              <a:spcAft>
                <a:spcPts val="0"/>
              </a:spcAft>
              <a:buClr>
                <a:schemeClr val="dk1"/>
              </a:buClr>
              <a:buSzPts val="600"/>
              <a:buNone/>
              <a:defRPr sz="600"/>
            </a:lvl4pPr>
            <a:lvl5pPr indent="-228600" lvl="4" marL="2286000" algn="l">
              <a:lnSpc>
                <a:spcPct val="90000"/>
              </a:lnSpc>
              <a:spcBef>
                <a:spcPts val="300"/>
              </a:spcBef>
              <a:spcAft>
                <a:spcPts val="0"/>
              </a:spcAft>
              <a:buClr>
                <a:schemeClr val="dk1"/>
              </a:buClr>
              <a:buSzPts val="600"/>
              <a:buNone/>
              <a:defRPr sz="600"/>
            </a:lvl5pPr>
            <a:lvl6pPr indent="-228600" lvl="5" marL="2743200" algn="l">
              <a:lnSpc>
                <a:spcPct val="90000"/>
              </a:lnSpc>
              <a:spcBef>
                <a:spcPts val="300"/>
              </a:spcBef>
              <a:spcAft>
                <a:spcPts val="0"/>
              </a:spcAft>
              <a:buClr>
                <a:schemeClr val="dk1"/>
              </a:buClr>
              <a:buSzPts val="600"/>
              <a:buNone/>
              <a:defRPr sz="600"/>
            </a:lvl6pPr>
            <a:lvl7pPr indent="-228600" lvl="6" marL="3200400" algn="l">
              <a:lnSpc>
                <a:spcPct val="90000"/>
              </a:lnSpc>
              <a:spcBef>
                <a:spcPts val="300"/>
              </a:spcBef>
              <a:spcAft>
                <a:spcPts val="0"/>
              </a:spcAft>
              <a:buClr>
                <a:schemeClr val="dk1"/>
              </a:buClr>
              <a:buSzPts val="600"/>
              <a:buNone/>
              <a:defRPr sz="600"/>
            </a:lvl7pPr>
            <a:lvl8pPr indent="-228600" lvl="7" marL="3657600" algn="l">
              <a:lnSpc>
                <a:spcPct val="90000"/>
              </a:lnSpc>
              <a:spcBef>
                <a:spcPts val="300"/>
              </a:spcBef>
              <a:spcAft>
                <a:spcPts val="0"/>
              </a:spcAft>
              <a:buClr>
                <a:schemeClr val="dk1"/>
              </a:buClr>
              <a:buSzPts val="600"/>
              <a:buNone/>
              <a:defRPr sz="600"/>
            </a:lvl8pPr>
            <a:lvl9pPr indent="-228600" lvl="8" marL="4114800" algn="l">
              <a:lnSpc>
                <a:spcPct val="90000"/>
              </a:lnSpc>
              <a:spcBef>
                <a:spcPts val="300"/>
              </a:spcBef>
              <a:spcAft>
                <a:spcPts val="0"/>
              </a:spcAft>
              <a:buClr>
                <a:schemeClr val="dk1"/>
              </a:buClr>
              <a:buSzPts val="600"/>
              <a:buNone/>
              <a:defRPr sz="600"/>
            </a:lvl9pPr>
          </a:lstStyle>
          <a:p/>
        </p:txBody>
      </p:sp>
      <p:sp>
        <p:nvSpPr>
          <p:cNvPr id="65" name="Google Shape;65;p27"/>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6" name="Google Shape;66;p27"/>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67" name="Google Shape;67;p27"/>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algn="r">
              <a:spcBef>
                <a:spcPts val="0"/>
              </a:spcBef>
              <a:buNone/>
              <a:defRPr/>
            </a:lvl1pPr>
            <a:lvl2pPr indent="0" lvl="1" marL="0" algn="r">
              <a:spcBef>
                <a:spcPts val="0"/>
              </a:spcBef>
              <a:buNone/>
              <a:defRPr/>
            </a:lvl2pPr>
            <a:lvl3pPr indent="0" lvl="2" marL="0" algn="r">
              <a:spcBef>
                <a:spcPts val="0"/>
              </a:spcBef>
              <a:buNone/>
              <a:defRPr/>
            </a:lvl3pPr>
            <a:lvl4pPr indent="0" lvl="3" marL="0" algn="r">
              <a:spcBef>
                <a:spcPts val="0"/>
              </a:spcBef>
              <a:buNone/>
              <a:defRPr/>
            </a:lvl4pPr>
            <a:lvl5pPr indent="0" lvl="4" marL="0" algn="r">
              <a:spcBef>
                <a:spcPts val="0"/>
              </a:spcBef>
              <a:buNone/>
              <a:defRPr/>
            </a:lvl5pPr>
            <a:lvl6pPr indent="0" lvl="5" marL="0" algn="r">
              <a:spcBef>
                <a:spcPts val="0"/>
              </a:spcBef>
              <a:buNone/>
              <a:defRPr/>
            </a:lvl6pPr>
            <a:lvl7pPr indent="0" lvl="6" marL="0" algn="r">
              <a:spcBef>
                <a:spcPts val="0"/>
              </a:spcBef>
              <a:buNone/>
              <a:defRPr/>
            </a:lvl7pPr>
            <a:lvl8pPr indent="0" lvl="7" marL="0" algn="r">
              <a:spcBef>
                <a:spcPts val="0"/>
              </a:spcBef>
              <a:buNone/>
              <a:defRPr/>
            </a:lvl8pPr>
            <a:lvl9pPr indent="0" lvl="8" marL="0" algn="r">
              <a:spcBef>
                <a:spcPts val="0"/>
              </a:spcBef>
              <a:buNone/>
              <a:defRPr/>
            </a:lvl9pPr>
          </a:lstStyle>
          <a:p>
            <a:pPr indent="0" lvl="0" marL="0" rtl="0" algn="r">
              <a:spcBef>
                <a:spcPts val="0"/>
              </a:spcBef>
              <a:spcAft>
                <a:spcPts val="0"/>
              </a:spcAft>
              <a:buNone/>
            </a:pPr>
            <a:fld id="{00000000-1234-1234-1234-123412341234}" type="slidenum">
              <a:rPr lang="en-U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 name="Shape 5"/>
        <p:cNvGrpSpPr/>
        <p:nvPr/>
      </p:nvGrpSpPr>
      <p:grpSpPr>
        <a:xfrm>
          <a:off x="0" y="0"/>
          <a:ext cx="0" cy="0"/>
          <a:chOff x="0" y="0"/>
          <a:chExt cx="0" cy="0"/>
        </a:xfrm>
      </p:grpSpPr>
      <p:sp>
        <p:nvSpPr>
          <p:cNvPr id="6" name="Google Shape;6;p18"/>
          <p:cNvSpPr txBox="1"/>
          <p:nvPr>
            <p:ph type="title"/>
          </p:nvPr>
        </p:nvSpPr>
        <p:spPr>
          <a:xfrm>
            <a:off x="754380" y="219075"/>
            <a:ext cx="9464040" cy="795338"/>
          </a:xfrm>
          <a:prstGeom prst="rect">
            <a:avLst/>
          </a:prstGeom>
          <a:noFill/>
          <a:ln>
            <a:noFill/>
          </a:ln>
        </p:spPr>
        <p:txBody>
          <a:bodyPr anchorCtr="0" anchor="ctr" bIns="45700" lIns="91425" spcFirstLastPara="1" rIns="91425" wrap="square" tIns="45700">
            <a:normAutofit/>
          </a:bodyPr>
          <a:lstStyle>
            <a:lvl1pPr lvl="0" marR="0" rtl="0" algn="l">
              <a:lnSpc>
                <a:spcPct val="90000"/>
              </a:lnSpc>
              <a:spcBef>
                <a:spcPts val="0"/>
              </a:spcBef>
              <a:spcAft>
                <a:spcPts val="0"/>
              </a:spcAft>
              <a:buClr>
                <a:schemeClr val="dk1"/>
              </a:buClr>
              <a:buSzPts val="2640"/>
              <a:buFont typeface="Calibri"/>
              <a:buNone/>
              <a:defRPr b="0" i="0" sz="2640" u="none" cap="none" strike="noStrike">
                <a:solidFill>
                  <a:schemeClr val="dk1"/>
                </a:solidFill>
                <a:latin typeface="Calibri"/>
                <a:ea typeface="Calibri"/>
                <a:cs typeface="Calibri"/>
                <a:sym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p:txBody>
      </p:sp>
      <p:sp>
        <p:nvSpPr>
          <p:cNvPr id="7" name="Google Shape;7;p18"/>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a:bodyPr>
          <a:lstStyle>
            <a:lvl1pPr indent="-335280" lvl="0" marL="457200" marR="0" rtl="0" algn="l">
              <a:lnSpc>
                <a:spcPct val="90000"/>
              </a:lnSpc>
              <a:spcBef>
                <a:spcPts val="600"/>
              </a:spcBef>
              <a:spcAft>
                <a:spcPts val="0"/>
              </a:spcAft>
              <a:buClr>
                <a:schemeClr val="dk1"/>
              </a:buClr>
              <a:buSzPts val="1680"/>
              <a:buFont typeface="Arial"/>
              <a:buChar char="•"/>
              <a:defRPr b="0" i="0" sz="1679" u="none" cap="none" strike="noStrike">
                <a:solidFill>
                  <a:schemeClr val="dk1"/>
                </a:solidFill>
                <a:latin typeface="Calibri"/>
                <a:ea typeface="Calibri"/>
                <a:cs typeface="Calibri"/>
                <a:sym typeface="Calibri"/>
              </a:defRPr>
            </a:lvl1pPr>
            <a:lvl2pPr indent="-320040" lvl="1" marL="914400" marR="0" rtl="0" algn="l">
              <a:lnSpc>
                <a:spcPct val="90000"/>
              </a:lnSpc>
              <a:spcBef>
                <a:spcPts val="300"/>
              </a:spcBef>
              <a:spcAft>
                <a:spcPts val="0"/>
              </a:spcAft>
              <a:buClr>
                <a:schemeClr val="dk1"/>
              </a:buClr>
              <a:buSzPts val="1440"/>
              <a:buFont typeface="Arial"/>
              <a:buChar char="•"/>
              <a:defRPr b="0" i="0" sz="1440" u="none" cap="none" strike="noStrike">
                <a:solidFill>
                  <a:schemeClr val="dk1"/>
                </a:solidFill>
                <a:latin typeface="Calibri"/>
                <a:ea typeface="Calibri"/>
                <a:cs typeface="Calibri"/>
                <a:sym typeface="Calibri"/>
              </a:defRPr>
            </a:lvl2pPr>
            <a:lvl3pPr indent="-304800" lvl="2" marL="1371600" marR="0" rtl="0" algn="l">
              <a:lnSpc>
                <a:spcPct val="90000"/>
              </a:lnSpc>
              <a:spcBef>
                <a:spcPts val="300"/>
              </a:spcBef>
              <a:spcAft>
                <a:spcPts val="0"/>
              </a:spcAft>
              <a:buClr>
                <a:schemeClr val="dk1"/>
              </a:buClr>
              <a:buSzPts val="1200"/>
              <a:buFont typeface="Arial"/>
              <a:buChar char="•"/>
              <a:defRPr b="0" i="0" sz="1200" u="none" cap="none" strike="noStrike">
                <a:solidFill>
                  <a:schemeClr val="dk1"/>
                </a:solidFill>
                <a:latin typeface="Calibri"/>
                <a:ea typeface="Calibri"/>
                <a:cs typeface="Calibri"/>
                <a:sym typeface="Calibri"/>
              </a:defRPr>
            </a:lvl3pPr>
            <a:lvl4pPr indent="-297180" lvl="3" marL="1828800" marR="0" rtl="0" algn="l">
              <a:lnSpc>
                <a:spcPct val="90000"/>
              </a:lnSpc>
              <a:spcBef>
                <a:spcPts val="300"/>
              </a:spcBef>
              <a:spcAft>
                <a:spcPts val="0"/>
              </a:spcAft>
              <a:buClr>
                <a:schemeClr val="dk1"/>
              </a:buClr>
              <a:buSzPts val="1080"/>
              <a:buFont typeface="Arial"/>
              <a:buChar char="•"/>
              <a:defRPr b="0" i="0" sz="1080" u="none" cap="none" strike="noStrike">
                <a:solidFill>
                  <a:schemeClr val="dk1"/>
                </a:solidFill>
                <a:latin typeface="Calibri"/>
                <a:ea typeface="Calibri"/>
                <a:cs typeface="Calibri"/>
                <a:sym typeface="Calibri"/>
              </a:defRPr>
            </a:lvl4pPr>
            <a:lvl5pPr indent="-297179" lvl="4" marL="2286000" marR="0" rtl="0" algn="l">
              <a:lnSpc>
                <a:spcPct val="90000"/>
              </a:lnSpc>
              <a:spcBef>
                <a:spcPts val="300"/>
              </a:spcBef>
              <a:spcAft>
                <a:spcPts val="0"/>
              </a:spcAft>
              <a:buClr>
                <a:schemeClr val="dk1"/>
              </a:buClr>
              <a:buSzPts val="1080"/>
              <a:buFont typeface="Arial"/>
              <a:buChar char="•"/>
              <a:defRPr b="0" i="0" sz="1080" u="none" cap="none" strike="noStrike">
                <a:solidFill>
                  <a:schemeClr val="dk1"/>
                </a:solidFill>
                <a:latin typeface="Calibri"/>
                <a:ea typeface="Calibri"/>
                <a:cs typeface="Calibri"/>
                <a:sym typeface="Calibri"/>
              </a:defRPr>
            </a:lvl5pPr>
            <a:lvl6pPr indent="-297179" lvl="5" marL="2743200" marR="0" rtl="0" algn="l">
              <a:lnSpc>
                <a:spcPct val="90000"/>
              </a:lnSpc>
              <a:spcBef>
                <a:spcPts val="300"/>
              </a:spcBef>
              <a:spcAft>
                <a:spcPts val="0"/>
              </a:spcAft>
              <a:buClr>
                <a:schemeClr val="dk1"/>
              </a:buClr>
              <a:buSzPts val="1080"/>
              <a:buFont typeface="Arial"/>
              <a:buChar char="•"/>
              <a:defRPr b="0" i="0" sz="1080" u="none" cap="none" strike="noStrike">
                <a:solidFill>
                  <a:schemeClr val="dk1"/>
                </a:solidFill>
                <a:latin typeface="Calibri"/>
                <a:ea typeface="Calibri"/>
                <a:cs typeface="Calibri"/>
                <a:sym typeface="Calibri"/>
              </a:defRPr>
            </a:lvl6pPr>
            <a:lvl7pPr indent="-297179" lvl="6" marL="3200400" marR="0" rtl="0" algn="l">
              <a:lnSpc>
                <a:spcPct val="90000"/>
              </a:lnSpc>
              <a:spcBef>
                <a:spcPts val="300"/>
              </a:spcBef>
              <a:spcAft>
                <a:spcPts val="0"/>
              </a:spcAft>
              <a:buClr>
                <a:schemeClr val="dk1"/>
              </a:buClr>
              <a:buSzPts val="1080"/>
              <a:buFont typeface="Arial"/>
              <a:buChar char="•"/>
              <a:defRPr b="0" i="0" sz="1080" u="none" cap="none" strike="noStrike">
                <a:solidFill>
                  <a:schemeClr val="dk1"/>
                </a:solidFill>
                <a:latin typeface="Calibri"/>
                <a:ea typeface="Calibri"/>
                <a:cs typeface="Calibri"/>
                <a:sym typeface="Calibri"/>
              </a:defRPr>
            </a:lvl7pPr>
            <a:lvl8pPr indent="-297179" lvl="7" marL="3657600" marR="0" rtl="0" algn="l">
              <a:lnSpc>
                <a:spcPct val="90000"/>
              </a:lnSpc>
              <a:spcBef>
                <a:spcPts val="300"/>
              </a:spcBef>
              <a:spcAft>
                <a:spcPts val="0"/>
              </a:spcAft>
              <a:buClr>
                <a:schemeClr val="dk1"/>
              </a:buClr>
              <a:buSzPts val="1080"/>
              <a:buFont typeface="Arial"/>
              <a:buChar char="•"/>
              <a:defRPr b="0" i="0" sz="1080" u="none" cap="none" strike="noStrike">
                <a:solidFill>
                  <a:schemeClr val="dk1"/>
                </a:solidFill>
                <a:latin typeface="Calibri"/>
                <a:ea typeface="Calibri"/>
                <a:cs typeface="Calibri"/>
                <a:sym typeface="Calibri"/>
              </a:defRPr>
            </a:lvl8pPr>
            <a:lvl9pPr indent="-297179" lvl="8" marL="4114800" marR="0" rtl="0" algn="l">
              <a:lnSpc>
                <a:spcPct val="90000"/>
              </a:lnSpc>
              <a:spcBef>
                <a:spcPts val="300"/>
              </a:spcBef>
              <a:spcAft>
                <a:spcPts val="0"/>
              </a:spcAft>
              <a:buClr>
                <a:schemeClr val="dk1"/>
              </a:buClr>
              <a:buSzPts val="1080"/>
              <a:buFont typeface="Arial"/>
              <a:buChar char="•"/>
              <a:defRPr b="0" i="0" sz="1080" u="none" cap="none" strike="noStrike">
                <a:solidFill>
                  <a:schemeClr val="dk1"/>
                </a:solidFill>
                <a:latin typeface="Calibri"/>
                <a:ea typeface="Calibri"/>
                <a:cs typeface="Calibri"/>
                <a:sym typeface="Calibri"/>
              </a:defRPr>
            </a:lvl9pPr>
          </a:lstStyle>
          <a:p/>
        </p:txBody>
      </p:sp>
      <p:sp>
        <p:nvSpPr>
          <p:cNvPr id="8" name="Google Shape;8;p18"/>
          <p:cNvSpPr txBox="1"/>
          <p:nvPr>
            <p:ph idx="10" type="dt"/>
          </p:nvPr>
        </p:nvSpPr>
        <p:spPr>
          <a:xfrm>
            <a:off x="754380" y="3813810"/>
            <a:ext cx="2468880" cy="219075"/>
          </a:xfrm>
          <a:prstGeom prst="rect">
            <a:avLst/>
          </a:prstGeom>
          <a:noFill/>
          <a:ln>
            <a:noFill/>
          </a:ln>
        </p:spPr>
        <p:txBody>
          <a:bodyPr anchorCtr="0" anchor="ctr" bIns="45700" lIns="91425" spcFirstLastPara="1" rIns="91425" wrap="square" tIns="45700">
            <a:noAutofit/>
          </a:bodyPr>
          <a:lstStyle>
            <a:lvl1pPr lvl="0" marR="0" rtl="0" algn="l">
              <a:spcBef>
                <a:spcPts val="0"/>
              </a:spcBef>
              <a:spcAft>
                <a:spcPts val="0"/>
              </a:spcAft>
              <a:buSzPts val="1400"/>
              <a:buNone/>
              <a:defRPr b="0" i="0" sz="72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9" name="Google Shape;9;p18"/>
          <p:cNvSpPr txBox="1"/>
          <p:nvPr>
            <p:ph idx="11" type="ftr"/>
          </p:nvPr>
        </p:nvSpPr>
        <p:spPr>
          <a:xfrm>
            <a:off x="3634740" y="3813810"/>
            <a:ext cx="3703320" cy="219075"/>
          </a:xfrm>
          <a:prstGeom prst="rect">
            <a:avLst/>
          </a:prstGeom>
          <a:noFill/>
          <a:ln>
            <a:noFill/>
          </a:ln>
        </p:spPr>
        <p:txBody>
          <a:bodyPr anchorCtr="0" anchor="ctr" bIns="45700" lIns="91425" spcFirstLastPara="1" rIns="91425" wrap="square" tIns="45700">
            <a:noAutofit/>
          </a:bodyPr>
          <a:lstStyle>
            <a:lvl1pPr lvl="0" marR="0" rtl="0" algn="ctr">
              <a:spcBef>
                <a:spcPts val="0"/>
              </a:spcBef>
              <a:spcAft>
                <a:spcPts val="0"/>
              </a:spcAft>
              <a:buSzPts val="1400"/>
              <a:buNone/>
              <a:defRPr b="0" i="0" sz="720" u="none" cap="none" strike="noStrike">
                <a:solidFill>
                  <a:srgbClr val="888888"/>
                </a:solidFill>
                <a:latin typeface="Calibri"/>
                <a:ea typeface="Calibri"/>
                <a:cs typeface="Calibri"/>
                <a:sym typeface="Calibri"/>
              </a:defRPr>
            </a:lvl1pPr>
            <a:lvl2pPr lvl="1"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800" u="none" cap="none" strike="noStrike">
                <a:solidFill>
                  <a:schemeClr val="dk1"/>
                </a:solidFill>
                <a:latin typeface="Calibri"/>
                <a:ea typeface="Calibri"/>
                <a:cs typeface="Calibri"/>
                <a:sym typeface="Calibri"/>
              </a:defRPr>
            </a:lvl9pPr>
          </a:lstStyle>
          <a:p/>
        </p:txBody>
      </p:sp>
      <p:sp>
        <p:nvSpPr>
          <p:cNvPr id="10" name="Google Shape;10;p18"/>
          <p:cNvSpPr txBox="1"/>
          <p:nvPr>
            <p:ph idx="12" type="sldNum"/>
          </p:nvPr>
        </p:nvSpPr>
        <p:spPr>
          <a:xfrm>
            <a:off x="7749540" y="3813810"/>
            <a:ext cx="2468880" cy="219075"/>
          </a:xfrm>
          <a:prstGeom prst="rect">
            <a:avLst/>
          </a:prstGeom>
          <a:noFill/>
          <a:ln>
            <a:noFill/>
          </a:ln>
        </p:spPr>
        <p:txBody>
          <a:bodyPr anchorCtr="0" anchor="ctr" bIns="45700" lIns="91425" spcFirstLastPara="1" rIns="91425" wrap="square" tIns="45700">
            <a:noAutofit/>
          </a:bodyPr>
          <a:lstStyle>
            <a:lvl1pPr indent="0" lvl="0" marL="0" marR="0" rtl="0" algn="r">
              <a:spcBef>
                <a:spcPts val="0"/>
              </a:spcBef>
              <a:buNone/>
              <a:defRPr b="0" i="0" sz="720" u="none" cap="none" strike="noStrike">
                <a:solidFill>
                  <a:srgbClr val="888888"/>
                </a:solidFill>
                <a:latin typeface="Calibri"/>
                <a:ea typeface="Calibri"/>
                <a:cs typeface="Calibri"/>
                <a:sym typeface="Calibri"/>
              </a:defRPr>
            </a:lvl1pPr>
            <a:lvl2pPr indent="0" lvl="1" marL="0" marR="0" rtl="0" algn="r">
              <a:spcBef>
                <a:spcPts val="0"/>
              </a:spcBef>
              <a:buNone/>
              <a:defRPr b="0" i="0" sz="720" u="none" cap="none" strike="noStrike">
                <a:solidFill>
                  <a:srgbClr val="888888"/>
                </a:solidFill>
                <a:latin typeface="Calibri"/>
                <a:ea typeface="Calibri"/>
                <a:cs typeface="Calibri"/>
                <a:sym typeface="Calibri"/>
              </a:defRPr>
            </a:lvl2pPr>
            <a:lvl3pPr indent="0" lvl="2" marL="0" marR="0" rtl="0" algn="r">
              <a:spcBef>
                <a:spcPts val="0"/>
              </a:spcBef>
              <a:buNone/>
              <a:defRPr b="0" i="0" sz="720" u="none" cap="none" strike="noStrike">
                <a:solidFill>
                  <a:srgbClr val="888888"/>
                </a:solidFill>
                <a:latin typeface="Calibri"/>
                <a:ea typeface="Calibri"/>
                <a:cs typeface="Calibri"/>
                <a:sym typeface="Calibri"/>
              </a:defRPr>
            </a:lvl3pPr>
            <a:lvl4pPr indent="0" lvl="3" marL="0" marR="0" rtl="0" algn="r">
              <a:spcBef>
                <a:spcPts val="0"/>
              </a:spcBef>
              <a:buNone/>
              <a:defRPr b="0" i="0" sz="720" u="none" cap="none" strike="noStrike">
                <a:solidFill>
                  <a:srgbClr val="888888"/>
                </a:solidFill>
                <a:latin typeface="Calibri"/>
                <a:ea typeface="Calibri"/>
                <a:cs typeface="Calibri"/>
                <a:sym typeface="Calibri"/>
              </a:defRPr>
            </a:lvl4pPr>
            <a:lvl5pPr indent="0" lvl="4" marL="0" marR="0" rtl="0" algn="r">
              <a:spcBef>
                <a:spcPts val="0"/>
              </a:spcBef>
              <a:buNone/>
              <a:defRPr b="0" i="0" sz="720" u="none" cap="none" strike="noStrike">
                <a:solidFill>
                  <a:srgbClr val="888888"/>
                </a:solidFill>
                <a:latin typeface="Calibri"/>
                <a:ea typeface="Calibri"/>
                <a:cs typeface="Calibri"/>
                <a:sym typeface="Calibri"/>
              </a:defRPr>
            </a:lvl5pPr>
            <a:lvl6pPr indent="0" lvl="5" marL="0" marR="0" rtl="0" algn="r">
              <a:spcBef>
                <a:spcPts val="0"/>
              </a:spcBef>
              <a:buNone/>
              <a:defRPr b="0" i="0" sz="720" u="none" cap="none" strike="noStrike">
                <a:solidFill>
                  <a:srgbClr val="888888"/>
                </a:solidFill>
                <a:latin typeface="Calibri"/>
                <a:ea typeface="Calibri"/>
                <a:cs typeface="Calibri"/>
                <a:sym typeface="Calibri"/>
              </a:defRPr>
            </a:lvl6pPr>
            <a:lvl7pPr indent="0" lvl="6" marL="0" marR="0" rtl="0" algn="r">
              <a:spcBef>
                <a:spcPts val="0"/>
              </a:spcBef>
              <a:buNone/>
              <a:defRPr b="0" i="0" sz="720" u="none" cap="none" strike="noStrike">
                <a:solidFill>
                  <a:srgbClr val="888888"/>
                </a:solidFill>
                <a:latin typeface="Calibri"/>
                <a:ea typeface="Calibri"/>
                <a:cs typeface="Calibri"/>
                <a:sym typeface="Calibri"/>
              </a:defRPr>
            </a:lvl7pPr>
            <a:lvl8pPr indent="0" lvl="7" marL="0" marR="0" rtl="0" algn="r">
              <a:spcBef>
                <a:spcPts val="0"/>
              </a:spcBef>
              <a:buNone/>
              <a:defRPr b="0" i="0" sz="720" u="none" cap="none" strike="noStrike">
                <a:solidFill>
                  <a:srgbClr val="888888"/>
                </a:solidFill>
                <a:latin typeface="Calibri"/>
                <a:ea typeface="Calibri"/>
                <a:cs typeface="Calibri"/>
                <a:sym typeface="Calibri"/>
              </a:defRPr>
            </a:lvl8pPr>
            <a:lvl9pPr indent="0" lvl="8" marL="0" marR="0" rtl="0" algn="r">
              <a:spcBef>
                <a:spcPts val="0"/>
              </a:spcBef>
              <a:buNone/>
              <a:defRPr b="0" i="0" sz="72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US"/>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3" name="Shape 83"/>
        <p:cNvGrpSpPr/>
        <p:nvPr/>
      </p:nvGrpSpPr>
      <p:grpSpPr>
        <a:xfrm>
          <a:off x="0" y="0"/>
          <a:ext cx="0" cy="0"/>
          <a:chOff x="0" y="0"/>
          <a:chExt cx="0" cy="0"/>
        </a:xfrm>
      </p:grpSpPr>
      <p:sp>
        <p:nvSpPr>
          <p:cNvPr id="84" name="Google Shape;84;p1"/>
          <p:cNvSpPr txBox="1"/>
          <p:nvPr>
            <p:ph idx="1" type="body"/>
          </p:nvPr>
        </p:nvSpPr>
        <p:spPr>
          <a:xfrm>
            <a:off x="396240" y="900303"/>
            <a:ext cx="10180320" cy="2610803"/>
          </a:xfrm>
          <a:prstGeom prst="rect">
            <a:avLst/>
          </a:prstGeom>
          <a:noFill/>
          <a:ln>
            <a:noFill/>
          </a:ln>
        </p:spPr>
        <p:txBody>
          <a:bodyPr anchorCtr="0" anchor="t" bIns="45700" lIns="91425" spcFirstLastPara="1" rIns="91425" wrap="square" tIns="45700">
            <a:normAutofit fontScale="77500" lnSpcReduction="20000"/>
          </a:bodyPr>
          <a:lstStyle/>
          <a:p>
            <a:pPr indent="0" lvl="0" marL="0" rtl="0" algn="ctr">
              <a:lnSpc>
                <a:spcPct val="90000"/>
              </a:lnSpc>
              <a:spcBef>
                <a:spcPts val="0"/>
              </a:spcBef>
              <a:spcAft>
                <a:spcPts val="0"/>
              </a:spcAft>
              <a:buClr>
                <a:schemeClr val="dk1"/>
              </a:buClr>
              <a:buSzPct val="100000"/>
              <a:buNone/>
            </a:pPr>
            <a:r>
              <a:rPr lang="en-US" sz="9600"/>
              <a:t>Disorders in relationships with adults</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8" name="Shape 128"/>
        <p:cNvGrpSpPr/>
        <p:nvPr/>
      </p:nvGrpSpPr>
      <p:grpSpPr>
        <a:xfrm>
          <a:off x="0" y="0"/>
          <a:ext cx="0" cy="0"/>
          <a:chOff x="0" y="0"/>
          <a:chExt cx="0" cy="0"/>
        </a:xfrm>
      </p:grpSpPr>
      <p:sp>
        <p:nvSpPr>
          <p:cNvPr id="129" name="Google Shape;129;p10"/>
          <p:cNvSpPr txBox="1"/>
          <p:nvPr>
            <p:ph idx="1" type="body"/>
          </p:nvPr>
        </p:nvSpPr>
        <p:spPr>
          <a:xfrm>
            <a:off x="132080" y="304800"/>
            <a:ext cx="10657840" cy="3688079"/>
          </a:xfrm>
          <a:prstGeom prst="rect">
            <a:avLst/>
          </a:prstGeom>
          <a:noFill/>
          <a:ln>
            <a:noFill/>
          </a:ln>
        </p:spPr>
        <p:txBody>
          <a:bodyPr anchorCtr="0" anchor="t" bIns="45700" lIns="91425" spcFirstLastPara="1" rIns="91425" wrap="square" tIns="45700">
            <a:normAutofit lnSpcReduction="10000"/>
          </a:bodyPr>
          <a:lstStyle/>
          <a:p>
            <a:pPr indent="0" lvl="0" marL="0" rtl="0" algn="ctr">
              <a:lnSpc>
                <a:spcPct val="90000"/>
              </a:lnSpc>
              <a:spcBef>
                <a:spcPts val="0"/>
              </a:spcBef>
              <a:spcAft>
                <a:spcPts val="0"/>
              </a:spcAft>
              <a:buClr>
                <a:schemeClr val="dk1"/>
              </a:buClr>
              <a:buSzPts val="9600"/>
              <a:buNone/>
            </a:pPr>
            <a:r>
              <a:rPr lang="en-US" sz="9600"/>
              <a:t>Social and environmental factors</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3" name="Shape 133"/>
        <p:cNvGrpSpPr/>
        <p:nvPr/>
      </p:nvGrpSpPr>
      <p:grpSpPr>
        <a:xfrm>
          <a:off x="0" y="0"/>
          <a:ext cx="0" cy="0"/>
          <a:chOff x="0" y="0"/>
          <a:chExt cx="0" cy="0"/>
        </a:xfrm>
      </p:grpSpPr>
      <p:sp>
        <p:nvSpPr>
          <p:cNvPr id="134" name="Google Shape;134;p11"/>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lnSpcReduction="10000"/>
          </a:bodyPr>
          <a:lstStyle/>
          <a:p>
            <a:pPr indent="0" lvl="0" marL="0" rtl="0" algn="ctr">
              <a:lnSpc>
                <a:spcPct val="90000"/>
              </a:lnSpc>
              <a:spcBef>
                <a:spcPts val="0"/>
              </a:spcBef>
              <a:spcAft>
                <a:spcPts val="0"/>
              </a:spcAft>
              <a:buClr>
                <a:schemeClr val="dk1"/>
              </a:buClr>
              <a:buSzPts val="9600"/>
              <a:buNone/>
            </a:pPr>
            <a:r>
              <a:rPr lang="en-US" sz="9600"/>
              <a:t>Psychological factors</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8" name="Shape 138"/>
        <p:cNvGrpSpPr/>
        <p:nvPr/>
      </p:nvGrpSpPr>
      <p:grpSpPr>
        <a:xfrm>
          <a:off x="0" y="0"/>
          <a:ext cx="0" cy="0"/>
          <a:chOff x="0" y="0"/>
          <a:chExt cx="0" cy="0"/>
        </a:xfrm>
      </p:grpSpPr>
      <p:sp>
        <p:nvSpPr>
          <p:cNvPr id="139" name="Google Shape;139;p12"/>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fontScale="92500"/>
          </a:bodyPr>
          <a:lstStyle/>
          <a:p>
            <a:pPr indent="0" lvl="0" marL="0" rtl="0" algn="ctr">
              <a:lnSpc>
                <a:spcPct val="90000"/>
              </a:lnSpc>
              <a:spcBef>
                <a:spcPts val="0"/>
              </a:spcBef>
              <a:spcAft>
                <a:spcPts val="0"/>
              </a:spcAft>
              <a:buClr>
                <a:schemeClr val="dk1"/>
              </a:buClr>
              <a:buSzPct val="100000"/>
              <a:buNone/>
            </a:pPr>
            <a:r>
              <a:rPr lang="en-US" sz="9600"/>
              <a:t>family history of behavior problems</a:t>
            </a: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3" name="Shape 143"/>
        <p:cNvGrpSpPr/>
        <p:nvPr/>
      </p:nvGrpSpPr>
      <p:grpSpPr>
        <a:xfrm>
          <a:off x="0" y="0"/>
          <a:ext cx="0" cy="0"/>
          <a:chOff x="0" y="0"/>
          <a:chExt cx="0" cy="0"/>
        </a:xfrm>
      </p:grpSpPr>
      <p:sp>
        <p:nvSpPr>
          <p:cNvPr id="144" name="Google Shape;144;p13"/>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lnSpcReduction="10000"/>
          </a:bodyPr>
          <a:lstStyle/>
          <a:p>
            <a:pPr indent="0" lvl="0" marL="0" rtl="0" algn="ctr">
              <a:lnSpc>
                <a:spcPct val="90000"/>
              </a:lnSpc>
              <a:spcBef>
                <a:spcPts val="0"/>
              </a:spcBef>
              <a:spcAft>
                <a:spcPts val="0"/>
              </a:spcAft>
              <a:buClr>
                <a:schemeClr val="dk1"/>
              </a:buClr>
              <a:buSzPts val="9600"/>
              <a:buNone/>
            </a:pPr>
            <a:r>
              <a:rPr lang="en-US" sz="9600"/>
              <a:t>family history of depression</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8" name="Shape 148"/>
        <p:cNvGrpSpPr/>
        <p:nvPr/>
      </p:nvGrpSpPr>
      <p:grpSpPr>
        <a:xfrm>
          <a:off x="0" y="0"/>
          <a:ext cx="0" cy="0"/>
          <a:chOff x="0" y="0"/>
          <a:chExt cx="0" cy="0"/>
        </a:xfrm>
      </p:grpSpPr>
      <p:sp>
        <p:nvSpPr>
          <p:cNvPr id="149" name="Google Shape;149;p14"/>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lnSpcReduction="10000"/>
          </a:bodyPr>
          <a:lstStyle/>
          <a:p>
            <a:pPr indent="0" lvl="0" marL="0" rtl="0" algn="ctr">
              <a:lnSpc>
                <a:spcPct val="90000"/>
              </a:lnSpc>
              <a:spcBef>
                <a:spcPts val="0"/>
              </a:spcBef>
              <a:spcAft>
                <a:spcPts val="0"/>
              </a:spcAft>
              <a:buClr>
                <a:schemeClr val="dk1"/>
              </a:buClr>
              <a:buSzPts val="9600"/>
              <a:buNone/>
            </a:pPr>
            <a:r>
              <a:rPr lang="en-US" sz="9600"/>
              <a:t>financial difficulties</a:t>
            </a:r>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3" name="Shape 153"/>
        <p:cNvGrpSpPr/>
        <p:nvPr/>
      </p:nvGrpSpPr>
      <p:grpSpPr>
        <a:xfrm>
          <a:off x="0" y="0"/>
          <a:ext cx="0" cy="0"/>
          <a:chOff x="0" y="0"/>
          <a:chExt cx="0" cy="0"/>
        </a:xfrm>
      </p:grpSpPr>
      <p:sp>
        <p:nvSpPr>
          <p:cNvPr id="154" name="Google Shape;154;p15"/>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lnSpcReduction="10000"/>
          </a:bodyPr>
          <a:lstStyle/>
          <a:p>
            <a:pPr indent="0" lvl="0" marL="0" rtl="0" algn="ctr">
              <a:lnSpc>
                <a:spcPct val="90000"/>
              </a:lnSpc>
              <a:spcBef>
                <a:spcPts val="0"/>
              </a:spcBef>
              <a:spcAft>
                <a:spcPts val="0"/>
              </a:spcAft>
              <a:buClr>
                <a:schemeClr val="dk1"/>
              </a:buClr>
              <a:buSzPts val="9600"/>
              <a:buNone/>
            </a:pPr>
            <a:r>
              <a:rPr lang="en-US" sz="9600"/>
              <a:t>exposure to violence</a:t>
            </a:r>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8" name="Shape 158"/>
        <p:cNvGrpSpPr/>
        <p:nvPr/>
      </p:nvGrpSpPr>
      <p:grpSpPr>
        <a:xfrm>
          <a:off x="0" y="0"/>
          <a:ext cx="0" cy="0"/>
          <a:chOff x="0" y="0"/>
          <a:chExt cx="0" cy="0"/>
        </a:xfrm>
      </p:grpSpPr>
      <p:sp>
        <p:nvSpPr>
          <p:cNvPr id="159" name="Google Shape;159;p16"/>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fontScale="92500"/>
          </a:bodyPr>
          <a:lstStyle/>
          <a:p>
            <a:pPr indent="0" lvl="0" marL="0" rtl="0" algn="ctr">
              <a:lnSpc>
                <a:spcPct val="90000"/>
              </a:lnSpc>
              <a:spcBef>
                <a:spcPts val="0"/>
              </a:spcBef>
              <a:spcAft>
                <a:spcPts val="0"/>
              </a:spcAft>
              <a:buClr>
                <a:schemeClr val="dk1"/>
              </a:buClr>
              <a:buSzPct val="100000"/>
              <a:buNone/>
            </a:pPr>
            <a:r>
              <a:rPr lang="en-US" sz="9600"/>
              <a:t>how the child manages emotions </a:t>
            </a:r>
            <a:endParaRP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3" name="Shape 163"/>
        <p:cNvGrpSpPr/>
        <p:nvPr/>
      </p:nvGrpSpPr>
      <p:grpSpPr>
        <a:xfrm>
          <a:off x="0" y="0"/>
          <a:ext cx="0" cy="0"/>
          <a:chOff x="0" y="0"/>
          <a:chExt cx="0" cy="0"/>
        </a:xfrm>
      </p:grpSpPr>
      <p:sp>
        <p:nvSpPr>
          <p:cNvPr id="164" name="Google Shape;164;p17"/>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lnSpcReduction="10000"/>
          </a:bodyPr>
          <a:lstStyle/>
          <a:p>
            <a:pPr indent="0" lvl="0" marL="0" rtl="0" algn="ctr">
              <a:lnSpc>
                <a:spcPct val="90000"/>
              </a:lnSpc>
              <a:spcBef>
                <a:spcPts val="0"/>
              </a:spcBef>
              <a:spcAft>
                <a:spcPts val="0"/>
              </a:spcAft>
              <a:buClr>
                <a:schemeClr val="dk1"/>
              </a:buClr>
              <a:buSzPts val="9600"/>
              <a:buNone/>
            </a:pPr>
            <a:r>
              <a:rPr lang="en-US" sz="9600"/>
              <a:t>how the child manages attention</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8" name="Shape 88"/>
        <p:cNvGrpSpPr/>
        <p:nvPr/>
      </p:nvGrpSpPr>
      <p:grpSpPr>
        <a:xfrm>
          <a:off x="0" y="0"/>
          <a:ext cx="0" cy="0"/>
          <a:chOff x="0" y="0"/>
          <a:chExt cx="0" cy="0"/>
        </a:xfrm>
      </p:grpSpPr>
      <p:sp>
        <p:nvSpPr>
          <p:cNvPr id="89" name="Google Shape;89;p2"/>
          <p:cNvSpPr txBox="1"/>
          <p:nvPr>
            <p:ph idx="1" type="body"/>
          </p:nvPr>
        </p:nvSpPr>
        <p:spPr>
          <a:xfrm>
            <a:off x="396240" y="900303"/>
            <a:ext cx="10180320" cy="2610803"/>
          </a:xfrm>
          <a:prstGeom prst="rect">
            <a:avLst/>
          </a:prstGeom>
          <a:noFill/>
          <a:ln>
            <a:noFill/>
          </a:ln>
        </p:spPr>
        <p:txBody>
          <a:bodyPr anchorCtr="0" anchor="t" bIns="45700" lIns="91425" spcFirstLastPara="1" rIns="91425" wrap="square" tIns="45700">
            <a:normAutofit lnSpcReduction="10000"/>
          </a:bodyPr>
          <a:lstStyle/>
          <a:p>
            <a:pPr indent="0" lvl="0" marL="0" rtl="0" algn="ctr">
              <a:lnSpc>
                <a:spcPct val="90000"/>
              </a:lnSpc>
              <a:spcBef>
                <a:spcPts val="0"/>
              </a:spcBef>
              <a:spcAft>
                <a:spcPts val="0"/>
              </a:spcAft>
              <a:buClr>
                <a:schemeClr val="dk1"/>
              </a:buClr>
              <a:buSzPts val="9600"/>
              <a:buNone/>
            </a:pPr>
            <a:r>
              <a:rPr lang="en-US" sz="9600"/>
              <a:t>Disorders in peer relationships</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3" name="Shape 93"/>
        <p:cNvGrpSpPr/>
        <p:nvPr/>
      </p:nvGrpSpPr>
      <p:grpSpPr>
        <a:xfrm>
          <a:off x="0" y="0"/>
          <a:ext cx="0" cy="0"/>
          <a:chOff x="0" y="0"/>
          <a:chExt cx="0" cy="0"/>
        </a:xfrm>
      </p:grpSpPr>
      <p:sp>
        <p:nvSpPr>
          <p:cNvPr id="94" name="Google Shape;94;p3"/>
          <p:cNvSpPr txBox="1"/>
          <p:nvPr>
            <p:ph idx="1" type="body"/>
          </p:nvPr>
        </p:nvSpPr>
        <p:spPr>
          <a:xfrm>
            <a:off x="256032" y="475489"/>
            <a:ext cx="10180320" cy="3230690"/>
          </a:xfrm>
          <a:prstGeom prst="rect">
            <a:avLst/>
          </a:prstGeom>
          <a:noFill/>
          <a:ln>
            <a:noFill/>
          </a:ln>
        </p:spPr>
        <p:txBody>
          <a:bodyPr anchorCtr="0" anchor="t" bIns="45700" lIns="91425" spcFirstLastPara="1" rIns="91425" wrap="square" tIns="45700">
            <a:normAutofit/>
          </a:bodyPr>
          <a:lstStyle/>
          <a:p>
            <a:pPr indent="0" lvl="0" marL="0" rtl="0" algn="ctr">
              <a:lnSpc>
                <a:spcPct val="90000"/>
              </a:lnSpc>
              <a:spcBef>
                <a:spcPts val="0"/>
              </a:spcBef>
              <a:spcAft>
                <a:spcPts val="0"/>
              </a:spcAft>
              <a:buClr>
                <a:schemeClr val="dk1"/>
              </a:buClr>
              <a:buSzPts val="9600"/>
              <a:buNone/>
            </a:pPr>
            <a:r>
              <a:rPr lang="en-US" sz="9600"/>
              <a:t>Disorders of self-perception</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8" name="Shape 98"/>
        <p:cNvGrpSpPr/>
        <p:nvPr/>
      </p:nvGrpSpPr>
      <p:grpSpPr>
        <a:xfrm>
          <a:off x="0" y="0"/>
          <a:ext cx="0" cy="0"/>
          <a:chOff x="0" y="0"/>
          <a:chExt cx="0" cy="0"/>
        </a:xfrm>
      </p:grpSpPr>
      <p:sp>
        <p:nvSpPr>
          <p:cNvPr id="99" name="Google Shape;99;p4"/>
          <p:cNvSpPr txBox="1"/>
          <p:nvPr>
            <p:ph idx="1" type="body"/>
          </p:nvPr>
        </p:nvSpPr>
        <p:spPr>
          <a:xfrm>
            <a:off x="754380" y="1095375"/>
            <a:ext cx="9464040" cy="2610803"/>
          </a:xfrm>
          <a:prstGeom prst="rect">
            <a:avLst/>
          </a:prstGeom>
          <a:noFill/>
          <a:ln>
            <a:noFill/>
          </a:ln>
        </p:spPr>
        <p:txBody>
          <a:bodyPr anchorCtr="0" anchor="t" bIns="45700" lIns="91425" spcFirstLastPara="1" rIns="91425" wrap="square" tIns="45700">
            <a:normAutofit lnSpcReduction="10000"/>
          </a:bodyPr>
          <a:lstStyle/>
          <a:p>
            <a:pPr indent="0" lvl="0" marL="0" rtl="0" algn="ctr">
              <a:lnSpc>
                <a:spcPct val="90000"/>
              </a:lnSpc>
              <a:spcBef>
                <a:spcPts val="0"/>
              </a:spcBef>
              <a:spcAft>
                <a:spcPts val="0"/>
              </a:spcAft>
              <a:buClr>
                <a:schemeClr val="dk1"/>
              </a:buClr>
              <a:buSzPts val="9600"/>
              <a:buNone/>
            </a:pPr>
            <a:r>
              <a:rPr lang="en-US" sz="9600"/>
              <a:t>Disorders in task situations</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3" name="Shape 103"/>
        <p:cNvGrpSpPr/>
        <p:nvPr/>
      </p:nvGrpSpPr>
      <p:grpSpPr>
        <a:xfrm>
          <a:off x="0" y="0"/>
          <a:ext cx="0" cy="0"/>
          <a:chOff x="0" y="0"/>
          <a:chExt cx="0" cy="0"/>
        </a:xfrm>
      </p:grpSpPr>
      <p:sp>
        <p:nvSpPr>
          <p:cNvPr id="104" name="Google Shape;104;p5"/>
          <p:cNvSpPr txBox="1"/>
          <p:nvPr>
            <p:ph idx="1" type="body"/>
          </p:nvPr>
        </p:nvSpPr>
        <p:spPr>
          <a:xfrm>
            <a:off x="203200" y="213360"/>
            <a:ext cx="10525760" cy="3799840"/>
          </a:xfrm>
          <a:prstGeom prst="rect">
            <a:avLst/>
          </a:prstGeom>
          <a:noFill/>
          <a:ln>
            <a:noFill/>
          </a:ln>
        </p:spPr>
        <p:txBody>
          <a:bodyPr anchorCtr="0" anchor="t" bIns="45700" lIns="91425" spcFirstLastPara="1" rIns="91425" wrap="square" tIns="45700">
            <a:normAutofit fontScale="47500" lnSpcReduction="20000"/>
          </a:bodyPr>
          <a:lstStyle/>
          <a:p>
            <a:pPr indent="0" lvl="0" marL="0" rtl="0" algn="ctr">
              <a:lnSpc>
                <a:spcPct val="90000"/>
              </a:lnSpc>
              <a:spcBef>
                <a:spcPts val="0"/>
              </a:spcBef>
              <a:spcAft>
                <a:spcPts val="0"/>
              </a:spcAft>
              <a:buClr>
                <a:schemeClr val="dk1"/>
              </a:buClr>
              <a:buSzPct val="100000"/>
              <a:buNone/>
            </a:pPr>
            <a:r>
              <a:rPr lang="en-US" sz="9600"/>
              <a:t>...rely primarily on attacking people who are kind to the child or who do not know them, rejecting cooperation and help proposals, provoking aggression, lack of confidence, manipulation for gain, lies, threats, attempts bullying, etc.</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8" name="Shape 108"/>
        <p:cNvGrpSpPr/>
        <p:nvPr/>
      </p:nvGrpSpPr>
      <p:grpSpPr>
        <a:xfrm>
          <a:off x="0" y="0"/>
          <a:ext cx="0" cy="0"/>
          <a:chOff x="0" y="0"/>
          <a:chExt cx="0" cy="0"/>
        </a:xfrm>
      </p:grpSpPr>
      <p:sp>
        <p:nvSpPr>
          <p:cNvPr id="109" name="Google Shape;109;p6"/>
          <p:cNvSpPr txBox="1"/>
          <p:nvPr>
            <p:ph idx="1" type="body"/>
          </p:nvPr>
        </p:nvSpPr>
        <p:spPr>
          <a:xfrm>
            <a:off x="233680" y="304800"/>
            <a:ext cx="10464800" cy="3566159"/>
          </a:xfrm>
          <a:prstGeom prst="rect">
            <a:avLst/>
          </a:prstGeom>
          <a:noFill/>
          <a:ln>
            <a:noFill/>
          </a:ln>
        </p:spPr>
        <p:txBody>
          <a:bodyPr anchorCtr="0" anchor="t" bIns="45700" lIns="91425" spcFirstLastPara="1" rIns="91425" wrap="square" tIns="45700">
            <a:normAutofit fontScale="47500" lnSpcReduction="20000"/>
          </a:bodyPr>
          <a:lstStyle/>
          <a:p>
            <a:pPr indent="0" lvl="0" marL="0" rtl="0" algn="ctr">
              <a:lnSpc>
                <a:spcPct val="90000"/>
              </a:lnSpc>
              <a:spcBef>
                <a:spcPts val="0"/>
              </a:spcBef>
              <a:spcAft>
                <a:spcPts val="0"/>
              </a:spcAft>
              <a:buClr>
                <a:schemeClr val="dk1"/>
              </a:buClr>
              <a:buSzPct val="100000"/>
              <a:buNone/>
            </a:pPr>
            <a:r>
              <a:rPr lang="en-US" sz="9600"/>
              <a:t>...are most often manifested as rivalry at all costs, rejecting others, deterrence, isolation, aggression, violence, manipulating others in order to achieve certain benefits, showing disdain and resentment, attempts to subordinate and dominate over others, etc.</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3" name="Shape 113"/>
        <p:cNvGrpSpPr/>
        <p:nvPr/>
      </p:nvGrpSpPr>
      <p:grpSpPr>
        <a:xfrm>
          <a:off x="0" y="0"/>
          <a:ext cx="0" cy="0"/>
          <a:chOff x="0" y="0"/>
          <a:chExt cx="0" cy="0"/>
        </a:xfrm>
      </p:grpSpPr>
      <p:sp>
        <p:nvSpPr>
          <p:cNvPr id="114" name="Google Shape;114;p7"/>
          <p:cNvSpPr txBox="1"/>
          <p:nvPr>
            <p:ph idx="1" type="body"/>
          </p:nvPr>
        </p:nvSpPr>
        <p:spPr>
          <a:xfrm>
            <a:off x="162560" y="142240"/>
            <a:ext cx="10576560" cy="3830319"/>
          </a:xfrm>
          <a:prstGeom prst="rect">
            <a:avLst/>
          </a:prstGeom>
          <a:noFill/>
          <a:ln>
            <a:noFill/>
          </a:ln>
        </p:spPr>
        <p:txBody>
          <a:bodyPr anchorCtr="0" anchor="t" bIns="45700" lIns="91425" spcFirstLastPara="1" rIns="91425" wrap="square" tIns="45700">
            <a:normAutofit fontScale="55000" lnSpcReduction="20000"/>
          </a:bodyPr>
          <a:lstStyle/>
          <a:p>
            <a:pPr indent="0" lvl="0" marL="0" rtl="0" algn="ctr">
              <a:lnSpc>
                <a:spcPct val="90000"/>
              </a:lnSpc>
              <a:spcBef>
                <a:spcPts val="0"/>
              </a:spcBef>
              <a:spcAft>
                <a:spcPts val="0"/>
              </a:spcAft>
              <a:buClr>
                <a:schemeClr val="dk1"/>
              </a:buClr>
              <a:buSzPct val="100000"/>
              <a:buNone/>
            </a:pPr>
            <a:r>
              <a:rPr lang="en-US" sz="9600"/>
              <a:t>...are self-destructive behaviors, consisting primarily of inadequate assessment of oneself and one's own abilities, self-depreciation, self-aggression, self-blame, etc.</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8" name="Shape 118"/>
        <p:cNvGrpSpPr/>
        <p:nvPr/>
      </p:nvGrpSpPr>
      <p:grpSpPr>
        <a:xfrm>
          <a:off x="0" y="0"/>
          <a:ext cx="0" cy="0"/>
          <a:chOff x="0" y="0"/>
          <a:chExt cx="0" cy="0"/>
        </a:xfrm>
      </p:grpSpPr>
      <p:sp>
        <p:nvSpPr>
          <p:cNvPr id="119" name="Google Shape;119;p8"/>
          <p:cNvSpPr txBox="1"/>
          <p:nvPr>
            <p:ph idx="1" type="body"/>
          </p:nvPr>
        </p:nvSpPr>
        <p:spPr>
          <a:xfrm>
            <a:off x="162560" y="142240"/>
            <a:ext cx="10576560" cy="3830319"/>
          </a:xfrm>
          <a:prstGeom prst="rect">
            <a:avLst/>
          </a:prstGeom>
          <a:noFill/>
          <a:ln>
            <a:noFill/>
          </a:ln>
        </p:spPr>
        <p:txBody>
          <a:bodyPr anchorCtr="0" anchor="t" bIns="45700" lIns="91425" spcFirstLastPara="1" rIns="91425" wrap="square" tIns="45700">
            <a:normAutofit/>
          </a:bodyPr>
          <a:lstStyle/>
          <a:p>
            <a:pPr indent="0" lvl="0" marL="0" rtl="0" algn="ctr">
              <a:lnSpc>
                <a:spcPct val="90000"/>
              </a:lnSpc>
              <a:spcBef>
                <a:spcPts val="0"/>
              </a:spcBef>
              <a:spcAft>
                <a:spcPts val="0"/>
              </a:spcAft>
              <a:buClr>
                <a:schemeClr val="dk1"/>
              </a:buClr>
              <a:buSzPts val="5400"/>
              <a:buNone/>
            </a:pPr>
            <a:r>
              <a:rPr lang="en-US" sz="5400"/>
              <a:t>…manifest themselves in the implementation of tasks related to school learning and the child's interests.</a:t>
            </a: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3" name="Shape 123"/>
        <p:cNvGrpSpPr/>
        <p:nvPr/>
      </p:nvGrpSpPr>
      <p:grpSpPr>
        <a:xfrm>
          <a:off x="0" y="0"/>
          <a:ext cx="0" cy="0"/>
          <a:chOff x="0" y="0"/>
          <a:chExt cx="0" cy="0"/>
        </a:xfrm>
      </p:grpSpPr>
      <p:sp>
        <p:nvSpPr>
          <p:cNvPr id="124" name="Google Shape;124;p9"/>
          <p:cNvSpPr txBox="1"/>
          <p:nvPr>
            <p:ph idx="1" type="body"/>
          </p:nvPr>
        </p:nvSpPr>
        <p:spPr>
          <a:xfrm>
            <a:off x="121920" y="1076960"/>
            <a:ext cx="10759440" cy="2783839"/>
          </a:xfrm>
          <a:prstGeom prst="rect">
            <a:avLst/>
          </a:prstGeom>
          <a:noFill/>
          <a:ln>
            <a:noFill/>
          </a:ln>
        </p:spPr>
        <p:txBody>
          <a:bodyPr anchorCtr="0" anchor="t" bIns="45700" lIns="91425" spcFirstLastPara="1" rIns="91425" wrap="square" tIns="45700">
            <a:normAutofit/>
          </a:bodyPr>
          <a:lstStyle/>
          <a:p>
            <a:pPr indent="0" lvl="0" marL="0" rtl="0" algn="ctr">
              <a:lnSpc>
                <a:spcPct val="90000"/>
              </a:lnSpc>
              <a:spcBef>
                <a:spcPts val="0"/>
              </a:spcBef>
              <a:spcAft>
                <a:spcPts val="0"/>
              </a:spcAft>
              <a:buClr>
                <a:schemeClr val="dk1"/>
              </a:buClr>
              <a:buSzPts val="9600"/>
              <a:buNone/>
            </a:pPr>
            <a:r>
              <a:rPr lang="en-US" sz="9600"/>
              <a:t>Biological factors</a:t>
            </a:r>
            <a:endParaRPr/>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Them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2020-03-09T19:27:53Z</dcterms:created>
  <dc:creator>Covan12</dc:creator>
</cp:coreProperties>
</file>