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939" r:id="rId2"/>
    <p:sldId id="940" r:id="rId3"/>
    <p:sldId id="941" r:id="rId4"/>
  </p:sldIdLst>
  <p:sldSz cx="48768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Κόβας Κωνσταντίνος" initials="ΚΚ" lastIdx="1" clrIdx="0">
    <p:extLst>
      <p:ext uri="{19B8F6BF-5375-455C-9EA6-DF929625EA0E}">
        <p15:presenceInfo xmlns:p15="http://schemas.microsoft.com/office/powerpoint/2012/main" userId="Κόβας Κωνσταντίνος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41" autoAdjust="0"/>
    <p:restoredTop sz="75155" autoAdjust="0"/>
  </p:normalViewPr>
  <p:slideViewPr>
    <p:cSldViewPr snapToGrid="0">
      <p:cViewPr varScale="1">
        <p:scale>
          <a:sx n="183" d="100"/>
          <a:sy n="183" d="100"/>
        </p:scale>
        <p:origin x="104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807AA-82D7-4557-AB82-6F336AACDDED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32F03-E5C2-4DF3-B4CF-F5B0AE03B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45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232F03-E5C2-4DF3-B4CF-F5B0AE03BA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84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232F03-E5C2-4DF3-B4CF-F5B0AE03BA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4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232F03-E5C2-4DF3-B4CF-F5B0AE03BA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05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" y="598593"/>
            <a:ext cx="414528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921087"/>
            <a:ext cx="36576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79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4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89960" y="194733"/>
            <a:ext cx="1051560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5280" y="194733"/>
            <a:ext cx="3093720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1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72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740" y="911861"/>
            <a:ext cx="4206240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740" y="2447714"/>
            <a:ext cx="4206240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/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1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280" y="973666"/>
            <a:ext cx="207264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880" y="973666"/>
            <a:ext cx="207264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1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15" y="194734"/>
            <a:ext cx="420624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916" y="896620"/>
            <a:ext cx="2063115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916" y="1336040"/>
            <a:ext cx="2063115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8880" y="896620"/>
            <a:ext cx="2073275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68880" y="1336040"/>
            <a:ext cx="2073275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1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5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43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15" y="243840"/>
            <a:ext cx="1572895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275" y="526627"/>
            <a:ext cx="2468880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15" y="1097280"/>
            <a:ext cx="1572895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8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15" y="243840"/>
            <a:ext cx="1572895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73275" y="526627"/>
            <a:ext cx="2468880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15" y="1097280"/>
            <a:ext cx="1572895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6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280" y="194734"/>
            <a:ext cx="420624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80" y="973666"/>
            <a:ext cx="420624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280" y="3390054"/>
            <a:ext cx="109728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C8E0-3A49-4DBB-8477-55C3EBB6E0EA}" type="datetimeFigureOut">
              <a:rPr lang="en-US" smtClean="0"/>
              <a:t>03-Mar-21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5440" y="3390054"/>
            <a:ext cx="164592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44240" y="3390054"/>
            <a:ext cx="109728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19B87-D808-4CF7-800B-E2E390D86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4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964D7-61AC-42E1-9701-57A7248DC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20347"/>
            <a:ext cx="4876800" cy="2837253"/>
          </a:xfrm>
        </p:spPr>
        <p:txBody>
          <a:bodyPr>
            <a:noAutofit/>
          </a:bodyPr>
          <a:lstStyle/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Cultural behavior in lessons towards teachers and students.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Do not disturb, do not talk and do not comment on the behavior of others (teacher and classmates).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 startAt="3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Not using vulgarisms during lessons and breaks.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 startAt="3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Regular attend to physical therapies at school and outside of school. </a:t>
            </a:r>
          </a:p>
          <a:p>
            <a:pPr marL="330167" indent="-330167">
              <a:buAutoNum type="arabicPeriod" startAt="5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Regular and punctual attendance at all school activities 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 startAt="5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Systematic preparation for lessons 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 startAt="5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Doing homework and completing tasks within the deadlines set.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 startAt="5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Systematically correct negative notes.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 startAt="5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Compliance with school regulations contained in the Statute 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 startAt="5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Active work during lessons and performing tasks ordered by the teacher.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467A9C0-AEBF-47D7-8DC0-C7DB6C348462}"/>
              </a:ext>
            </a:extLst>
          </p:cNvPr>
          <p:cNvSpPr/>
          <p:nvPr/>
        </p:nvSpPr>
        <p:spPr>
          <a:xfrm>
            <a:off x="0" y="57478"/>
            <a:ext cx="4876799" cy="5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en-US" sz="1200" b="1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Choose 5 of the rules that should be included in contract for Tom.</a:t>
            </a:r>
            <a:endParaRPr lang="en-US" sz="1200" dirty="0">
              <a:solidFill>
                <a:srgbClr val="0070C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 Unicode MS"/>
              <a:cs typeface="Arial Unicode MS"/>
            </a:endParaRPr>
          </a:p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en-US" sz="12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Tom undertakes to:</a:t>
            </a:r>
            <a:endParaRPr lang="en-US" sz="1200" dirty="0">
              <a:solidFill>
                <a:srgbClr val="0070C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44652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964D7-61AC-42E1-9701-57A7248DC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53143"/>
            <a:ext cx="4876800" cy="3004457"/>
          </a:xfrm>
        </p:spPr>
        <p:txBody>
          <a:bodyPr>
            <a:noAutofit/>
          </a:bodyPr>
          <a:lstStyle/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Noticing positive behavior, appreciating student's effort and writing down achievements in the behavior diary. </a:t>
            </a:r>
            <a:endParaRPr lang="el-GR" sz="105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Supporting a parent in the process of upbringing . </a:t>
            </a:r>
            <a:endParaRPr lang="el-GR" sz="105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Giving advice at the request of a parent in problem situations: teaching, education. </a:t>
            </a:r>
            <a:endParaRPr lang="el-GR" sz="105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Enable the parent to contact individual subject teachers and school counselors. </a:t>
            </a:r>
            <a:endParaRPr lang="el-GR" sz="105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Systematic control of student behavior and entering information into Tom's class register</a:t>
            </a: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Giving help in difficult situations, providing support through conversation, advice. </a:t>
            </a:r>
            <a:endParaRPr lang="el-GR" sz="105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The provision of any assistance the student in the field of teaching and behavior. </a:t>
            </a:r>
            <a:endParaRPr lang="el-GR" sz="105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Systematically contact parents and inform about the behavior of the student and his progress. </a:t>
            </a:r>
            <a:endParaRPr lang="el-GR" sz="105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Organize support in the field of pedagogical therapy and control student participation in classes. </a:t>
            </a:r>
            <a:endParaRPr lang="el-GR" sz="105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05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Systematically monitor student behavior during breaks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899E82-FDC4-45B7-A2C9-3140790DF9AA}"/>
              </a:ext>
            </a:extLst>
          </p:cNvPr>
          <p:cNvSpPr/>
          <p:nvPr/>
        </p:nvSpPr>
        <p:spPr>
          <a:xfrm>
            <a:off x="0" y="57478"/>
            <a:ext cx="4876799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en-US" sz="1000" b="1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Select 5 tasks that should be included in the teacher's obligations.</a:t>
            </a:r>
          </a:p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en-US" sz="10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The class teacher as a school representative undertakes to:</a:t>
            </a:r>
          </a:p>
        </p:txBody>
      </p:sp>
    </p:spTree>
    <p:extLst>
      <p:ext uri="{BB962C8B-B14F-4D97-AF65-F5344CB8AC3E}">
        <p14:creationId xmlns:p14="http://schemas.microsoft.com/office/powerpoint/2010/main" val="907918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964D7-61AC-42E1-9701-57A7248DC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6745"/>
            <a:ext cx="4876800" cy="2920855"/>
          </a:xfrm>
        </p:spPr>
        <p:txBody>
          <a:bodyPr>
            <a:noAutofit/>
          </a:bodyPr>
          <a:lstStyle/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Regular contact with the class teacher - once a month for consultation (e.g. first Wednesday of the month at 15:30).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Daily inspection of the notebooks and homework , confirming this with your own signature.</a:t>
            </a:r>
          </a:p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Controlling the child's systematic participation in additional didactic and compensatory and therapeutic classes.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Support the student in all his activities.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Monitor records in the diary of behavior/e-class register and signatures of received in-formation.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Rewarding Tom for his work on school behavior and successes. </a:t>
            </a:r>
            <a:endParaRPr lang="el-GR" sz="1200" dirty="0">
              <a:latin typeface="Calibri" panose="020F0502020204030204" pitchFamily="34" charset="0"/>
              <a:ea typeface="Arial Unicode MS"/>
              <a:cs typeface="Times New Roman" panose="02020603050405020304" pitchFamily="18" charset="0"/>
            </a:endParaRPr>
          </a:p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Arranging a reward system with Tom for fulfilling his obligations and his application.</a:t>
            </a:r>
          </a:p>
          <a:p>
            <a:pPr marL="330167" indent="-330167">
              <a:buAutoNum type="arabicPeriod"/>
            </a:pPr>
            <a:r>
              <a:rPr lang="en-US" sz="1200" dirty="0">
                <a:latin typeface="Calibri" panose="020F0502020204030204" pitchFamily="34" charset="0"/>
                <a:ea typeface="Arial Unicode MS"/>
                <a:cs typeface="Times New Roman" panose="02020603050405020304" pitchFamily="18" charset="0"/>
              </a:rPr>
              <a:t>Implementation of recommendations established by therapist of Tom.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91A48B-EB83-47C6-AC02-707E35E8AB46}"/>
              </a:ext>
            </a:extLst>
          </p:cNvPr>
          <p:cNvSpPr/>
          <p:nvPr/>
        </p:nvSpPr>
        <p:spPr>
          <a:xfrm>
            <a:off x="0" y="57478"/>
            <a:ext cx="4876799" cy="55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en-US" sz="1100" b="1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Choose 4 tasks which should be included in the obligations of parents.</a:t>
            </a:r>
          </a:p>
          <a:p>
            <a:pPr algn="just">
              <a:spcAft>
                <a:spcPts val="1015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787390" algn="l"/>
              </a:tabLst>
            </a:pPr>
            <a:r>
              <a:rPr lang="en-US" sz="1100" dirty="0">
                <a:solidFill>
                  <a:srgbClr val="0070C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 Unicode MS"/>
                <a:cs typeface="Arial Unicode MS"/>
              </a:rPr>
              <a:t>The parent undertakes to:</a:t>
            </a:r>
          </a:p>
        </p:txBody>
      </p:sp>
    </p:spTree>
    <p:extLst>
      <p:ext uri="{BB962C8B-B14F-4D97-AF65-F5344CB8AC3E}">
        <p14:creationId xmlns:p14="http://schemas.microsoft.com/office/powerpoint/2010/main" val="1338809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1490</TotalTime>
  <Words>405</Words>
  <Application>Microsoft Office PowerPoint</Application>
  <PresentationFormat>Custom</PresentationFormat>
  <Paragraphs>40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Κόβας Κωνσταντίνος</dc:creator>
  <cp:lastModifiedBy>Κόβας Κωνσταντίνος</cp:lastModifiedBy>
  <cp:revision>79</cp:revision>
  <dcterms:created xsi:type="dcterms:W3CDTF">2020-09-21T19:05:29Z</dcterms:created>
  <dcterms:modified xsi:type="dcterms:W3CDTF">2021-03-02T23:09:23Z</dcterms:modified>
</cp:coreProperties>
</file>