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0" r:id="rId4"/>
    <p:sldId id="268" r:id="rId5"/>
    <p:sldId id="271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77673-FD1C-4FB8-9E35-9BDC41095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65886B-BA92-40D8-BF90-3EC126437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F2-9168-4B0E-B0D6-52C92D79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EDF8F-EFE3-47B2-A87A-3EF8B31FD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B9C53-7DD1-4728-A5E7-F0FC1DCAC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EEA67-3782-4CC8-9ACC-3AE2FCBA6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0499BA-443F-489E-A8E5-8AA8EE57E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4E51F-44D7-406E-991A-CC37B9344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26D29-C547-4A08-934F-0D41744DD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123B4-C1B7-4D1C-981B-E0AAACA49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58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57141D-5FA5-4CC8-80C4-07C1528117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5F8C1F-2887-4435-8C98-84486D98F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BB55D-9544-478D-8200-ACA401909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9B554-7AA5-4090-964E-14F242318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F734F-5D11-4C5E-8ED2-BEFB350E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5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35970-2174-4908-B0E9-9F959054E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8B653-4FBF-45F7-BCEB-1E013C54F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F1F54-57B7-414F-9082-980947883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FF66A-2DFB-4F57-BD79-7FA80C5C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43F3F-03AE-47B2-98FF-4C3B7061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6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C33C1-DD5A-4E2D-BFF7-5D4A8AD6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6A722-9EF4-4356-B889-3BC0B25AC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71167-05DF-4B71-8CDE-D40CD080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4D93F-57AC-46BC-A3A0-F0A6F1859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15ABD-F402-4A8F-8DB3-1EFC287E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6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EEC3-71CF-47A2-B9E2-B5B3E59B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A89CA-7C15-49AC-8DF4-7B9EE5584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BA0351-896F-42AE-A346-CDFCDC3FD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CA419-6E7B-4159-9A0F-2B228FE2A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30A86E-9B25-4C63-B9A0-1AEDF910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34666-8E1C-4BE0-8AFE-C31C27A6C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8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9A7EF-D3AE-4191-A736-D49212F52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05939-15F8-45F9-9949-98C95722F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E8A159-2F11-4A24-B642-09CB81175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37C4D3-D23B-4FCF-A4C7-DE8773411D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0EC5D7-5450-4789-A829-84713070A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2CF7EC-6C68-4C9C-B5F3-C43BEC765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FFBAB4-6AED-47AD-BE3A-173E7A39C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563EE-E51C-45D5-83E2-1856102DF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64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90B5-8C5D-41D0-8AC9-548E1BFB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8CAEF3-AA6C-4EB1-A97A-12163726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8FEEEB-1A82-49E2-A72A-D256952F8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5B8FB-312A-4DA2-978C-615B84E7F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2B8A13-78BE-4775-9173-CF465621E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C5DCB-D595-4A83-A012-1F6A871F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FFB89E-BA96-4EE6-9E09-C04972D8C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8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C4C7E-AFFA-49E3-B9DA-3A07F06E7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8C060-746A-425F-9479-B2A02E917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FE615A-457A-4441-A9A3-51D838E5E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D1AC0-8CF9-49D4-8CE5-66870FC07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26731-B99E-43FC-8672-E5D51FF46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00BA6-2109-4961-B2E4-4090B44D2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13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33FD9-C8ED-4A27-8B7A-2CFD70E7F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B838F0-C3A2-4C0B-BFBF-1F76707DD7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CE986-D412-43EA-A354-6296E0FDA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2526C-FFE7-4900-9805-47EBD84F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DACAE-0DF6-44DF-AF75-FB1882D4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6FD11-70D0-4C5C-A920-DDB14826B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9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A4F8A-27B5-45FD-A3D1-D72C1480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3B35E-2390-4DB0-8C05-677DB3101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BEFD1-3224-4FA2-814F-CD46CA3583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FFB95-4D2D-49FB-9A2F-22D003A5A17D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6E71E-7E1C-4A17-8980-06359E8C7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2014F-B2F5-4E96-81C4-BC3E024E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75023-CC37-4540-BA51-FA73913B3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1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35C96-F92F-48E7-9AFE-09D281681C1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Prevention and Therapeutic Interventions against Behavioral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A2B6D-5F54-4E76-8220-F5670D6AC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7899"/>
            <a:ext cx="10515600" cy="3929063"/>
          </a:xfrm>
        </p:spPr>
        <p:txBody>
          <a:bodyPr/>
          <a:lstStyle/>
          <a:p>
            <a:r>
              <a:rPr lang="en-US" dirty="0"/>
              <a:t>For each statement select if it is True or False.</a:t>
            </a:r>
          </a:p>
        </p:txBody>
      </p:sp>
    </p:spTree>
    <p:extLst>
      <p:ext uri="{BB962C8B-B14F-4D97-AF65-F5344CB8AC3E}">
        <p14:creationId xmlns:p14="http://schemas.microsoft.com/office/powerpoint/2010/main" val="1797812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Cognitive behavioral therapy may help boost healthy ways of thinking. </a:t>
            </a:r>
          </a:p>
        </p:txBody>
      </p:sp>
    </p:spTree>
    <p:extLst>
      <p:ext uri="{BB962C8B-B14F-4D97-AF65-F5344CB8AC3E}">
        <p14:creationId xmlns:p14="http://schemas.microsoft.com/office/powerpoint/2010/main" val="327726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Anger management and problem solving are skills that can be trained</a:t>
            </a:r>
          </a:p>
        </p:txBody>
      </p:sp>
    </p:spTree>
    <p:extLst>
      <p:ext uri="{BB962C8B-B14F-4D97-AF65-F5344CB8AC3E}">
        <p14:creationId xmlns:p14="http://schemas.microsoft.com/office/powerpoint/2010/main" val="269080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Skill training is only relevant for the children and not for their parents.</a:t>
            </a:r>
          </a:p>
        </p:txBody>
      </p:sp>
    </p:spTree>
    <p:extLst>
      <p:ext uri="{BB962C8B-B14F-4D97-AF65-F5344CB8AC3E}">
        <p14:creationId xmlns:p14="http://schemas.microsoft.com/office/powerpoint/2010/main" val="1174526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It is never  really necessary to have other staff members like counsellors help manage the behavior problems.</a:t>
            </a:r>
          </a:p>
        </p:txBody>
      </p:sp>
    </p:spTree>
    <p:extLst>
      <p:ext uri="{BB962C8B-B14F-4D97-AF65-F5344CB8AC3E}">
        <p14:creationId xmlns:p14="http://schemas.microsoft.com/office/powerpoint/2010/main" val="44287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2A7036-460B-462C-B648-741CD5C0610A}"/>
              </a:ext>
            </a:extLst>
          </p:cNvPr>
          <p:cNvSpPr txBox="1"/>
          <p:nvPr/>
        </p:nvSpPr>
        <p:spPr>
          <a:xfrm>
            <a:off x="368808" y="1789684"/>
            <a:ext cx="11454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Focusing on a few important rules instead of many can bring positive results. </a:t>
            </a:r>
          </a:p>
        </p:txBody>
      </p:sp>
    </p:spTree>
    <p:extLst>
      <p:ext uri="{BB962C8B-B14F-4D97-AF65-F5344CB8AC3E}">
        <p14:creationId xmlns:p14="http://schemas.microsoft.com/office/powerpoint/2010/main" val="84118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86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Prevention and Therapeutic Interventions against Behavioral Disorders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management and long-term management</dc:title>
  <dc:creator>Covan12</dc:creator>
  <cp:lastModifiedBy>Κόβας Κωνσταντίνος</cp:lastModifiedBy>
  <cp:revision>9</cp:revision>
  <dcterms:created xsi:type="dcterms:W3CDTF">2020-04-15T22:46:52Z</dcterms:created>
  <dcterms:modified xsi:type="dcterms:W3CDTF">2021-01-26T16:18:09Z</dcterms:modified>
</cp:coreProperties>
</file>