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772" r:id="rId2"/>
    <p:sldId id="773" r:id="rId3"/>
    <p:sldId id="774" r:id="rId4"/>
    <p:sldId id="775" r:id="rId5"/>
    <p:sldId id="776" r:id="rId6"/>
    <p:sldId id="777" r:id="rId7"/>
    <p:sldId id="778" r:id="rId8"/>
    <p:sldId id="779" r:id="rId9"/>
    <p:sldId id="780" r:id="rId10"/>
    <p:sldId id="781" r:id="rId11"/>
    <p:sldId id="782" r:id="rId12"/>
    <p:sldId id="783" r:id="rId13"/>
    <p:sldId id="784" r:id="rId14"/>
    <p:sldId id="785" r:id="rId15"/>
    <p:sldId id="786" r:id="rId16"/>
    <p:sldId id="787" r:id="rId17"/>
    <p:sldId id="788" r:id="rId18"/>
    <p:sldId id="789" r:id="rId19"/>
    <p:sldId id="790" r:id="rId20"/>
    <p:sldId id="791" r:id="rId21"/>
    <p:sldId id="792" r:id="rId22"/>
    <p:sldId id="793" r:id="rId23"/>
    <p:sldId id="794" r:id="rId24"/>
    <p:sldId id="795" r:id="rId25"/>
    <p:sldId id="796" r:id="rId26"/>
    <p:sldId id="797" r:id="rId27"/>
    <p:sldId id="798" r:id="rId28"/>
    <p:sldId id="799" r:id="rId29"/>
    <p:sldId id="800" r:id="rId30"/>
    <p:sldId id="801" r:id="rId31"/>
    <p:sldId id="802" r:id="rId32"/>
  </p:sldIdLst>
  <p:sldSz cx="10972800" cy="3657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Κόβας Κωνσταντίνος" initials="ΚΚ" lastIdx="1" clrIdx="0">
    <p:extLst>
      <p:ext uri="{19B8F6BF-5375-455C-9EA6-DF929625EA0E}">
        <p15:presenceInfo xmlns:p15="http://schemas.microsoft.com/office/powerpoint/2012/main" userId="Κόβας Κωνσταντίνος"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204" autoAdjust="0"/>
    <p:restoredTop sz="75155" autoAdjust="0"/>
  </p:normalViewPr>
  <p:slideViewPr>
    <p:cSldViewPr snapToGrid="0">
      <p:cViewPr varScale="1">
        <p:scale>
          <a:sx n="128" d="100"/>
          <a:sy n="128" d="100"/>
        </p:scale>
        <p:origin x="138"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4807AA-82D7-4557-AB82-6F336AACDDED}" type="datetimeFigureOut">
              <a:rPr lang="en-US" smtClean="0"/>
              <a:t>03-Mar-21</a:t>
            </a:fld>
            <a:endParaRPr lang="en-US"/>
          </a:p>
        </p:txBody>
      </p:sp>
      <p:sp>
        <p:nvSpPr>
          <p:cNvPr id="4" name="Slide Image Placeholder 3"/>
          <p:cNvSpPr>
            <a:spLocks noGrp="1" noRot="1" noChangeAspect="1"/>
          </p:cNvSpPr>
          <p:nvPr>
            <p:ph type="sldImg" idx="2"/>
          </p:nvPr>
        </p:nvSpPr>
        <p:spPr>
          <a:xfrm>
            <a:off x="-1200150" y="1143000"/>
            <a:ext cx="92583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232F03-E5C2-4DF3-B4CF-F5B0AE03BA54}" type="slidenum">
              <a:rPr lang="en-US" smtClean="0"/>
              <a:t>‹#›</a:t>
            </a:fld>
            <a:endParaRPr lang="en-US"/>
          </a:p>
        </p:txBody>
      </p:sp>
    </p:spTree>
    <p:extLst>
      <p:ext uri="{BB962C8B-B14F-4D97-AF65-F5344CB8AC3E}">
        <p14:creationId xmlns:p14="http://schemas.microsoft.com/office/powerpoint/2010/main" val="4017245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a:t>
            </a:fld>
            <a:endParaRPr lang="en-US"/>
          </a:p>
        </p:txBody>
      </p:sp>
    </p:spTree>
    <p:extLst>
      <p:ext uri="{BB962C8B-B14F-4D97-AF65-F5344CB8AC3E}">
        <p14:creationId xmlns:p14="http://schemas.microsoft.com/office/powerpoint/2010/main" val="342178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10</a:t>
            </a:fld>
            <a:endParaRPr lang="en-US"/>
          </a:p>
        </p:txBody>
      </p:sp>
    </p:spTree>
    <p:extLst>
      <p:ext uri="{BB962C8B-B14F-4D97-AF65-F5344CB8AC3E}">
        <p14:creationId xmlns:p14="http://schemas.microsoft.com/office/powerpoint/2010/main" val="297701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11</a:t>
            </a:fld>
            <a:endParaRPr lang="en-US"/>
          </a:p>
        </p:txBody>
      </p:sp>
    </p:spTree>
    <p:extLst>
      <p:ext uri="{BB962C8B-B14F-4D97-AF65-F5344CB8AC3E}">
        <p14:creationId xmlns:p14="http://schemas.microsoft.com/office/powerpoint/2010/main" val="921236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12</a:t>
            </a:fld>
            <a:endParaRPr lang="en-US"/>
          </a:p>
        </p:txBody>
      </p:sp>
    </p:spTree>
    <p:extLst>
      <p:ext uri="{BB962C8B-B14F-4D97-AF65-F5344CB8AC3E}">
        <p14:creationId xmlns:p14="http://schemas.microsoft.com/office/powerpoint/2010/main" val="3206972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13</a:t>
            </a:fld>
            <a:endParaRPr lang="en-US"/>
          </a:p>
        </p:txBody>
      </p:sp>
    </p:spTree>
    <p:extLst>
      <p:ext uri="{BB962C8B-B14F-4D97-AF65-F5344CB8AC3E}">
        <p14:creationId xmlns:p14="http://schemas.microsoft.com/office/powerpoint/2010/main" val="1041154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14</a:t>
            </a:fld>
            <a:endParaRPr lang="en-US"/>
          </a:p>
        </p:txBody>
      </p:sp>
    </p:spTree>
    <p:extLst>
      <p:ext uri="{BB962C8B-B14F-4D97-AF65-F5344CB8AC3E}">
        <p14:creationId xmlns:p14="http://schemas.microsoft.com/office/powerpoint/2010/main" val="1733556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15</a:t>
            </a:fld>
            <a:endParaRPr lang="en-US"/>
          </a:p>
        </p:txBody>
      </p:sp>
    </p:spTree>
    <p:extLst>
      <p:ext uri="{BB962C8B-B14F-4D97-AF65-F5344CB8AC3E}">
        <p14:creationId xmlns:p14="http://schemas.microsoft.com/office/powerpoint/2010/main" val="1134618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16</a:t>
            </a:fld>
            <a:endParaRPr lang="en-US"/>
          </a:p>
        </p:txBody>
      </p:sp>
    </p:spTree>
    <p:extLst>
      <p:ext uri="{BB962C8B-B14F-4D97-AF65-F5344CB8AC3E}">
        <p14:creationId xmlns:p14="http://schemas.microsoft.com/office/powerpoint/2010/main" val="4239603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17</a:t>
            </a:fld>
            <a:endParaRPr lang="en-US"/>
          </a:p>
        </p:txBody>
      </p:sp>
    </p:spTree>
    <p:extLst>
      <p:ext uri="{BB962C8B-B14F-4D97-AF65-F5344CB8AC3E}">
        <p14:creationId xmlns:p14="http://schemas.microsoft.com/office/powerpoint/2010/main" val="132023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18</a:t>
            </a:fld>
            <a:endParaRPr lang="en-US"/>
          </a:p>
        </p:txBody>
      </p:sp>
    </p:spTree>
    <p:extLst>
      <p:ext uri="{BB962C8B-B14F-4D97-AF65-F5344CB8AC3E}">
        <p14:creationId xmlns:p14="http://schemas.microsoft.com/office/powerpoint/2010/main" val="317458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19</a:t>
            </a:fld>
            <a:endParaRPr lang="en-US"/>
          </a:p>
        </p:txBody>
      </p:sp>
    </p:spTree>
    <p:extLst>
      <p:ext uri="{BB962C8B-B14F-4D97-AF65-F5344CB8AC3E}">
        <p14:creationId xmlns:p14="http://schemas.microsoft.com/office/powerpoint/2010/main" val="575188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a:t>
            </a:fld>
            <a:endParaRPr lang="en-US"/>
          </a:p>
        </p:txBody>
      </p:sp>
    </p:spTree>
    <p:extLst>
      <p:ext uri="{BB962C8B-B14F-4D97-AF65-F5344CB8AC3E}">
        <p14:creationId xmlns:p14="http://schemas.microsoft.com/office/powerpoint/2010/main" val="1725042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20</a:t>
            </a:fld>
            <a:endParaRPr lang="en-US"/>
          </a:p>
        </p:txBody>
      </p:sp>
    </p:spTree>
    <p:extLst>
      <p:ext uri="{BB962C8B-B14F-4D97-AF65-F5344CB8AC3E}">
        <p14:creationId xmlns:p14="http://schemas.microsoft.com/office/powerpoint/2010/main" val="3596372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21</a:t>
            </a:fld>
            <a:endParaRPr lang="en-US"/>
          </a:p>
        </p:txBody>
      </p:sp>
    </p:spTree>
    <p:extLst>
      <p:ext uri="{BB962C8B-B14F-4D97-AF65-F5344CB8AC3E}">
        <p14:creationId xmlns:p14="http://schemas.microsoft.com/office/powerpoint/2010/main" val="2097058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22</a:t>
            </a:fld>
            <a:endParaRPr lang="en-US"/>
          </a:p>
        </p:txBody>
      </p:sp>
    </p:spTree>
    <p:extLst>
      <p:ext uri="{BB962C8B-B14F-4D97-AF65-F5344CB8AC3E}">
        <p14:creationId xmlns:p14="http://schemas.microsoft.com/office/powerpoint/2010/main" val="2034097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23</a:t>
            </a:fld>
            <a:endParaRPr lang="en-US"/>
          </a:p>
        </p:txBody>
      </p:sp>
    </p:spTree>
    <p:extLst>
      <p:ext uri="{BB962C8B-B14F-4D97-AF65-F5344CB8AC3E}">
        <p14:creationId xmlns:p14="http://schemas.microsoft.com/office/powerpoint/2010/main" val="702149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24</a:t>
            </a:fld>
            <a:endParaRPr lang="en-US"/>
          </a:p>
        </p:txBody>
      </p:sp>
    </p:spTree>
    <p:extLst>
      <p:ext uri="{BB962C8B-B14F-4D97-AF65-F5344CB8AC3E}">
        <p14:creationId xmlns:p14="http://schemas.microsoft.com/office/powerpoint/2010/main" val="10265295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25</a:t>
            </a:fld>
            <a:endParaRPr lang="en-US"/>
          </a:p>
        </p:txBody>
      </p:sp>
    </p:spTree>
    <p:extLst>
      <p:ext uri="{BB962C8B-B14F-4D97-AF65-F5344CB8AC3E}">
        <p14:creationId xmlns:p14="http://schemas.microsoft.com/office/powerpoint/2010/main" val="42098770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26</a:t>
            </a:fld>
            <a:endParaRPr lang="en-US"/>
          </a:p>
        </p:txBody>
      </p:sp>
    </p:spTree>
    <p:extLst>
      <p:ext uri="{BB962C8B-B14F-4D97-AF65-F5344CB8AC3E}">
        <p14:creationId xmlns:p14="http://schemas.microsoft.com/office/powerpoint/2010/main" val="1264242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27</a:t>
            </a:fld>
            <a:endParaRPr lang="en-US"/>
          </a:p>
        </p:txBody>
      </p:sp>
    </p:spTree>
    <p:extLst>
      <p:ext uri="{BB962C8B-B14F-4D97-AF65-F5344CB8AC3E}">
        <p14:creationId xmlns:p14="http://schemas.microsoft.com/office/powerpoint/2010/main" val="2448442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28</a:t>
            </a:fld>
            <a:endParaRPr lang="en-US"/>
          </a:p>
        </p:txBody>
      </p:sp>
    </p:spTree>
    <p:extLst>
      <p:ext uri="{BB962C8B-B14F-4D97-AF65-F5344CB8AC3E}">
        <p14:creationId xmlns:p14="http://schemas.microsoft.com/office/powerpoint/2010/main" val="2919578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29</a:t>
            </a:fld>
            <a:endParaRPr lang="en-US"/>
          </a:p>
        </p:txBody>
      </p:sp>
    </p:spTree>
    <p:extLst>
      <p:ext uri="{BB962C8B-B14F-4D97-AF65-F5344CB8AC3E}">
        <p14:creationId xmlns:p14="http://schemas.microsoft.com/office/powerpoint/2010/main" val="617047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a:t>
            </a:fld>
            <a:endParaRPr lang="en-US"/>
          </a:p>
        </p:txBody>
      </p:sp>
    </p:spTree>
    <p:extLst>
      <p:ext uri="{BB962C8B-B14F-4D97-AF65-F5344CB8AC3E}">
        <p14:creationId xmlns:p14="http://schemas.microsoft.com/office/powerpoint/2010/main" val="24423338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30</a:t>
            </a:fld>
            <a:endParaRPr lang="en-US"/>
          </a:p>
        </p:txBody>
      </p:sp>
    </p:spTree>
    <p:extLst>
      <p:ext uri="{BB962C8B-B14F-4D97-AF65-F5344CB8AC3E}">
        <p14:creationId xmlns:p14="http://schemas.microsoft.com/office/powerpoint/2010/main" val="29452611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31</a:t>
            </a:fld>
            <a:endParaRPr lang="en-US"/>
          </a:p>
        </p:txBody>
      </p:sp>
    </p:spTree>
    <p:extLst>
      <p:ext uri="{BB962C8B-B14F-4D97-AF65-F5344CB8AC3E}">
        <p14:creationId xmlns:p14="http://schemas.microsoft.com/office/powerpoint/2010/main" val="246561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4</a:t>
            </a:fld>
            <a:endParaRPr lang="en-US"/>
          </a:p>
        </p:txBody>
      </p:sp>
    </p:spTree>
    <p:extLst>
      <p:ext uri="{BB962C8B-B14F-4D97-AF65-F5344CB8AC3E}">
        <p14:creationId xmlns:p14="http://schemas.microsoft.com/office/powerpoint/2010/main" val="1488273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5</a:t>
            </a:fld>
            <a:endParaRPr lang="en-US"/>
          </a:p>
        </p:txBody>
      </p:sp>
    </p:spTree>
    <p:extLst>
      <p:ext uri="{BB962C8B-B14F-4D97-AF65-F5344CB8AC3E}">
        <p14:creationId xmlns:p14="http://schemas.microsoft.com/office/powerpoint/2010/main" val="1171986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6</a:t>
            </a:fld>
            <a:endParaRPr lang="en-US"/>
          </a:p>
        </p:txBody>
      </p:sp>
    </p:spTree>
    <p:extLst>
      <p:ext uri="{BB962C8B-B14F-4D97-AF65-F5344CB8AC3E}">
        <p14:creationId xmlns:p14="http://schemas.microsoft.com/office/powerpoint/2010/main" val="3666560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7</a:t>
            </a:fld>
            <a:endParaRPr lang="en-US"/>
          </a:p>
        </p:txBody>
      </p:sp>
    </p:spTree>
    <p:extLst>
      <p:ext uri="{BB962C8B-B14F-4D97-AF65-F5344CB8AC3E}">
        <p14:creationId xmlns:p14="http://schemas.microsoft.com/office/powerpoint/2010/main" val="2289080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8</a:t>
            </a:fld>
            <a:endParaRPr lang="en-US"/>
          </a:p>
        </p:txBody>
      </p:sp>
    </p:spTree>
    <p:extLst>
      <p:ext uri="{BB962C8B-B14F-4D97-AF65-F5344CB8AC3E}">
        <p14:creationId xmlns:p14="http://schemas.microsoft.com/office/powerpoint/2010/main" val="3977034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QUIZ</a:t>
            </a:r>
            <a:endParaRPr lang="en-US" dirty="0"/>
          </a:p>
        </p:txBody>
      </p:sp>
      <p:sp>
        <p:nvSpPr>
          <p:cNvPr id="4" name="Slide Number Placeholder 3"/>
          <p:cNvSpPr>
            <a:spLocks noGrp="1"/>
          </p:cNvSpPr>
          <p:nvPr>
            <p:ph type="sldNum" sz="quarter" idx="5"/>
          </p:nvPr>
        </p:nvSpPr>
        <p:spPr/>
        <p:txBody>
          <a:bodyPr/>
          <a:lstStyle/>
          <a:p>
            <a:fld id="{5B232F03-E5C2-4DF3-B4CF-F5B0AE03BA54}" type="slidenum">
              <a:rPr lang="en-US" smtClean="0"/>
              <a:t>9</a:t>
            </a:fld>
            <a:endParaRPr lang="en-US"/>
          </a:p>
        </p:txBody>
      </p:sp>
    </p:spTree>
    <p:extLst>
      <p:ext uri="{BB962C8B-B14F-4D97-AF65-F5344CB8AC3E}">
        <p14:creationId xmlns:p14="http://schemas.microsoft.com/office/powerpoint/2010/main" val="3655734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598593"/>
            <a:ext cx="8229600" cy="1273387"/>
          </a:xfrm>
        </p:spPr>
        <p:txBody>
          <a:bodyPr anchor="b"/>
          <a:lstStyle>
            <a:lvl1pPr algn="ctr">
              <a:defRPr sz="3200"/>
            </a:lvl1pPr>
          </a:lstStyle>
          <a:p>
            <a:r>
              <a:rPr lang="en-US"/>
              <a:t>Click to edit Master title style</a:t>
            </a:r>
            <a:endParaRPr lang="en-US" dirty="0"/>
          </a:p>
        </p:txBody>
      </p:sp>
      <p:sp>
        <p:nvSpPr>
          <p:cNvPr id="3" name="Subtitle 2"/>
          <p:cNvSpPr>
            <a:spLocks noGrp="1"/>
          </p:cNvSpPr>
          <p:nvPr>
            <p:ph type="subTitle" idx="1"/>
          </p:nvPr>
        </p:nvSpPr>
        <p:spPr>
          <a:xfrm>
            <a:off x="1371600" y="1921087"/>
            <a:ext cx="8229600" cy="883073"/>
          </a:xfrm>
        </p:spPr>
        <p:txBody>
          <a:bodyPr/>
          <a:lstStyle>
            <a:lvl1pPr marL="0" indent="0" algn="ctr">
              <a:buNone/>
              <a:defRPr sz="1280"/>
            </a:lvl1pPr>
            <a:lvl2pPr marL="243825" indent="0" algn="ctr">
              <a:buNone/>
              <a:defRPr sz="1067"/>
            </a:lvl2pPr>
            <a:lvl3pPr marL="487650" indent="0" algn="ctr">
              <a:buNone/>
              <a:defRPr sz="960"/>
            </a:lvl3pPr>
            <a:lvl4pPr marL="731474" indent="0" algn="ctr">
              <a:buNone/>
              <a:defRPr sz="853"/>
            </a:lvl4pPr>
            <a:lvl5pPr marL="975299" indent="0" algn="ctr">
              <a:buNone/>
              <a:defRPr sz="853"/>
            </a:lvl5pPr>
            <a:lvl6pPr marL="1219124" indent="0" algn="ctr">
              <a:buNone/>
              <a:defRPr sz="853"/>
            </a:lvl6pPr>
            <a:lvl7pPr marL="1462949" indent="0" algn="ctr">
              <a:buNone/>
              <a:defRPr sz="853"/>
            </a:lvl7pPr>
            <a:lvl8pPr marL="1706773" indent="0" algn="ctr">
              <a:buNone/>
              <a:defRPr sz="853"/>
            </a:lvl8pPr>
            <a:lvl9pPr marL="1950598" indent="0" algn="ctr">
              <a:buNone/>
              <a:defRPr sz="85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03-Mar-21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1009318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03-Mar-21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085529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194733"/>
            <a:ext cx="2366010" cy="309964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194733"/>
            <a:ext cx="6960870" cy="30996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03-Mar-21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967765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75C8E0-3A49-4DBB-8477-55C3EBB6E0EA}" type="datetimeFigureOut">
              <a:rPr lang="en-US" smtClean="0"/>
              <a:t>03-Mar-21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48862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911860"/>
            <a:ext cx="9464040" cy="1521460"/>
          </a:xfrm>
        </p:spPr>
        <p:txBody>
          <a:bodyPr anchor="b"/>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48665" y="2447714"/>
            <a:ext cx="9464040" cy="800100"/>
          </a:xfrm>
        </p:spPr>
        <p:txBody>
          <a:bodyPr/>
          <a:lstStyle>
            <a:lvl1pPr marL="0" indent="0">
              <a:buNone/>
              <a:defRPr sz="1280">
                <a:solidFill>
                  <a:schemeClr val="tx1">
                    <a:tint val="75000"/>
                  </a:schemeClr>
                </a:solidFill>
              </a:defRPr>
            </a:lvl1pPr>
            <a:lvl2pPr marL="243825" indent="0">
              <a:buNone/>
              <a:defRPr sz="1067">
                <a:solidFill>
                  <a:schemeClr val="tx1">
                    <a:tint val="75000"/>
                  </a:schemeClr>
                </a:solidFill>
              </a:defRPr>
            </a:lvl2pPr>
            <a:lvl3pPr marL="487650" indent="0">
              <a:buNone/>
              <a:defRPr sz="960">
                <a:solidFill>
                  <a:schemeClr val="tx1">
                    <a:tint val="75000"/>
                  </a:schemeClr>
                </a:solidFill>
              </a:defRPr>
            </a:lvl3pPr>
            <a:lvl4pPr marL="731474" indent="0">
              <a:buNone/>
              <a:defRPr sz="853">
                <a:solidFill>
                  <a:schemeClr val="tx1">
                    <a:tint val="75000"/>
                  </a:schemeClr>
                </a:solidFill>
              </a:defRPr>
            </a:lvl4pPr>
            <a:lvl5pPr marL="975299" indent="0">
              <a:buNone/>
              <a:defRPr sz="853">
                <a:solidFill>
                  <a:schemeClr val="tx1">
                    <a:tint val="75000"/>
                  </a:schemeClr>
                </a:solidFill>
              </a:defRPr>
            </a:lvl5pPr>
            <a:lvl6pPr marL="1219124" indent="0">
              <a:buNone/>
              <a:defRPr sz="853">
                <a:solidFill>
                  <a:schemeClr val="tx1">
                    <a:tint val="75000"/>
                  </a:schemeClr>
                </a:solidFill>
              </a:defRPr>
            </a:lvl6pPr>
            <a:lvl7pPr marL="1462949" indent="0">
              <a:buNone/>
              <a:defRPr sz="853">
                <a:solidFill>
                  <a:schemeClr val="tx1">
                    <a:tint val="75000"/>
                  </a:schemeClr>
                </a:solidFill>
              </a:defRPr>
            </a:lvl7pPr>
            <a:lvl8pPr marL="1706773" indent="0">
              <a:buNone/>
              <a:defRPr sz="853">
                <a:solidFill>
                  <a:schemeClr val="tx1">
                    <a:tint val="75000"/>
                  </a:schemeClr>
                </a:solidFill>
              </a:defRPr>
            </a:lvl8pPr>
            <a:lvl9pPr marL="1950598" indent="0">
              <a:buNone/>
              <a:defRPr sz="85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75C8E0-3A49-4DBB-8477-55C3EBB6E0EA}" type="datetimeFigureOut">
              <a:rPr lang="en-US" smtClean="0"/>
              <a:t>03-Mar-21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118378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973666"/>
            <a:ext cx="466344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973666"/>
            <a:ext cx="4663440" cy="2320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75C8E0-3A49-4DBB-8477-55C3EBB6E0EA}" type="datetimeFigureOut">
              <a:rPr lang="en-US" smtClean="0"/>
              <a:t>03-Mar-21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81314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194734"/>
            <a:ext cx="9464040" cy="706967"/>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896620"/>
            <a:ext cx="4642008"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4" name="Content Placeholder 3"/>
          <p:cNvSpPr>
            <a:spLocks noGrp="1"/>
          </p:cNvSpPr>
          <p:nvPr>
            <p:ph sz="half" idx="2"/>
          </p:nvPr>
        </p:nvSpPr>
        <p:spPr>
          <a:xfrm>
            <a:off x="755810" y="1336040"/>
            <a:ext cx="4642008"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896620"/>
            <a:ext cx="4664869" cy="439420"/>
          </a:xfrm>
        </p:spPr>
        <p:txBody>
          <a:bodyPr anchor="b"/>
          <a:lstStyle>
            <a:lvl1pPr marL="0" indent="0">
              <a:buNone/>
              <a:defRPr sz="1280" b="1"/>
            </a:lvl1pPr>
            <a:lvl2pPr marL="243825" indent="0">
              <a:buNone/>
              <a:defRPr sz="1067" b="1"/>
            </a:lvl2pPr>
            <a:lvl3pPr marL="487650" indent="0">
              <a:buNone/>
              <a:defRPr sz="960" b="1"/>
            </a:lvl3pPr>
            <a:lvl4pPr marL="731474" indent="0">
              <a:buNone/>
              <a:defRPr sz="853" b="1"/>
            </a:lvl4pPr>
            <a:lvl5pPr marL="975299" indent="0">
              <a:buNone/>
              <a:defRPr sz="853" b="1"/>
            </a:lvl5pPr>
            <a:lvl6pPr marL="1219124" indent="0">
              <a:buNone/>
              <a:defRPr sz="853" b="1"/>
            </a:lvl6pPr>
            <a:lvl7pPr marL="1462949" indent="0">
              <a:buNone/>
              <a:defRPr sz="853" b="1"/>
            </a:lvl7pPr>
            <a:lvl8pPr marL="1706773" indent="0">
              <a:buNone/>
              <a:defRPr sz="853" b="1"/>
            </a:lvl8pPr>
            <a:lvl9pPr marL="1950598" indent="0">
              <a:buNone/>
              <a:defRPr sz="853" b="1"/>
            </a:lvl9pPr>
          </a:lstStyle>
          <a:p>
            <a:pPr lvl="0"/>
            <a:r>
              <a:rPr lang="en-US"/>
              <a:t>Click to edit Master text styles</a:t>
            </a:r>
          </a:p>
        </p:txBody>
      </p:sp>
      <p:sp>
        <p:nvSpPr>
          <p:cNvPr id="6" name="Content Placeholder 5"/>
          <p:cNvSpPr>
            <a:spLocks noGrp="1"/>
          </p:cNvSpPr>
          <p:nvPr>
            <p:ph sz="quarter" idx="4"/>
          </p:nvPr>
        </p:nvSpPr>
        <p:spPr>
          <a:xfrm>
            <a:off x="5554980" y="1336040"/>
            <a:ext cx="4664869" cy="19651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75C8E0-3A49-4DBB-8477-55C3EBB6E0EA}" type="datetimeFigureOut">
              <a:rPr lang="en-US" smtClean="0"/>
              <a:t>03-Mar-21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1134476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375C8E0-3A49-4DBB-8477-55C3EBB6E0EA}" type="datetimeFigureOut">
              <a:rPr lang="en-US" smtClean="0"/>
              <a:t>03-Mar-21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434439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5C8E0-3A49-4DBB-8477-55C3EBB6E0EA}" type="datetimeFigureOut">
              <a:rPr lang="en-US" smtClean="0"/>
              <a:t>03-Mar-21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307003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243840"/>
            <a:ext cx="3539013" cy="853440"/>
          </a:xfrm>
        </p:spPr>
        <p:txBody>
          <a:bodyPr anchor="b"/>
          <a:lstStyle>
            <a:lvl1pPr>
              <a:defRPr sz="1707"/>
            </a:lvl1pPr>
          </a:lstStyle>
          <a:p>
            <a:r>
              <a:rPr lang="en-US"/>
              <a:t>Click to edit Master title style</a:t>
            </a:r>
            <a:endParaRPr lang="en-US" dirty="0"/>
          </a:p>
        </p:txBody>
      </p:sp>
      <p:sp>
        <p:nvSpPr>
          <p:cNvPr id="3" name="Content Placeholder 2"/>
          <p:cNvSpPr>
            <a:spLocks noGrp="1"/>
          </p:cNvSpPr>
          <p:nvPr>
            <p:ph idx="1"/>
          </p:nvPr>
        </p:nvSpPr>
        <p:spPr>
          <a:xfrm>
            <a:off x="4664869" y="526627"/>
            <a:ext cx="5554980" cy="2599267"/>
          </a:xfrm>
        </p:spPr>
        <p:txBody>
          <a:bodyPr/>
          <a:lstStyle>
            <a:lvl1pPr>
              <a:defRPr sz="1707"/>
            </a:lvl1pPr>
            <a:lvl2pPr>
              <a:defRPr sz="1493"/>
            </a:lvl2pPr>
            <a:lvl3pPr>
              <a:defRPr sz="128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097280"/>
            <a:ext cx="3539013"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8375C8E0-3A49-4DBB-8477-55C3EBB6E0EA}" type="datetimeFigureOut">
              <a:rPr lang="en-US" smtClean="0"/>
              <a:t>03-Mar-21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62944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243840"/>
            <a:ext cx="3539013" cy="853440"/>
          </a:xfrm>
        </p:spPr>
        <p:txBody>
          <a:bodyPr anchor="b"/>
          <a:lstStyle>
            <a:lvl1pPr>
              <a:defRPr sz="1707"/>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526627"/>
            <a:ext cx="5554980" cy="2599267"/>
          </a:xfrm>
        </p:spPr>
        <p:txBody>
          <a:bodyPr anchor="t"/>
          <a:lstStyle>
            <a:lvl1pPr marL="0" indent="0">
              <a:buNone/>
              <a:defRPr sz="1707"/>
            </a:lvl1pPr>
            <a:lvl2pPr marL="243825" indent="0">
              <a:buNone/>
              <a:defRPr sz="1493"/>
            </a:lvl2pPr>
            <a:lvl3pPr marL="487650" indent="0">
              <a:buNone/>
              <a:defRPr sz="1280"/>
            </a:lvl3pPr>
            <a:lvl4pPr marL="731474" indent="0">
              <a:buNone/>
              <a:defRPr sz="1067"/>
            </a:lvl4pPr>
            <a:lvl5pPr marL="975299" indent="0">
              <a:buNone/>
              <a:defRPr sz="1067"/>
            </a:lvl5pPr>
            <a:lvl6pPr marL="1219124" indent="0">
              <a:buNone/>
              <a:defRPr sz="1067"/>
            </a:lvl6pPr>
            <a:lvl7pPr marL="1462949" indent="0">
              <a:buNone/>
              <a:defRPr sz="1067"/>
            </a:lvl7pPr>
            <a:lvl8pPr marL="1706773" indent="0">
              <a:buNone/>
              <a:defRPr sz="1067"/>
            </a:lvl8pPr>
            <a:lvl9pPr marL="1950598" indent="0">
              <a:buNone/>
              <a:defRPr sz="1067"/>
            </a:lvl9pPr>
          </a:lstStyle>
          <a:p>
            <a:r>
              <a:rPr lang="en-US"/>
              <a:t>Click icon to add picture</a:t>
            </a:r>
            <a:endParaRPr lang="en-US" dirty="0"/>
          </a:p>
        </p:txBody>
      </p:sp>
      <p:sp>
        <p:nvSpPr>
          <p:cNvPr id="4" name="Text Placeholder 3"/>
          <p:cNvSpPr>
            <a:spLocks noGrp="1"/>
          </p:cNvSpPr>
          <p:nvPr>
            <p:ph type="body" sz="half" idx="2"/>
          </p:nvPr>
        </p:nvSpPr>
        <p:spPr>
          <a:xfrm>
            <a:off x="755810" y="1097280"/>
            <a:ext cx="3539013" cy="2032847"/>
          </a:xfrm>
        </p:spPr>
        <p:txBody>
          <a:bodyPr/>
          <a:lstStyle>
            <a:lvl1pPr marL="0" indent="0">
              <a:buNone/>
              <a:defRPr sz="853"/>
            </a:lvl1pPr>
            <a:lvl2pPr marL="243825" indent="0">
              <a:buNone/>
              <a:defRPr sz="747"/>
            </a:lvl2pPr>
            <a:lvl3pPr marL="487650" indent="0">
              <a:buNone/>
              <a:defRPr sz="640"/>
            </a:lvl3pPr>
            <a:lvl4pPr marL="731474" indent="0">
              <a:buNone/>
              <a:defRPr sz="533"/>
            </a:lvl4pPr>
            <a:lvl5pPr marL="975299" indent="0">
              <a:buNone/>
              <a:defRPr sz="533"/>
            </a:lvl5pPr>
            <a:lvl6pPr marL="1219124" indent="0">
              <a:buNone/>
              <a:defRPr sz="533"/>
            </a:lvl6pPr>
            <a:lvl7pPr marL="1462949" indent="0">
              <a:buNone/>
              <a:defRPr sz="533"/>
            </a:lvl7pPr>
            <a:lvl8pPr marL="1706773" indent="0">
              <a:buNone/>
              <a:defRPr sz="533"/>
            </a:lvl8pPr>
            <a:lvl9pPr marL="1950598" indent="0">
              <a:buNone/>
              <a:defRPr sz="533"/>
            </a:lvl9pPr>
          </a:lstStyle>
          <a:p>
            <a:pPr lvl="0"/>
            <a:r>
              <a:rPr lang="en-US"/>
              <a:t>Click to edit Master text styles</a:t>
            </a:r>
          </a:p>
        </p:txBody>
      </p:sp>
      <p:sp>
        <p:nvSpPr>
          <p:cNvPr id="5" name="Date Placeholder 4"/>
          <p:cNvSpPr>
            <a:spLocks noGrp="1"/>
          </p:cNvSpPr>
          <p:nvPr>
            <p:ph type="dt" sz="half" idx="10"/>
          </p:nvPr>
        </p:nvSpPr>
        <p:spPr/>
        <p:txBody>
          <a:bodyPr/>
          <a:lstStyle/>
          <a:p>
            <a:fld id="{8375C8E0-3A49-4DBB-8477-55C3EBB6E0EA}" type="datetimeFigureOut">
              <a:rPr lang="en-US" smtClean="0"/>
              <a:t>03-Mar-21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19B87-D808-4CF7-800B-E2E390D869B5}" type="slidenum">
              <a:rPr lang="en-US" smtClean="0"/>
              <a:t>‹#›</a:t>
            </a:fld>
            <a:endParaRPr lang="en-US"/>
          </a:p>
        </p:txBody>
      </p:sp>
    </p:spTree>
    <p:extLst>
      <p:ext uri="{BB962C8B-B14F-4D97-AF65-F5344CB8AC3E}">
        <p14:creationId xmlns:p14="http://schemas.microsoft.com/office/powerpoint/2010/main" val="2292026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194734"/>
            <a:ext cx="9464040" cy="7069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973666"/>
            <a:ext cx="9464040" cy="2320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3390054"/>
            <a:ext cx="2468880" cy="194733"/>
          </a:xfrm>
          <a:prstGeom prst="rect">
            <a:avLst/>
          </a:prstGeom>
        </p:spPr>
        <p:txBody>
          <a:bodyPr vert="horz" lIns="91440" tIns="45720" rIns="91440" bIns="45720" rtlCol="0" anchor="ctr"/>
          <a:lstStyle>
            <a:lvl1pPr algn="l">
              <a:defRPr sz="640">
                <a:solidFill>
                  <a:schemeClr val="tx1">
                    <a:tint val="75000"/>
                  </a:schemeClr>
                </a:solidFill>
              </a:defRPr>
            </a:lvl1pPr>
          </a:lstStyle>
          <a:p>
            <a:fld id="{8375C8E0-3A49-4DBB-8477-55C3EBB6E0EA}" type="datetimeFigureOut">
              <a:rPr lang="en-US" smtClean="0"/>
              <a:t>03-Mar-21</a:t>
            </a:fld>
            <a:endParaRPr lang="en-US"/>
          </a:p>
        </p:txBody>
      </p:sp>
      <p:sp>
        <p:nvSpPr>
          <p:cNvPr id="5" name="Footer Placeholder 4"/>
          <p:cNvSpPr>
            <a:spLocks noGrp="1"/>
          </p:cNvSpPr>
          <p:nvPr>
            <p:ph type="ftr" sz="quarter" idx="3"/>
          </p:nvPr>
        </p:nvSpPr>
        <p:spPr>
          <a:xfrm>
            <a:off x="3634740" y="3390054"/>
            <a:ext cx="3703320" cy="194733"/>
          </a:xfrm>
          <a:prstGeom prst="rect">
            <a:avLst/>
          </a:prstGeom>
        </p:spPr>
        <p:txBody>
          <a:bodyPr vert="horz" lIns="91440" tIns="45720" rIns="91440" bIns="45720" rtlCol="0" anchor="ctr"/>
          <a:lstStyle>
            <a:lvl1pPr algn="ctr">
              <a:defRPr sz="6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3390054"/>
            <a:ext cx="2468880" cy="194733"/>
          </a:xfrm>
          <a:prstGeom prst="rect">
            <a:avLst/>
          </a:prstGeom>
        </p:spPr>
        <p:txBody>
          <a:bodyPr vert="horz" lIns="91440" tIns="45720" rIns="91440" bIns="45720" rtlCol="0" anchor="ctr"/>
          <a:lstStyle>
            <a:lvl1pPr algn="r">
              <a:defRPr sz="640">
                <a:solidFill>
                  <a:schemeClr val="tx1">
                    <a:tint val="75000"/>
                  </a:schemeClr>
                </a:solidFill>
              </a:defRPr>
            </a:lvl1pPr>
          </a:lstStyle>
          <a:p>
            <a:fld id="{49B19B87-D808-4CF7-800B-E2E390D869B5}" type="slidenum">
              <a:rPr lang="en-US" smtClean="0"/>
              <a:t>‹#›</a:t>
            </a:fld>
            <a:endParaRPr lang="en-US"/>
          </a:p>
        </p:txBody>
      </p:sp>
    </p:spTree>
    <p:extLst>
      <p:ext uri="{BB962C8B-B14F-4D97-AF65-F5344CB8AC3E}">
        <p14:creationId xmlns:p14="http://schemas.microsoft.com/office/powerpoint/2010/main" val="3502377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87650" rtl="0" eaLnBrk="1" latinLnBrk="0" hangingPunct="1">
        <a:lnSpc>
          <a:spcPct val="90000"/>
        </a:lnSpc>
        <a:spcBef>
          <a:spcPct val="0"/>
        </a:spcBef>
        <a:buNone/>
        <a:defRPr sz="2347" kern="1200">
          <a:solidFill>
            <a:schemeClr val="tx1"/>
          </a:solidFill>
          <a:latin typeface="+mj-lt"/>
          <a:ea typeface="+mj-ea"/>
          <a:cs typeface="+mj-cs"/>
        </a:defRPr>
      </a:lvl1pPr>
    </p:titleStyle>
    <p:bodyStyle>
      <a:lvl1pPr marL="121912" indent="-121912" algn="l" defTabSz="487650" rtl="0" eaLnBrk="1" latinLnBrk="0" hangingPunct="1">
        <a:lnSpc>
          <a:spcPct val="90000"/>
        </a:lnSpc>
        <a:spcBef>
          <a:spcPts val="533"/>
        </a:spcBef>
        <a:buFont typeface="Arial" panose="020B0604020202020204" pitchFamily="34" charset="0"/>
        <a:buChar char="•"/>
        <a:defRPr sz="1493" kern="1200">
          <a:solidFill>
            <a:schemeClr val="tx1"/>
          </a:solidFill>
          <a:latin typeface="+mn-lt"/>
          <a:ea typeface="+mn-ea"/>
          <a:cs typeface="+mn-cs"/>
        </a:defRPr>
      </a:lvl1pPr>
      <a:lvl2pPr marL="365737" indent="-121912" algn="l" defTabSz="487650" rtl="0" eaLnBrk="1" latinLnBrk="0" hangingPunct="1">
        <a:lnSpc>
          <a:spcPct val="90000"/>
        </a:lnSpc>
        <a:spcBef>
          <a:spcPts val="267"/>
        </a:spcBef>
        <a:buFont typeface="Arial" panose="020B0604020202020204" pitchFamily="34" charset="0"/>
        <a:buChar char="•"/>
        <a:defRPr sz="1280" kern="1200">
          <a:solidFill>
            <a:schemeClr val="tx1"/>
          </a:solidFill>
          <a:latin typeface="+mn-lt"/>
          <a:ea typeface="+mn-ea"/>
          <a:cs typeface="+mn-cs"/>
        </a:defRPr>
      </a:lvl2pPr>
      <a:lvl3pPr marL="609562" indent="-121912" algn="l" defTabSz="487650" rtl="0" eaLnBrk="1" latinLnBrk="0" hangingPunct="1">
        <a:lnSpc>
          <a:spcPct val="90000"/>
        </a:lnSpc>
        <a:spcBef>
          <a:spcPts val="267"/>
        </a:spcBef>
        <a:buFont typeface="Arial" panose="020B0604020202020204" pitchFamily="34" charset="0"/>
        <a:buChar char="•"/>
        <a:defRPr sz="1067" kern="1200">
          <a:solidFill>
            <a:schemeClr val="tx1"/>
          </a:solidFill>
          <a:latin typeface="+mn-lt"/>
          <a:ea typeface="+mn-ea"/>
          <a:cs typeface="+mn-cs"/>
        </a:defRPr>
      </a:lvl3pPr>
      <a:lvl4pPr marL="853387"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4pPr>
      <a:lvl5pPr marL="109721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5pPr>
      <a:lvl6pPr marL="134103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6pPr>
      <a:lvl7pPr marL="1584861"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7pPr>
      <a:lvl8pPr marL="1828686"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8pPr>
      <a:lvl9pPr marL="2072510" indent="-121912" algn="l" defTabSz="487650" rtl="0" eaLnBrk="1" latinLnBrk="0" hangingPunct="1">
        <a:lnSpc>
          <a:spcPct val="90000"/>
        </a:lnSpc>
        <a:spcBef>
          <a:spcPts val="267"/>
        </a:spcBef>
        <a:buFont typeface="Arial" panose="020B0604020202020204" pitchFamily="34" charset="0"/>
        <a:buChar char="•"/>
        <a:defRPr sz="960" kern="1200">
          <a:solidFill>
            <a:schemeClr val="tx1"/>
          </a:solidFill>
          <a:latin typeface="+mn-lt"/>
          <a:ea typeface="+mn-ea"/>
          <a:cs typeface="+mn-cs"/>
        </a:defRPr>
      </a:lvl9pPr>
    </p:bodyStyle>
    <p:otherStyle>
      <a:defPPr>
        <a:defRPr lang="en-US"/>
      </a:defPPr>
      <a:lvl1pPr marL="0" algn="l" defTabSz="487650" rtl="0" eaLnBrk="1" latinLnBrk="0" hangingPunct="1">
        <a:defRPr sz="960" kern="1200">
          <a:solidFill>
            <a:schemeClr val="tx1"/>
          </a:solidFill>
          <a:latin typeface="+mn-lt"/>
          <a:ea typeface="+mn-ea"/>
          <a:cs typeface="+mn-cs"/>
        </a:defRPr>
      </a:lvl1pPr>
      <a:lvl2pPr marL="243825" algn="l" defTabSz="487650" rtl="0" eaLnBrk="1" latinLnBrk="0" hangingPunct="1">
        <a:defRPr sz="960" kern="1200">
          <a:solidFill>
            <a:schemeClr val="tx1"/>
          </a:solidFill>
          <a:latin typeface="+mn-lt"/>
          <a:ea typeface="+mn-ea"/>
          <a:cs typeface="+mn-cs"/>
        </a:defRPr>
      </a:lvl2pPr>
      <a:lvl3pPr marL="487650" algn="l" defTabSz="487650" rtl="0" eaLnBrk="1" latinLnBrk="0" hangingPunct="1">
        <a:defRPr sz="960" kern="1200">
          <a:solidFill>
            <a:schemeClr val="tx1"/>
          </a:solidFill>
          <a:latin typeface="+mn-lt"/>
          <a:ea typeface="+mn-ea"/>
          <a:cs typeface="+mn-cs"/>
        </a:defRPr>
      </a:lvl3pPr>
      <a:lvl4pPr marL="731474" algn="l" defTabSz="487650" rtl="0" eaLnBrk="1" latinLnBrk="0" hangingPunct="1">
        <a:defRPr sz="960" kern="1200">
          <a:solidFill>
            <a:schemeClr val="tx1"/>
          </a:solidFill>
          <a:latin typeface="+mn-lt"/>
          <a:ea typeface="+mn-ea"/>
          <a:cs typeface="+mn-cs"/>
        </a:defRPr>
      </a:lvl4pPr>
      <a:lvl5pPr marL="975299" algn="l" defTabSz="487650" rtl="0" eaLnBrk="1" latinLnBrk="0" hangingPunct="1">
        <a:defRPr sz="960" kern="1200">
          <a:solidFill>
            <a:schemeClr val="tx1"/>
          </a:solidFill>
          <a:latin typeface="+mn-lt"/>
          <a:ea typeface="+mn-ea"/>
          <a:cs typeface="+mn-cs"/>
        </a:defRPr>
      </a:lvl5pPr>
      <a:lvl6pPr marL="1219124" algn="l" defTabSz="487650" rtl="0" eaLnBrk="1" latinLnBrk="0" hangingPunct="1">
        <a:defRPr sz="960" kern="1200">
          <a:solidFill>
            <a:schemeClr val="tx1"/>
          </a:solidFill>
          <a:latin typeface="+mn-lt"/>
          <a:ea typeface="+mn-ea"/>
          <a:cs typeface="+mn-cs"/>
        </a:defRPr>
      </a:lvl6pPr>
      <a:lvl7pPr marL="1462949" algn="l" defTabSz="487650" rtl="0" eaLnBrk="1" latinLnBrk="0" hangingPunct="1">
        <a:defRPr sz="960" kern="1200">
          <a:solidFill>
            <a:schemeClr val="tx1"/>
          </a:solidFill>
          <a:latin typeface="+mn-lt"/>
          <a:ea typeface="+mn-ea"/>
          <a:cs typeface="+mn-cs"/>
        </a:defRPr>
      </a:lvl7pPr>
      <a:lvl8pPr marL="1706773" algn="l" defTabSz="487650" rtl="0" eaLnBrk="1" latinLnBrk="0" hangingPunct="1">
        <a:defRPr sz="960" kern="1200">
          <a:solidFill>
            <a:schemeClr val="tx1"/>
          </a:solidFill>
          <a:latin typeface="+mn-lt"/>
          <a:ea typeface="+mn-ea"/>
          <a:cs typeface="+mn-cs"/>
        </a:defRPr>
      </a:lvl8pPr>
      <a:lvl9pPr marL="1950598" algn="l" defTabSz="487650" rtl="0" eaLnBrk="1" latinLnBrk="0" hangingPunct="1">
        <a:defRPr sz="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fontScale="92500" lnSpcReduction="20000"/>
          </a:bodyPr>
          <a:lstStyle/>
          <a:p>
            <a:pPr marL="0" indent="0">
              <a:buNone/>
            </a:pPr>
            <a:r>
              <a:rPr lang="en-US" sz="4000" b="1" dirty="0">
                <a:latin typeface="Calibri" panose="020F0502020204030204" pitchFamily="34" charset="0"/>
                <a:ea typeface="Calibri" panose="020F0502020204030204" pitchFamily="34" charset="0"/>
              </a:rPr>
              <a:t>LEARN YOUR STYLE FOR CONFLICT SOLVING</a:t>
            </a:r>
          </a:p>
          <a:p>
            <a:pPr marL="0" indent="0">
              <a:buNone/>
            </a:pPr>
            <a:r>
              <a:rPr lang="en-US" sz="4000" dirty="0">
                <a:latin typeface="Calibri" panose="020F0502020204030204" pitchFamily="34" charset="0"/>
                <a:ea typeface="Calibri" panose="020F0502020204030204" pitchFamily="34" charset="0"/>
              </a:rPr>
              <a:t>The following sentences apply to conflict or negotiation situations. For each pair of sentences describing possible reactions, select the sentence that is either the most characteristic or more similar to be your behavior. At various points sentences can be repeated.</a:t>
            </a:r>
          </a:p>
        </p:txBody>
      </p:sp>
    </p:spTree>
    <p:extLst>
      <p:ext uri="{BB962C8B-B14F-4D97-AF65-F5344CB8AC3E}">
        <p14:creationId xmlns:p14="http://schemas.microsoft.com/office/powerpoint/2010/main" val="2813966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think differences are not always worth worrying about. </a:t>
            </a:r>
          </a:p>
          <a:p>
            <a:pPr marL="742950" indent="-742950">
              <a:buAutoNum type="arabicPeriod"/>
            </a:pPr>
            <a:r>
              <a:rPr lang="en-US" sz="4000" dirty="0">
                <a:latin typeface="Calibri" panose="020F0502020204030204" pitchFamily="34" charset="0"/>
                <a:ea typeface="Calibri" panose="020F0502020204030204" pitchFamily="34" charset="0"/>
              </a:rPr>
              <a:t>I put some effort into achieving my goal.</a:t>
            </a:r>
          </a:p>
        </p:txBody>
      </p:sp>
    </p:spTree>
    <p:extLst>
      <p:ext uri="{BB962C8B-B14F-4D97-AF65-F5344CB8AC3E}">
        <p14:creationId xmlns:p14="http://schemas.microsoft.com/office/powerpoint/2010/main" val="2272461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strive hard to achieve my goals. </a:t>
            </a:r>
          </a:p>
          <a:p>
            <a:pPr marL="742950" indent="-742950">
              <a:buAutoNum type="arabicPeriod"/>
            </a:pPr>
            <a:r>
              <a:rPr lang="en-US" sz="4000" dirty="0">
                <a:latin typeface="Calibri" panose="020F0502020204030204" pitchFamily="34" charset="0"/>
                <a:ea typeface="Calibri" panose="020F0502020204030204" pitchFamily="34" charset="0"/>
              </a:rPr>
              <a:t>I'm trying to find a compromise solution.</a:t>
            </a:r>
          </a:p>
        </p:txBody>
      </p:sp>
    </p:spTree>
    <p:extLst>
      <p:ext uri="{BB962C8B-B14F-4D97-AF65-F5344CB8AC3E}">
        <p14:creationId xmlns:p14="http://schemas.microsoft.com/office/powerpoint/2010/main" val="275979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try to immediately reveal all problems. </a:t>
            </a:r>
          </a:p>
          <a:p>
            <a:pPr marL="742950" indent="-742950">
              <a:buAutoNum type="arabicPeriod"/>
            </a:pPr>
            <a:r>
              <a:rPr lang="en-US" sz="4000" dirty="0">
                <a:latin typeface="Calibri" panose="020F0502020204030204" pitchFamily="34" charset="0"/>
                <a:ea typeface="Calibri" panose="020F0502020204030204" pitchFamily="34" charset="0"/>
              </a:rPr>
              <a:t>I could try to calm the feelings of others and keep our relationship.</a:t>
            </a:r>
          </a:p>
        </p:txBody>
      </p:sp>
    </p:spTree>
    <p:extLst>
      <p:ext uri="{BB962C8B-B14F-4D97-AF65-F5344CB8AC3E}">
        <p14:creationId xmlns:p14="http://schemas.microsoft.com/office/powerpoint/2010/main" val="3824304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Sometimes I avoid taking a position that would cause controversy. </a:t>
            </a:r>
          </a:p>
          <a:p>
            <a:pPr marL="742950" indent="-742950">
              <a:buAutoNum type="arabicPeriod"/>
            </a:pPr>
            <a:r>
              <a:rPr lang="en-US" sz="4000" dirty="0">
                <a:latin typeface="Calibri" panose="020F0502020204030204" pitchFamily="34" charset="0"/>
                <a:ea typeface="Calibri" panose="020F0502020204030204" pitchFamily="34" charset="0"/>
              </a:rPr>
              <a:t>I'll let him keep some of his points if he lets me keep some of mine.</a:t>
            </a:r>
          </a:p>
        </p:txBody>
      </p:sp>
    </p:spTree>
    <p:extLst>
      <p:ext uri="{BB962C8B-B14F-4D97-AF65-F5344CB8AC3E}">
        <p14:creationId xmlns:p14="http://schemas.microsoft.com/office/powerpoint/2010/main" val="3739051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A. I propose an intermediate solution. </a:t>
            </a:r>
          </a:p>
          <a:p>
            <a:pPr marL="742950" indent="-742950">
              <a:buAutoNum type="arabicPeriod"/>
            </a:pPr>
            <a:r>
              <a:rPr lang="en-US" sz="4000" dirty="0">
                <a:latin typeface="Calibri" panose="020F0502020204030204" pitchFamily="34" charset="0"/>
                <a:ea typeface="Calibri" panose="020F0502020204030204" pitchFamily="34" charset="0"/>
              </a:rPr>
              <a:t>I stand by my points.</a:t>
            </a:r>
          </a:p>
        </p:txBody>
      </p:sp>
    </p:spTree>
    <p:extLst>
      <p:ext uri="{BB962C8B-B14F-4D97-AF65-F5344CB8AC3E}">
        <p14:creationId xmlns:p14="http://schemas.microsoft.com/office/powerpoint/2010/main" val="13916909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present my views to him and ask about his. </a:t>
            </a:r>
          </a:p>
          <a:p>
            <a:pPr marL="742950" indent="-742950">
              <a:buAutoNum type="arabicPeriod"/>
            </a:pPr>
            <a:r>
              <a:rPr lang="en-US" sz="4000" dirty="0">
                <a:latin typeface="Calibri" panose="020F0502020204030204" pitchFamily="34" charset="0"/>
                <a:ea typeface="Calibri" panose="020F0502020204030204" pitchFamily="34" charset="0"/>
              </a:rPr>
              <a:t>I am trying to show him the logic and benefits of my position.</a:t>
            </a:r>
          </a:p>
        </p:txBody>
      </p:sp>
    </p:spTree>
    <p:extLst>
      <p:ext uri="{BB962C8B-B14F-4D97-AF65-F5344CB8AC3E}">
        <p14:creationId xmlns:p14="http://schemas.microsoft.com/office/powerpoint/2010/main" val="2565700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could try to calm the feelings of others and keep our relationship. </a:t>
            </a:r>
          </a:p>
          <a:p>
            <a:pPr marL="742950" indent="-742950">
              <a:buAutoNum type="arabicPeriod"/>
            </a:pPr>
            <a:r>
              <a:rPr lang="en-US" sz="4000" dirty="0">
                <a:latin typeface="Calibri" panose="020F0502020204030204" pitchFamily="34" charset="0"/>
                <a:ea typeface="Calibri" panose="020F0502020204030204" pitchFamily="34" charset="0"/>
              </a:rPr>
              <a:t>I try to do what is necessary to avoid tension.</a:t>
            </a:r>
          </a:p>
        </p:txBody>
      </p:sp>
    </p:spTree>
    <p:extLst>
      <p:ext uri="{BB962C8B-B14F-4D97-AF65-F5344CB8AC3E}">
        <p14:creationId xmlns:p14="http://schemas.microsoft.com/office/powerpoint/2010/main" val="4151979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I'm trying not to hurt the feelings of another person. </a:t>
            </a:r>
          </a:p>
          <a:p>
            <a:pPr marL="742950" indent="-742950">
              <a:buAutoNum type="arabicPeriod"/>
            </a:pPr>
            <a:r>
              <a:rPr lang="en-US" sz="4000" dirty="0">
                <a:latin typeface="Calibri" panose="020F0502020204030204" pitchFamily="34" charset="0"/>
                <a:ea typeface="Calibri" panose="020F0502020204030204" pitchFamily="34" charset="0"/>
              </a:rPr>
              <a:t>I'm trying to convince another person about the benefits of my position.</a:t>
            </a:r>
          </a:p>
        </p:txBody>
      </p:sp>
    </p:spTree>
    <p:extLst>
      <p:ext uri="{BB962C8B-B14F-4D97-AF65-F5344CB8AC3E}">
        <p14:creationId xmlns:p14="http://schemas.microsoft.com/office/powerpoint/2010/main" val="731620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usually strive hard to achieve my goals. </a:t>
            </a:r>
          </a:p>
          <a:p>
            <a:pPr marL="742950" indent="-742950">
              <a:buAutoNum type="arabicPeriod"/>
            </a:pPr>
            <a:r>
              <a:rPr lang="en-US" sz="4000" dirty="0">
                <a:latin typeface="Calibri" panose="020F0502020204030204" pitchFamily="34" charset="0"/>
                <a:ea typeface="Calibri" panose="020F0502020204030204" pitchFamily="34" charset="0"/>
              </a:rPr>
              <a:t>I try to do what is necessary to avoid unnecessary tension.</a:t>
            </a:r>
          </a:p>
        </p:txBody>
      </p:sp>
    </p:spTree>
    <p:extLst>
      <p:ext uri="{BB962C8B-B14F-4D97-AF65-F5344CB8AC3E}">
        <p14:creationId xmlns:p14="http://schemas.microsoft.com/office/powerpoint/2010/main" val="1892391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If he makes the other person happy, I can let him keep his views. </a:t>
            </a:r>
          </a:p>
          <a:p>
            <a:pPr marL="742950" indent="-742950">
              <a:buAutoNum type="arabicPeriod"/>
            </a:pPr>
            <a:r>
              <a:rPr lang="en-US" sz="4000" dirty="0">
                <a:latin typeface="Calibri" panose="020F0502020204030204" pitchFamily="34" charset="0"/>
                <a:ea typeface="Calibri" panose="020F0502020204030204" pitchFamily="34" charset="0"/>
              </a:rPr>
              <a:t>I'll let him keep some of his points if he lets me keep some of mine.</a:t>
            </a:r>
          </a:p>
        </p:txBody>
      </p:sp>
    </p:spTree>
    <p:extLst>
      <p:ext uri="{BB962C8B-B14F-4D97-AF65-F5344CB8AC3E}">
        <p14:creationId xmlns:p14="http://schemas.microsoft.com/office/powerpoint/2010/main" val="1327115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There are cases when I let others take responsibility for solving a problem. </a:t>
            </a:r>
          </a:p>
          <a:p>
            <a:pPr marL="742950" indent="-742950">
              <a:buAutoNum type="arabicPeriod"/>
            </a:pPr>
            <a:r>
              <a:rPr lang="en-US" sz="4000" dirty="0">
                <a:latin typeface="Calibri" panose="020F0502020204030204" pitchFamily="34" charset="0"/>
                <a:ea typeface="Calibri" panose="020F0502020204030204" pitchFamily="34" charset="0"/>
              </a:rPr>
              <a:t>Instead of negotiating contentious issues, I try to highlight issues in which we agree.</a:t>
            </a:r>
          </a:p>
        </p:txBody>
      </p:sp>
    </p:spTree>
    <p:extLst>
      <p:ext uri="{BB962C8B-B14F-4D97-AF65-F5344CB8AC3E}">
        <p14:creationId xmlns:p14="http://schemas.microsoft.com/office/powerpoint/2010/main" val="3356461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try to immediately reveal all problems. </a:t>
            </a:r>
          </a:p>
          <a:p>
            <a:pPr marL="742950" indent="-742950">
              <a:buAutoNum type="arabicPeriod"/>
            </a:pPr>
            <a:r>
              <a:rPr lang="en-US" sz="4000" dirty="0">
                <a:latin typeface="Calibri" panose="020F0502020204030204" pitchFamily="34" charset="0"/>
                <a:ea typeface="Calibri" panose="020F0502020204030204" pitchFamily="34" charset="0"/>
              </a:rPr>
              <a:t>I try to postpone the problem until I have some time to think about it.</a:t>
            </a:r>
          </a:p>
        </p:txBody>
      </p:sp>
    </p:spTree>
    <p:extLst>
      <p:ext uri="{BB962C8B-B14F-4D97-AF65-F5344CB8AC3E}">
        <p14:creationId xmlns:p14="http://schemas.microsoft.com/office/powerpoint/2010/main" val="3860422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am immediately trying to bridge the differences in our positions. </a:t>
            </a:r>
          </a:p>
          <a:p>
            <a:pPr marL="742950" indent="-742950">
              <a:buAutoNum type="arabicPeriod"/>
            </a:pPr>
            <a:r>
              <a:rPr lang="en-US" sz="4000" dirty="0">
                <a:latin typeface="Calibri" panose="020F0502020204030204" pitchFamily="34" charset="0"/>
                <a:ea typeface="Calibri" panose="020F0502020204030204" pitchFamily="34" charset="0"/>
              </a:rPr>
              <a:t>I'm trying to find a fair combination of profits and losses for both of us.</a:t>
            </a:r>
          </a:p>
        </p:txBody>
      </p:sp>
    </p:spTree>
    <p:extLst>
      <p:ext uri="{BB962C8B-B14F-4D97-AF65-F5344CB8AC3E}">
        <p14:creationId xmlns:p14="http://schemas.microsoft.com/office/powerpoint/2010/main" val="534898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In the upcoming negotiations I will try to pay attention to the wishes of the other person. </a:t>
            </a:r>
          </a:p>
          <a:p>
            <a:pPr marL="742950" indent="-742950">
              <a:buAutoNum type="arabicPeriod"/>
            </a:pPr>
            <a:r>
              <a:rPr lang="en-US" sz="4000" dirty="0">
                <a:latin typeface="Calibri" panose="020F0502020204030204" pitchFamily="34" charset="0"/>
                <a:ea typeface="Calibri" panose="020F0502020204030204" pitchFamily="34" charset="0"/>
              </a:rPr>
              <a:t>I am always inclined to discuss the problem directly.</a:t>
            </a:r>
          </a:p>
        </p:txBody>
      </p:sp>
    </p:spTree>
    <p:extLst>
      <p:ext uri="{BB962C8B-B14F-4D97-AF65-F5344CB8AC3E}">
        <p14:creationId xmlns:p14="http://schemas.microsoft.com/office/powerpoint/2010/main" val="3195465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I'm trying to find a middle position between him and mine. </a:t>
            </a:r>
          </a:p>
          <a:p>
            <a:pPr marL="742950" indent="-742950">
              <a:buAutoNum type="arabicPeriod"/>
            </a:pPr>
            <a:r>
              <a:rPr lang="en-US" sz="4000" dirty="0">
                <a:latin typeface="Calibri" panose="020F0502020204030204" pitchFamily="34" charset="0"/>
                <a:ea typeface="Calibri" panose="020F0502020204030204" pitchFamily="34" charset="0"/>
              </a:rPr>
              <a:t>I demand recognition of my wishes.</a:t>
            </a:r>
          </a:p>
        </p:txBody>
      </p:sp>
    </p:spTree>
    <p:extLst>
      <p:ext uri="{BB962C8B-B14F-4D97-AF65-F5344CB8AC3E}">
        <p14:creationId xmlns:p14="http://schemas.microsoft.com/office/powerpoint/2010/main" val="1902088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Very often I try to satisfy all our wishes. </a:t>
            </a:r>
          </a:p>
          <a:p>
            <a:pPr marL="742950" indent="-742950">
              <a:buAutoNum type="arabicPeriod"/>
            </a:pPr>
            <a:r>
              <a:rPr lang="en-US" sz="4000" dirty="0">
                <a:latin typeface="Calibri" panose="020F0502020204030204" pitchFamily="34" charset="0"/>
                <a:ea typeface="Calibri" panose="020F0502020204030204" pitchFamily="34" charset="0"/>
              </a:rPr>
              <a:t>There are cases when I let others take responsibility for solving the problem.</a:t>
            </a:r>
          </a:p>
        </p:txBody>
      </p:sp>
    </p:spTree>
    <p:extLst>
      <p:ext uri="{BB962C8B-B14F-4D97-AF65-F5344CB8AC3E}">
        <p14:creationId xmlns:p14="http://schemas.microsoft.com/office/powerpoint/2010/main" val="4151910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If the position of the other seems to be very important to him, I would try to meet his wishes. </a:t>
            </a:r>
          </a:p>
          <a:p>
            <a:pPr marL="742950" indent="-742950">
              <a:buAutoNum type="arabicPeriod"/>
            </a:pPr>
            <a:r>
              <a:rPr lang="en-US" sz="4000" dirty="0">
                <a:latin typeface="Calibri" panose="020F0502020204030204" pitchFamily="34" charset="0"/>
                <a:ea typeface="Calibri" panose="020F0502020204030204" pitchFamily="34" charset="0"/>
              </a:rPr>
              <a:t>I am trying to force him to reach a compromise.</a:t>
            </a:r>
          </a:p>
        </p:txBody>
      </p:sp>
    </p:spTree>
    <p:extLst>
      <p:ext uri="{BB962C8B-B14F-4D97-AF65-F5344CB8AC3E}">
        <p14:creationId xmlns:p14="http://schemas.microsoft.com/office/powerpoint/2010/main" val="2716118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am trying to demonstrate the logical benefits of my behavior. </a:t>
            </a:r>
          </a:p>
          <a:p>
            <a:pPr marL="742950" indent="-742950">
              <a:buAutoNum type="arabicPeriod"/>
            </a:pPr>
            <a:r>
              <a:rPr lang="en-US" sz="4000" dirty="0">
                <a:latin typeface="Calibri" panose="020F0502020204030204" pitchFamily="34" charset="0"/>
                <a:ea typeface="Calibri" panose="020F0502020204030204" pitchFamily="34" charset="0"/>
              </a:rPr>
              <a:t>In the upcoming negotiations I will try to pay attention to the wishes of the other person.</a:t>
            </a:r>
          </a:p>
        </p:txBody>
      </p:sp>
    </p:spTree>
    <p:extLst>
      <p:ext uri="{BB962C8B-B14F-4D97-AF65-F5344CB8AC3E}">
        <p14:creationId xmlns:p14="http://schemas.microsoft.com/office/powerpoint/2010/main" val="441869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propose an intermediate solution. </a:t>
            </a:r>
          </a:p>
          <a:p>
            <a:pPr marL="742950" indent="-742950">
              <a:buAutoNum type="arabicPeriod"/>
            </a:pPr>
            <a:r>
              <a:rPr lang="en-US" sz="4000" dirty="0">
                <a:latin typeface="Calibri" panose="020F0502020204030204" pitchFamily="34" charset="0"/>
                <a:ea typeface="Calibri" panose="020F0502020204030204" pitchFamily="34" charset="0"/>
              </a:rPr>
              <a:t>I almost always try to satisfy all our wishes.</a:t>
            </a:r>
          </a:p>
        </p:txBody>
      </p:sp>
    </p:spTree>
    <p:extLst>
      <p:ext uri="{BB962C8B-B14F-4D97-AF65-F5344CB8AC3E}">
        <p14:creationId xmlns:p14="http://schemas.microsoft.com/office/powerpoint/2010/main" val="3258895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Sometimes I avoid taking a position that would cause controversy. </a:t>
            </a:r>
          </a:p>
          <a:p>
            <a:pPr marL="742950" indent="-742950">
              <a:buAutoNum type="arabicPeriod"/>
            </a:pPr>
            <a:r>
              <a:rPr lang="en-US" sz="4000" dirty="0">
                <a:latin typeface="Calibri" panose="020F0502020204030204" pitchFamily="34" charset="0"/>
                <a:ea typeface="Calibri" panose="020F0502020204030204" pitchFamily="34" charset="0"/>
              </a:rPr>
              <a:t>If he makes the other person happy, I can let him keep his views.</a:t>
            </a:r>
          </a:p>
        </p:txBody>
      </p:sp>
    </p:spTree>
    <p:extLst>
      <p:ext uri="{BB962C8B-B14F-4D97-AF65-F5344CB8AC3E}">
        <p14:creationId xmlns:p14="http://schemas.microsoft.com/office/powerpoint/2010/main" val="3595725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usually strive hard to achieve my goals. </a:t>
            </a:r>
          </a:p>
          <a:p>
            <a:pPr marL="742950" indent="-742950">
              <a:buAutoNum type="arabicPeriod"/>
            </a:pPr>
            <a:r>
              <a:rPr lang="en-US" sz="4000" dirty="0">
                <a:latin typeface="Calibri" panose="020F0502020204030204" pitchFamily="34" charset="0"/>
                <a:ea typeface="Calibri" panose="020F0502020204030204" pitchFamily="34" charset="0"/>
              </a:rPr>
              <a:t>I usually look for help from others in finding a solution.</a:t>
            </a:r>
          </a:p>
        </p:txBody>
      </p:sp>
    </p:spTree>
    <p:extLst>
      <p:ext uri="{BB962C8B-B14F-4D97-AF65-F5344CB8AC3E}">
        <p14:creationId xmlns:p14="http://schemas.microsoft.com/office/powerpoint/2010/main" val="371477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I'm trying to find a compromise solution. </a:t>
            </a:r>
          </a:p>
          <a:p>
            <a:pPr marL="742950" indent="-742950">
              <a:buAutoNum type="arabicPeriod"/>
            </a:pPr>
            <a:r>
              <a:rPr lang="en-US" sz="4000" dirty="0">
                <a:latin typeface="Calibri" panose="020F0502020204030204" pitchFamily="34" charset="0"/>
                <a:ea typeface="Calibri" panose="020F0502020204030204" pitchFamily="34" charset="0"/>
              </a:rPr>
              <a:t>I try to consider all doubts of both sides.</a:t>
            </a:r>
          </a:p>
        </p:txBody>
      </p:sp>
    </p:spTree>
    <p:extLst>
      <p:ext uri="{BB962C8B-B14F-4D97-AF65-F5344CB8AC3E}">
        <p14:creationId xmlns:p14="http://schemas.microsoft.com/office/powerpoint/2010/main" val="20098872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propose an intermediate solution. </a:t>
            </a:r>
          </a:p>
          <a:p>
            <a:pPr marL="742950" indent="-742950">
              <a:buAutoNum type="arabicPeriod"/>
            </a:pPr>
            <a:r>
              <a:rPr lang="en-US" sz="4000" dirty="0">
                <a:latin typeface="Calibri" panose="020F0502020204030204" pitchFamily="34" charset="0"/>
                <a:ea typeface="Calibri" panose="020F0502020204030204" pitchFamily="34" charset="0"/>
              </a:rPr>
              <a:t>I think differences are not always worth worrying about.</a:t>
            </a:r>
          </a:p>
        </p:txBody>
      </p:sp>
    </p:spTree>
    <p:extLst>
      <p:ext uri="{BB962C8B-B14F-4D97-AF65-F5344CB8AC3E}">
        <p14:creationId xmlns:p14="http://schemas.microsoft.com/office/powerpoint/2010/main" val="18914736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I'm trying not to hurt the feelings of another person. </a:t>
            </a:r>
          </a:p>
          <a:p>
            <a:pPr marL="742950" indent="-742950">
              <a:buAutoNum type="arabicPeriod"/>
            </a:pPr>
            <a:r>
              <a:rPr lang="en-US" sz="4000" dirty="0">
                <a:latin typeface="Calibri" panose="020F0502020204030204" pitchFamily="34" charset="0"/>
                <a:ea typeface="Calibri" panose="020F0502020204030204" pitchFamily="34" charset="0"/>
              </a:rPr>
              <a:t>I always share a problem with another person so that we can solve it together.</a:t>
            </a:r>
          </a:p>
        </p:txBody>
      </p:sp>
    </p:spTree>
    <p:extLst>
      <p:ext uri="{BB962C8B-B14F-4D97-AF65-F5344CB8AC3E}">
        <p14:creationId xmlns:p14="http://schemas.microsoft.com/office/powerpoint/2010/main" val="1803043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usually strive hard to achieve my goals. </a:t>
            </a:r>
          </a:p>
          <a:p>
            <a:pPr marL="742950" indent="-742950">
              <a:buAutoNum type="arabicPeriod"/>
            </a:pPr>
            <a:r>
              <a:rPr lang="en-US" sz="4000" dirty="0">
                <a:latin typeface="Calibri" panose="020F0502020204030204" pitchFamily="34" charset="0"/>
                <a:ea typeface="Calibri" panose="020F0502020204030204" pitchFamily="34" charset="0"/>
              </a:rPr>
              <a:t>I could try to calm the feelings of others and keep our relationship.</a:t>
            </a:r>
          </a:p>
        </p:txBody>
      </p:sp>
    </p:spTree>
    <p:extLst>
      <p:ext uri="{BB962C8B-B14F-4D97-AF65-F5344CB8AC3E}">
        <p14:creationId xmlns:p14="http://schemas.microsoft.com/office/powerpoint/2010/main" val="3106646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I'm trying to find a compromise solution. </a:t>
            </a:r>
          </a:p>
          <a:p>
            <a:pPr marL="742950" indent="-742950">
              <a:buAutoNum type="arabicPeriod"/>
            </a:pPr>
            <a:r>
              <a:rPr lang="en-US" sz="4000" dirty="0">
                <a:latin typeface="Calibri" panose="020F0502020204030204" pitchFamily="34" charset="0"/>
                <a:ea typeface="Calibri" panose="020F0502020204030204" pitchFamily="34" charset="0"/>
              </a:rPr>
              <a:t>Sometimes I sacrifice my own wishes for someone else's wishes.</a:t>
            </a:r>
          </a:p>
        </p:txBody>
      </p:sp>
    </p:spTree>
    <p:extLst>
      <p:ext uri="{BB962C8B-B14F-4D97-AF65-F5344CB8AC3E}">
        <p14:creationId xmlns:p14="http://schemas.microsoft.com/office/powerpoint/2010/main" val="707586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am constantly looking for help from others in finding a solution. </a:t>
            </a:r>
          </a:p>
          <a:p>
            <a:pPr marL="742950" indent="-742950">
              <a:buAutoNum type="arabicPeriod"/>
            </a:pPr>
            <a:r>
              <a:rPr lang="en-US" sz="4000" dirty="0">
                <a:latin typeface="Calibri" panose="020F0502020204030204" pitchFamily="34" charset="0"/>
                <a:ea typeface="Calibri" panose="020F0502020204030204" pitchFamily="34" charset="0"/>
              </a:rPr>
              <a:t>I try to do what is necessary to avoid unnecessary tension.</a:t>
            </a:r>
          </a:p>
        </p:txBody>
      </p:sp>
    </p:spTree>
    <p:extLst>
      <p:ext uri="{BB962C8B-B14F-4D97-AF65-F5344CB8AC3E}">
        <p14:creationId xmlns:p14="http://schemas.microsoft.com/office/powerpoint/2010/main" val="3837997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try to avoid making myself uncomfortable. </a:t>
            </a:r>
          </a:p>
          <a:p>
            <a:pPr marL="742950" indent="-742950">
              <a:buAutoNum type="arabicPeriod"/>
            </a:pPr>
            <a:r>
              <a:rPr lang="en-US" sz="4000" dirty="0">
                <a:latin typeface="Calibri" panose="020F0502020204030204" pitchFamily="34" charset="0"/>
                <a:ea typeface="Calibri" panose="020F0502020204030204" pitchFamily="34" charset="0"/>
              </a:rPr>
              <a:t>I'm trying to win my position.</a:t>
            </a:r>
          </a:p>
        </p:txBody>
      </p:sp>
    </p:spTree>
    <p:extLst>
      <p:ext uri="{BB962C8B-B14F-4D97-AF65-F5344CB8AC3E}">
        <p14:creationId xmlns:p14="http://schemas.microsoft.com/office/powerpoint/2010/main" val="1313801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I try to postpone the problem until I have some time to think about it.</a:t>
            </a:r>
          </a:p>
          <a:p>
            <a:pPr marL="742950" indent="-742950">
              <a:buAutoNum type="arabicPeriod"/>
            </a:pPr>
            <a:r>
              <a:rPr lang="en-US" sz="4000" dirty="0">
                <a:latin typeface="Calibri" panose="020F0502020204030204" pitchFamily="34" charset="0"/>
                <a:ea typeface="Calibri" panose="020F0502020204030204" pitchFamily="34" charset="0"/>
              </a:rPr>
              <a:t>I give up some points in exchange for others.</a:t>
            </a:r>
          </a:p>
        </p:txBody>
      </p:sp>
    </p:spTree>
    <p:extLst>
      <p:ext uri="{BB962C8B-B14F-4D97-AF65-F5344CB8AC3E}">
        <p14:creationId xmlns:p14="http://schemas.microsoft.com/office/powerpoint/2010/main" val="1641370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D964D7-61AC-42E1-9701-57A7248DCC8C}"/>
              </a:ext>
            </a:extLst>
          </p:cNvPr>
          <p:cNvSpPr>
            <a:spLocks noGrp="1"/>
          </p:cNvSpPr>
          <p:nvPr>
            <p:ph idx="1"/>
          </p:nvPr>
        </p:nvSpPr>
        <p:spPr>
          <a:xfrm>
            <a:off x="214231" y="239275"/>
            <a:ext cx="10497312" cy="3030770"/>
          </a:xfrm>
        </p:spPr>
        <p:txBody>
          <a:bodyPr>
            <a:normAutofit/>
          </a:bodyPr>
          <a:lstStyle/>
          <a:p>
            <a:pPr marL="742950" indent="-742950">
              <a:buAutoNum type="arabicPeriod"/>
            </a:pPr>
            <a:r>
              <a:rPr lang="en-US" sz="4000" dirty="0">
                <a:latin typeface="Calibri" panose="020F0502020204030204" pitchFamily="34" charset="0"/>
                <a:ea typeface="Calibri" panose="020F0502020204030204" pitchFamily="34" charset="0"/>
              </a:rPr>
              <a:t>A. I usually strive hard to achieve my goals. </a:t>
            </a:r>
          </a:p>
          <a:p>
            <a:pPr marL="742950" indent="-742950">
              <a:buAutoNum type="arabicPeriod"/>
            </a:pPr>
            <a:r>
              <a:rPr lang="en-US" sz="4000" dirty="0">
                <a:latin typeface="Calibri" panose="020F0502020204030204" pitchFamily="34" charset="0"/>
                <a:ea typeface="Calibri" panose="020F0502020204030204" pitchFamily="34" charset="0"/>
              </a:rPr>
              <a:t>I try to immediately reveal all problems.</a:t>
            </a:r>
          </a:p>
        </p:txBody>
      </p:sp>
    </p:spTree>
    <p:extLst>
      <p:ext uri="{BB962C8B-B14F-4D97-AF65-F5344CB8AC3E}">
        <p14:creationId xmlns:p14="http://schemas.microsoft.com/office/powerpoint/2010/main" val="1487632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1546</TotalTime>
  <Words>807</Words>
  <Application>Microsoft Office PowerPoint</Application>
  <PresentationFormat>Custom</PresentationFormat>
  <Paragraphs>124</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Κόβας Κωνσταντίνος</dc:creator>
  <cp:lastModifiedBy>Κόβας Κωνσταντίνος</cp:lastModifiedBy>
  <cp:revision>80</cp:revision>
  <dcterms:created xsi:type="dcterms:W3CDTF">2020-09-21T19:05:29Z</dcterms:created>
  <dcterms:modified xsi:type="dcterms:W3CDTF">2021-03-03T00:21:05Z</dcterms:modified>
</cp:coreProperties>
</file>