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28.xml"/>
  <Override ContentType="application/vnd.openxmlformats-officedocument.presentationml.notesSlide+xml" PartName="/ppt/notesSlides/notesSlide15.xml"/>
  <Override ContentType="application/vnd.openxmlformats-officedocument.presentationml.notesSlide+xml" PartName="/ppt/notesSlides/notesSlide11.xml"/>
  <Override ContentType="application/vnd.openxmlformats-officedocument.presentationml.notesSlide+xml" PartName="/ppt/notesSlides/notesSlide24.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21.xml"/>
  <Override ContentType="application/vnd.openxmlformats-officedocument.presentationml.notesSlide+xml" PartName="/ppt/notesSlides/notesSlide8.xml"/>
  <Override ContentType="application/vnd.openxmlformats-officedocument.presentationml.notesSlide+xml" PartName="/ppt/notesSlides/notesSlide4.xml"/>
  <Override ContentType="application/vnd.openxmlformats-officedocument.presentationml.notesSlide+xml" PartName="/ppt/notesSlides/notesSlide25.xml"/>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22.xml"/>
  <Override ContentType="application/vnd.openxmlformats-officedocument.presentationml.notesSlide+xml" PartName="/ppt/notesSlides/notesSlide7.xml"/>
  <Override ContentType="application/vnd.openxmlformats-officedocument.presentationml.notesSlide+xml" PartName="/ppt/notesSlides/notesSlide26.xml"/>
  <Override ContentType="application/vnd.openxmlformats-officedocument.presentationml.notesSlide+xml" PartName="/ppt/notesSlides/notesSlide5.xml"/>
  <Override ContentType="application/vnd.openxmlformats-officedocument.presentationml.notesSlide+xml" PartName="/ppt/notesSlides/notesSlide19.xml"/>
  <Override ContentType="application/vnd.openxmlformats-officedocument.presentationml.notesSlide+xml" PartName="/ppt/notesSlides/notesSlide27.xml"/>
  <Override ContentType="application/vnd.openxmlformats-officedocument.presentationml.notesSlide+xml" PartName="/ppt/notesSlides/notesSlide14.xml"/>
  <Override ContentType="application/vnd.openxmlformats-officedocument.presentationml.notesSlide+xml" PartName="/ppt/notesSlides/notesSlide23.xml"/>
  <Override ContentType="application/vnd.openxmlformats-officedocument.presentationml.notesSlide+xml" PartName="/ppt/notesSlides/notesSlide2.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22.xml"/>
  <Override ContentType="application/vnd.openxmlformats-officedocument.presentationml.slide+xml" PartName="/ppt/slides/slide26.xml"/>
  <Override ContentType="application/vnd.openxmlformats-officedocument.presentationml.slide+xml" PartName="/ppt/slides/slide1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5.xml"/>
  <Override ContentType="application/vnd.openxmlformats-officedocument.presentationml.slide+xml" PartName="/ppt/slides/slide20.xml"/>
  <Override ContentType="application/vnd.openxmlformats-officedocument.presentationml.slide+xml" PartName="/ppt/slides/slide21.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2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28.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23.xml"/>
  <Override ContentType="application/vnd.openxmlformats-officedocument.presentationml.slide+xml" PartName="/ppt/slides/slide2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package.core-properties+xml" PartName="/docProps/core.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package/2006/relationships/metadata/core-properties" Target="docProps/core.xml"/><Relationship Id="rId2"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48"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 id="265" r:id="rId14"/>
    <p:sldId id="266" r:id="rId15"/>
    <p:sldId id="267" r:id="rId16"/>
    <p:sldId id="268" r:id="rId17"/>
    <p:sldId id="269" r:id="rId18"/>
    <p:sldId id="270" r:id="rId19"/>
    <p:sldId id="271" r:id="rId20"/>
    <p:sldId id="272" r:id="rId21"/>
    <p:sldId id="273" r:id="rId22"/>
    <p:sldId id="274" r:id="rId23"/>
    <p:sldId id="275" r:id="rId24"/>
    <p:sldId id="276" r:id="rId25"/>
    <p:sldId id="277" r:id="rId26"/>
    <p:sldId id="278" r:id="rId27"/>
    <p:sldId id="279" r:id="rId28"/>
    <p:sldId id="280" r:id="rId29"/>
    <p:sldId id="281" r:id="rId30"/>
    <p:sldId id="282" r:id="rId31"/>
    <p:sldId id="283" r:id="rId32"/>
  </p:sldIdLst>
  <p:sldSz cy="3657600" cx="109728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http://customooxmlschemas.google.com/">
      <go:slidesCustomData xmlns:go="http://customooxmlschemas.google.com/" r:id="rId33" roundtripDataSignature="AMtx7mg5DX+SpDGA2iOVTIZvl5Ewfnu5aQ=="/>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_rels/presentation.xml.rels><?xml version="1.0" encoding="UTF-8" standalone="yes"?><Relationships xmlns="http://schemas.openxmlformats.org/package/2006/relationships"><Relationship Id="rId20" Type="http://schemas.openxmlformats.org/officeDocument/2006/relationships/slide" Target="slides/slide16.xml"/><Relationship Id="rId22" Type="http://schemas.openxmlformats.org/officeDocument/2006/relationships/slide" Target="slides/slide18.xml"/><Relationship Id="rId21" Type="http://schemas.openxmlformats.org/officeDocument/2006/relationships/slide" Target="slides/slide17.xml"/><Relationship Id="rId24" Type="http://schemas.openxmlformats.org/officeDocument/2006/relationships/slide" Target="slides/slide20.xml"/><Relationship Id="rId23" Type="http://schemas.openxmlformats.org/officeDocument/2006/relationships/slide" Target="slides/slide19.xml"/><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26" Type="http://schemas.openxmlformats.org/officeDocument/2006/relationships/slide" Target="slides/slide22.xml"/><Relationship Id="rId25" Type="http://schemas.openxmlformats.org/officeDocument/2006/relationships/slide" Target="slides/slide21.xml"/><Relationship Id="rId28" Type="http://schemas.openxmlformats.org/officeDocument/2006/relationships/slide" Target="slides/slide24.xml"/><Relationship Id="rId27" Type="http://schemas.openxmlformats.org/officeDocument/2006/relationships/slide" Target="slides/slide23.xml"/><Relationship Id="rId5" Type="http://schemas.openxmlformats.org/officeDocument/2006/relationships/slide" Target="slides/slide1.xml"/><Relationship Id="rId6" Type="http://schemas.openxmlformats.org/officeDocument/2006/relationships/slide" Target="slides/slide2.xml"/><Relationship Id="rId29" Type="http://schemas.openxmlformats.org/officeDocument/2006/relationships/slide" Target="slides/slide25.xml"/><Relationship Id="rId7" Type="http://schemas.openxmlformats.org/officeDocument/2006/relationships/slide" Target="slides/slide3.xml"/><Relationship Id="rId8" Type="http://schemas.openxmlformats.org/officeDocument/2006/relationships/slide" Target="slides/slide4.xml"/><Relationship Id="rId31" Type="http://schemas.openxmlformats.org/officeDocument/2006/relationships/slide" Target="slides/slide27.xml"/><Relationship Id="rId30" Type="http://schemas.openxmlformats.org/officeDocument/2006/relationships/slide" Target="slides/slide26.xml"/><Relationship Id="rId11" Type="http://schemas.openxmlformats.org/officeDocument/2006/relationships/slide" Target="slides/slide7.xml"/><Relationship Id="rId33" Type="http://customschemas.google.com/relationships/presentationmetadata" Target="metadata"/><Relationship Id="rId10" Type="http://schemas.openxmlformats.org/officeDocument/2006/relationships/slide" Target="slides/slide6.xml"/><Relationship Id="rId32" Type="http://schemas.openxmlformats.org/officeDocument/2006/relationships/slide" Target="slides/slide28.xml"/><Relationship Id="rId13" Type="http://schemas.openxmlformats.org/officeDocument/2006/relationships/slide" Target="slides/slide9.xml"/><Relationship Id="rId12" Type="http://schemas.openxmlformats.org/officeDocument/2006/relationships/slide" Target="slides/slide8.xml"/><Relationship Id="rId15" Type="http://schemas.openxmlformats.org/officeDocument/2006/relationships/slide" Target="slides/slide11.xml"/><Relationship Id="rId14" Type="http://schemas.openxmlformats.org/officeDocument/2006/relationships/slide" Target="slides/slide10.xml"/><Relationship Id="rId17" Type="http://schemas.openxmlformats.org/officeDocument/2006/relationships/slide" Target="slides/slide13.xml"/><Relationship Id="rId16" Type="http://schemas.openxmlformats.org/officeDocument/2006/relationships/slide" Target="slides/slide12.xml"/><Relationship Id="rId19" Type="http://schemas.openxmlformats.org/officeDocument/2006/relationships/slide" Target="slides/slide15.xml"/><Relationship Id="rId18" Type="http://schemas.openxmlformats.org/officeDocument/2006/relationships/slide" Target="slides/slide1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2" name="Shape 2"/>
        <p:cNvGrpSpPr/>
        <p:nvPr/>
      </p:nvGrpSpPr>
      <p:grpSpPr>
        <a:xfrm>
          <a:off x="0" y="0"/>
          <a:ext cx="0" cy="0"/>
          <a:chOff x="0" y="0"/>
          <a:chExt cx="0" cy="0"/>
        </a:xfrm>
      </p:grpSpPr>
      <p:sp>
        <p:nvSpPr>
          <p:cNvPr id="3" name="Google Shape;3;n"/>
          <p:cNvSpPr txBox="1"/>
          <p:nvPr>
            <p:ph idx="2" type="hdr"/>
          </p:nvPr>
        </p:nvSpPr>
        <p:spPr>
          <a:xfrm>
            <a:off x="0" y="0"/>
            <a:ext cx="2971800" cy="458788"/>
          </a:xfrm>
          <a:prstGeom prst="rect">
            <a:avLst/>
          </a:prstGeom>
          <a:noFill/>
          <a:ln>
            <a:noFill/>
          </a:ln>
        </p:spPr>
        <p:txBody>
          <a:bodyPr anchorCtr="0" anchor="t" bIns="45700" lIns="91425" spcFirstLastPara="1" rIns="91425" wrap="square" tIns="45700">
            <a:noAutofit/>
          </a:bodyPr>
          <a:lstStyle>
            <a:lvl1pPr lvl="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4" name="Google Shape;4;n"/>
          <p:cNvSpPr txBox="1"/>
          <p:nvPr>
            <p:ph idx="10" type="dt"/>
          </p:nvPr>
        </p:nvSpPr>
        <p:spPr>
          <a:xfrm>
            <a:off x="3884613" y="0"/>
            <a:ext cx="2971800" cy="458788"/>
          </a:xfrm>
          <a:prstGeom prst="rect">
            <a:avLst/>
          </a:prstGeom>
          <a:noFill/>
          <a:ln>
            <a:noFill/>
          </a:ln>
        </p:spPr>
        <p:txBody>
          <a:bodyPr anchorCtr="0" anchor="t" bIns="45700" lIns="91425" spcFirstLastPara="1" rIns="91425" wrap="square" tIns="45700">
            <a:noAutofit/>
          </a:bodyPr>
          <a:lstStyle>
            <a:lvl1pPr lvl="0" marR="0" rtl="0" algn="r">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5" name="Google Shape;5;n"/>
          <p:cNvSpPr/>
          <p:nvPr>
            <p:ph idx="3"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6" name="Google Shape;6;n"/>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lvl1pPr indent="-228600" lvl="0" marL="4572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indent="-228600" lvl="1" marL="9144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2pPr>
            <a:lvl3pPr indent="-228600" lvl="2" marL="13716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3pPr>
            <a:lvl4pPr indent="-228600" lvl="3" marL="18288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4pPr>
            <a:lvl5pPr indent="-228600" lvl="4" marL="22860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5pPr>
            <a:lvl6pPr indent="-228600" lvl="5" marL="27432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6pPr>
            <a:lvl7pPr indent="-228600" lvl="6" marL="32004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7pPr>
            <a:lvl8pPr indent="-228600" lvl="7" marL="36576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8pPr>
            <a:lvl9pPr indent="-228600" lvl="8" marL="411480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9pPr>
          </a:lstStyle>
          <a:p/>
        </p:txBody>
      </p:sp>
      <p:sp>
        <p:nvSpPr>
          <p:cNvPr id="7" name="Google Shape;7;n"/>
          <p:cNvSpPr txBox="1"/>
          <p:nvPr>
            <p:ph idx="11" type="ftr"/>
          </p:nvPr>
        </p:nvSpPr>
        <p:spPr>
          <a:xfrm>
            <a:off x="0" y="8685213"/>
            <a:ext cx="2971800" cy="458787"/>
          </a:xfrm>
          <a:prstGeom prst="rect">
            <a:avLst/>
          </a:prstGeom>
          <a:noFill/>
          <a:ln>
            <a:noFill/>
          </a:ln>
        </p:spPr>
        <p:txBody>
          <a:bodyPr anchorCtr="0" anchor="b" bIns="45700" lIns="91425" spcFirstLastPara="1" rIns="91425" wrap="square" tIns="45700">
            <a:noAutofit/>
          </a:bodyPr>
          <a:lstStyle>
            <a:lvl1pPr lvl="0" marR="0" rtl="0" algn="l">
              <a:spcBef>
                <a:spcPts val="0"/>
              </a:spcBef>
              <a:spcAft>
                <a:spcPts val="0"/>
              </a:spcAft>
              <a:buSzPts val="1400"/>
              <a:buNone/>
              <a:defRPr b="0" i="0" sz="1200" u="none" cap="none" strike="noStrike">
                <a:solidFill>
                  <a:schemeClr val="dk1"/>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8" name="Google Shape;8;n"/>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marR="0" rtl="0" algn="r">
              <a:spcBef>
                <a:spcPts val="0"/>
              </a:spcBef>
              <a:spcAft>
                <a:spcPts val="0"/>
              </a:spcAft>
              <a:buNone/>
            </a:pPr>
            <a:fld id="{00000000-1234-1234-1234-123412341234}" type="slidenum">
              <a:rPr b="0" i="0" lang="en-US" sz="1200" u="none" cap="none" strike="noStrike">
                <a:solidFill>
                  <a:schemeClr val="dk1"/>
                </a:solidFill>
                <a:latin typeface="Calibri"/>
                <a:ea typeface="Calibri"/>
                <a:cs typeface="Calibri"/>
                <a:sym typeface="Calibri"/>
              </a:rPr>
              <a:t>‹#›</a:t>
            </a:fld>
            <a:endParaRPr b="0" i="0" sz="1200" u="none" cap="none" strike="noStrike">
              <a:solidFill>
                <a:schemeClr val="dk1"/>
              </a:solidFill>
              <a:latin typeface="Calibri"/>
              <a:ea typeface="Calibri"/>
              <a:cs typeface="Calibri"/>
              <a:sym typeface="Calibri"/>
            </a:endParaRPr>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4" name="Shape 84"/>
        <p:cNvGrpSpPr/>
        <p:nvPr/>
      </p:nvGrpSpPr>
      <p:grpSpPr>
        <a:xfrm>
          <a:off x="0" y="0"/>
          <a:ext cx="0" cy="0"/>
          <a:chOff x="0" y="0"/>
          <a:chExt cx="0" cy="0"/>
        </a:xfrm>
      </p:grpSpPr>
      <p:sp>
        <p:nvSpPr>
          <p:cNvPr id="85" name="Google Shape;85;p1: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86" name="Google Shape;86;p1: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87" name="Google Shape;87;p1: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8" name="Shape 138"/>
        <p:cNvGrpSpPr/>
        <p:nvPr/>
      </p:nvGrpSpPr>
      <p:grpSpPr>
        <a:xfrm>
          <a:off x="0" y="0"/>
          <a:ext cx="0" cy="0"/>
          <a:chOff x="0" y="0"/>
          <a:chExt cx="0" cy="0"/>
        </a:xfrm>
      </p:grpSpPr>
      <p:sp>
        <p:nvSpPr>
          <p:cNvPr id="139" name="Google Shape;139;p10: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40" name="Google Shape;140;p10: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41" name="Google Shape;141;p10: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4" name="Shape 144"/>
        <p:cNvGrpSpPr/>
        <p:nvPr/>
      </p:nvGrpSpPr>
      <p:grpSpPr>
        <a:xfrm>
          <a:off x="0" y="0"/>
          <a:ext cx="0" cy="0"/>
          <a:chOff x="0" y="0"/>
          <a:chExt cx="0" cy="0"/>
        </a:xfrm>
      </p:grpSpPr>
      <p:sp>
        <p:nvSpPr>
          <p:cNvPr id="145" name="Google Shape;145;p11: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46" name="Google Shape;146;p11: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47" name="Google Shape;147;p11: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0" name="Shape 150"/>
        <p:cNvGrpSpPr/>
        <p:nvPr/>
      </p:nvGrpSpPr>
      <p:grpSpPr>
        <a:xfrm>
          <a:off x="0" y="0"/>
          <a:ext cx="0" cy="0"/>
          <a:chOff x="0" y="0"/>
          <a:chExt cx="0" cy="0"/>
        </a:xfrm>
      </p:grpSpPr>
      <p:sp>
        <p:nvSpPr>
          <p:cNvPr id="151" name="Google Shape;151;p12: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52" name="Google Shape;152;p12: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53" name="Google Shape;153;p12: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6" name="Shape 156"/>
        <p:cNvGrpSpPr/>
        <p:nvPr/>
      </p:nvGrpSpPr>
      <p:grpSpPr>
        <a:xfrm>
          <a:off x="0" y="0"/>
          <a:ext cx="0" cy="0"/>
          <a:chOff x="0" y="0"/>
          <a:chExt cx="0" cy="0"/>
        </a:xfrm>
      </p:grpSpPr>
      <p:sp>
        <p:nvSpPr>
          <p:cNvPr id="157" name="Google Shape;157;p13: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58" name="Google Shape;158;p13: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59" name="Google Shape;159;p13: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2" name="Shape 162"/>
        <p:cNvGrpSpPr/>
        <p:nvPr/>
      </p:nvGrpSpPr>
      <p:grpSpPr>
        <a:xfrm>
          <a:off x="0" y="0"/>
          <a:ext cx="0" cy="0"/>
          <a:chOff x="0" y="0"/>
          <a:chExt cx="0" cy="0"/>
        </a:xfrm>
      </p:grpSpPr>
      <p:sp>
        <p:nvSpPr>
          <p:cNvPr id="163" name="Google Shape;163;p14: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64" name="Google Shape;164;p14: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65" name="Google Shape;165;p14: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8" name="Shape 168"/>
        <p:cNvGrpSpPr/>
        <p:nvPr/>
      </p:nvGrpSpPr>
      <p:grpSpPr>
        <a:xfrm>
          <a:off x="0" y="0"/>
          <a:ext cx="0" cy="0"/>
          <a:chOff x="0" y="0"/>
          <a:chExt cx="0" cy="0"/>
        </a:xfrm>
      </p:grpSpPr>
      <p:sp>
        <p:nvSpPr>
          <p:cNvPr id="169" name="Google Shape;169;p15: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70" name="Google Shape;170;p15: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71" name="Google Shape;171;p15: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4" name="Shape 174"/>
        <p:cNvGrpSpPr/>
        <p:nvPr/>
      </p:nvGrpSpPr>
      <p:grpSpPr>
        <a:xfrm>
          <a:off x="0" y="0"/>
          <a:ext cx="0" cy="0"/>
          <a:chOff x="0" y="0"/>
          <a:chExt cx="0" cy="0"/>
        </a:xfrm>
      </p:grpSpPr>
      <p:sp>
        <p:nvSpPr>
          <p:cNvPr id="175" name="Google Shape;175;p16: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76" name="Google Shape;176;p16: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77" name="Google Shape;177;p16: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0" name="Shape 180"/>
        <p:cNvGrpSpPr/>
        <p:nvPr/>
      </p:nvGrpSpPr>
      <p:grpSpPr>
        <a:xfrm>
          <a:off x="0" y="0"/>
          <a:ext cx="0" cy="0"/>
          <a:chOff x="0" y="0"/>
          <a:chExt cx="0" cy="0"/>
        </a:xfrm>
      </p:grpSpPr>
      <p:sp>
        <p:nvSpPr>
          <p:cNvPr id="181" name="Google Shape;181;p17: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82" name="Google Shape;182;p17: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83" name="Google Shape;183;p17: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6" name="Shape 186"/>
        <p:cNvGrpSpPr/>
        <p:nvPr/>
      </p:nvGrpSpPr>
      <p:grpSpPr>
        <a:xfrm>
          <a:off x="0" y="0"/>
          <a:ext cx="0" cy="0"/>
          <a:chOff x="0" y="0"/>
          <a:chExt cx="0" cy="0"/>
        </a:xfrm>
      </p:grpSpPr>
      <p:sp>
        <p:nvSpPr>
          <p:cNvPr id="187" name="Google Shape;187;p18: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88" name="Google Shape;188;p18: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89" name="Google Shape;189;p18: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2" name="Shape 192"/>
        <p:cNvGrpSpPr/>
        <p:nvPr/>
      </p:nvGrpSpPr>
      <p:grpSpPr>
        <a:xfrm>
          <a:off x="0" y="0"/>
          <a:ext cx="0" cy="0"/>
          <a:chOff x="0" y="0"/>
          <a:chExt cx="0" cy="0"/>
        </a:xfrm>
      </p:grpSpPr>
      <p:sp>
        <p:nvSpPr>
          <p:cNvPr id="193" name="Google Shape;193;p19: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94" name="Google Shape;194;p19: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95" name="Google Shape;195;p19: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p2: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92" name="Google Shape;92;p2: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93" name="Google Shape;93;p2: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8" name="Shape 198"/>
        <p:cNvGrpSpPr/>
        <p:nvPr/>
      </p:nvGrpSpPr>
      <p:grpSpPr>
        <a:xfrm>
          <a:off x="0" y="0"/>
          <a:ext cx="0" cy="0"/>
          <a:chOff x="0" y="0"/>
          <a:chExt cx="0" cy="0"/>
        </a:xfrm>
      </p:grpSpPr>
      <p:sp>
        <p:nvSpPr>
          <p:cNvPr id="199" name="Google Shape;199;p20: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200" name="Google Shape;200;p20: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201" name="Google Shape;201;p20: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04" name="Shape 204"/>
        <p:cNvGrpSpPr/>
        <p:nvPr/>
      </p:nvGrpSpPr>
      <p:grpSpPr>
        <a:xfrm>
          <a:off x="0" y="0"/>
          <a:ext cx="0" cy="0"/>
          <a:chOff x="0" y="0"/>
          <a:chExt cx="0" cy="0"/>
        </a:xfrm>
      </p:grpSpPr>
      <p:sp>
        <p:nvSpPr>
          <p:cNvPr id="205" name="Google Shape;205;p21: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206" name="Google Shape;206;p21: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207" name="Google Shape;207;p21: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0" name="Shape 210"/>
        <p:cNvGrpSpPr/>
        <p:nvPr/>
      </p:nvGrpSpPr>
      <p:grpSpPr>
        <a:xfrm>
          <a:off x="0" y="0"/>
          <a:ext cx="0" cy="0"/>
          <a:chOff x="0" y="0"/>
          <a:chExt cx="0" cy="0"/>
        </a:xfrm>
      </p:grpSpPr>
      <p:sp>
        <p:nvSpPr>
          <p:cNvPr id="211" name="Google Shape;211;p22: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212" name="Google Shape;212;p22: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213" name="Google Shape;213;p22: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6" name="Shape 216"/>
        <p:cNvGrpSpPr/>
        <p:nvPr/>
      </p:nvGrpSpPr>
      <p:grpSpPr>
        <a:xfrm>
          <a:off x="0" y="0"/>
          <a:ext cx="0" cy="0"/>
          <a:chOff x="0" y="0"/>
          <a:chExt cx="0" cy="0"/>
        </a:xfrm>
      </p:grpSpPr>
      <p:sp>
        <p:nvSpPr>
          <p:cNvPr id="217" name="Google Shape;217;p23: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218" name="Google Shape;218;p23: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219" name="Google Shape;219;p23: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22" name="Shape 222"/>
        <p:cNvGrpSpPr/>
        <p:nvPr/>
      </p:nvGrpSpPr>
      <p:grpSpPr>
        <a:xfrm>
          <a:off x="0" y="0"/>
          <a:ext cx="0" cy="0"/>
          <a:chOff x="0" y="0"/>
          <a:chExt cx="0" cy="0"/>
        </a:xfrm>
      </p:grpSpPr>
      <p:sp>
        <p:nvSpPr>
          <p:cNvPr id="223" name="Google Shape;223;p24: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224" name="Google Shape;224;p24: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225" name="Google Shape;225;p24: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28" name="Shape 228"/>
        <p:cNvGrpSpPr/>
        <p:nvPr/>
      </p:nvGrpSpPr>
      <p:grpSpPr>
        <a:xfrm>
          <a:off x="0" y="0"/>
          <a:ext cx="0" cy="0"/>
          <a:chOff x="0" y="0"/>
          <a:chExt cx="0" cy="0"/>
        </a:xfrm>
      </p:grpSpPr>
      <p:sp>
        <p:nvSpPr>
          <p:cNvPr id="229" name="Google Shape;229;p25: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230" name="Google Shape;230;p25: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231" name="Google Shape;231;p25: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34" name="Shape 234"/>
        <p:cNvGrpSpPr/>
        <p:nvPr/>
      </p:nvGrpSpPr>
      <p:grpSpPr>
        <a:xfrm>
          <a:off x="0" y="0"/>
          <a:ext cx="0" cy="0"/>
          <a:chOff x="0" y="0"/>
          <a:chExt cx="0" cy="0"/>
        </a:xfrm>
      </p:grpSpPr>
      <p:sp>
        <p:nvSpPr>
          <p:cNvPr id="235" name="Google Shape;235;p26: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236" name="Google Shape;236;p26: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237" name="Google Shape;237;p26: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2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0" name="Shape 240"/>
        <p:cNvGrpSpPr/>
        <p:nvPr/>
      </p:nvGrpSpPr>
      <p:grpSpPr>
        <a:xfrm>
          <a:off x="0" y="0"/>
          <a:ext cx="0" cy="0"/>
          <a:chOff x="0" y="0"/>
          <a:chExt cx="0" cy="0"/>
        </a:xfrm>
      </p:grpSpPr>
      <p:sp>
        <p:nvSpPr>
          <p:cNvPr id="241" name="Google Shape;241;p27: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242" name="Google Shape;242;p27: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243" name="Google Shape;243;p27: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6" name="Shape 246"/>
        <p:cNvGrpSpPr/>
        <p:nvPr/>
      </p:nvGrpSpPr>
      <p:grpSpPr>
        <a:xfrm>
          <a:off x="0" y="0"/>
          <a:ext cx="0" cy="0"/>
          <a:chOff x="0" y="0"/>
          <a:chExt cx="0" cy="0"/>
        </a:xfrm>
      </p:grpSpPr>
      <p:sp>
        <p:nvSpPr>
          <p:cNvPr id="247" name="Google Shape;247;p28: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248" name="Google Shape;248;p28: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249" name="Google Shape;249;p28: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6" name="Shape 96"/>
        <p:cNvGrpSpPr/>
        <p:nvPr/>
      </p:nvGrpSpPr>
      <p:grpSpPr>
        <a:xfrm>
          <a:off x="0" y="0"/>
          <a:ext cx="0" cy="0"/>
          <a:chOff x="0" y="0"/>
          <a:chExt cx="0" cy="0"/>
        </a:xfrm>
      </p:grpSpPr>
      <p:sp>
        <p:nvSpPr>
          <p:cNvPr id="97" name="Google Shape;97;p3: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98" name="Google Shape;98;p3: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99" name="Google Shape;99;p3: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2" name="Shape 102"/>
        <p:cNvGrpSpPr/>
        <p:nvPr/>
      </p:nvGrpSpPr>
      <p:grpSpPr>
        <a:xfrm>
          <a:off x="0" y="0"/>
          <a:ext cx="0" cy="0"/>
          <a:chOff x="0" y="0"/>
          <a:chExt cx="0" cy="0"/>
        </a:xfrm>
      </p:grpSpPr>
      <p:sp>
        <p:nvSpPr>
          <p:cNvPr id="103" name="Google Shape;103;p4: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04" name="Google Shape;104;p4: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05" name="Google Shape;105;p4: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8" name="Shape 108"/>
        <p:cNvGrpSpPr/>
        <p:nvPr/>
      </p:nvGrpSpPr>
      <p:grpSpPr>
        <a:xfrm>
          <a:off x="0" y="0"/>
          <a:ext cx="0" cy="0"/>
          <a:chOff x="0" y="0"/>
          <a:chExt cx="0" cy="0"/>
        </a:xfrm>
      </p:grpSpPr>
      <p:sp>
        <p:nvSpPr>
          <p:cNvPr id="109" name="Google Shape;109;p5: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10" name="Google Shape;110;p5: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11" name="Google Shape;111;p5: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4" name="Shape 114"/>
        <p:cNvGrpSpPr/>
        <p:nvPr/>
      </p:nvGrpSpPr>
      <p:grpSpPr>
        <a:xfrm>
          <a:off x="0" y="0"/>
          <a:ext cx="0" cy="0"/>
          <a:chOff x="0" y="0"/>
          <a:chExt cx="0" cy="0"/>
        </a:xfrm>
      </p:grpSpPr>
      <p:sp>
        <p:nvSpPr>
          <p:cNvPr id="115" name="Google Shape;115;p6: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16" name="Google Shape;116;p6: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17" name="Google Shape;117;p6: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0" name="Shape 120"/>
        <p:cNvGrpSpPr/>
        <p:nvPr/>
      </p:nvGrpSpPr>
      <p:grpSpPr>
        <a:xfrm>
          <a:off x="0" y="0"/>
          <a:ext cx="0" cy="0"/>
          <a:chOff x="0" y="0"/>
          <a:chExt cx="0" cy="0"/>
        </a:xfrm>
      </p:grpSpPr>
      <p:sp>
        <p:nvSpPr>
          <p:cNvPr id="121" name="Google Shape;121;p7: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22" name="Google Shape;122;p7: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23" name="Google Shape;123;p7: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6" name="Shape 126"/>
        <p:cNvGrpSpPr/>
        <p:nvPr/>
      </p:nvGrpSpPr>
      <p:grpSpPr>
        <a:xfrm>
          <a:off x="0" y="0"/>
          <a:ext cx="0" cy="0"/>
          <a:chOff x="0" y="0"/>
          <a:chExt cx="0" cy="0"/>
        </a:xfrm>
      </p:grpSpPr>
      <p:sp>
        <p:nvSpPr>
          <p:cNvPr id="127" name="Google Shape;127;p8: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28" name="Google Shape;128;p8: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29" name="Google Shape;129;p8: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p9:notes"/>
          <p:cNvSpPr/>
          <p:nvPr>
            <p:ph idx="2" type="sldImg"/>
          </p:nvPr>
        </p:nvSpPr>
        <p:spPr>
          <a:xfrm>
            <a:off x="-1200150" y="1143000"/>
            <a:ext cx="9258300" cy="3086100"/>
          </a:xfrm>
          <a:custGeom>
            <a:rect b="b" l="l" r="r" t="t"/>
            <a:pathLst>
              <a:path extrusionOk="0" h="120000" w="120000">
                <a:moveTo>
                  <a:pt x="0" y="0"/>
                </a:moveTo>
                <a:lnTo>
                  <a:pt x="120000" y="0"/>
                </a:lnTo>
                <a:lnTo>
                  <a:pt x="120000" y="120000"/>
                </a:lnTo>
                <a:lnTo>
                  <a:pt x="0" y="120000"/>
                </a:lnTo>
                <a:close/>
              </a:path>
            </a:pathLst>
          </a:custGeom>
          <a:noFill/>
          <a:ln cap="flat" cmpd="sng" w="12700">
            <a:solidFill>
              <a:srgbClr val="000000"/>
            </a:solidFill>
            <a:prstDash val="solid"/>
            <a:round/>
            <a:headEnd len="sm" w="sm" type="none"/>
            <a:tailEnd len="sm" w="sm" type="none"/>
          </a:ln>
        </p:spPr>
      </p:sp>
      <p:sp>
        <p:nvSpPr>
          <p:cNvPr id="134" name="Google Shape;134;p9:notes"/>
          <p:cNvSpPr txBox="1"/>
          <p:nvPr>
            <p:ph idx="1" type="body"/>
          </p:nvPr>
        </p:nvSpPr>
        <p:spPr>
          <a:xfrm>
            <a:off x="685800" y="4400550"/>
            <a:ext cx="5486400" cy="3600450"/>
          </a:xfrm>
          <a:prstGeom prst="rect">
            <a:avLst/>
          </a:prstGeom>
          <a:noFill/>
          <a:ln>
            <a:noFill/>
          </a:ln>
        </p:spPr>
        <p:txBody>
          <a:bodyPr anchorCtr="0" anchor="t" bIns="45700" lIns="91425" spcFirstLastPara="1" rIns="91425" wrap="square" tIns="45700">
            <a:noAutofit/>
          </a:bodyPr>
          <a:lstStyle/>
          <a:p>
            <a:pPr indent="0" lvl="0" marL="0" rtl="0" algn="l">
              <a:spcBef>
                <a:spcPts val="0"/>
              </a:spcBef>
              <a:spcAft>
                <a:spcPts val="0"/>
              </a:spcAft>
              <a:buNone/>
            </a:pPr>
            <a:r>
              <a:rPr b="1" lang="en-US" sz="1200">
                <a:solidFill>
                  <a:schemeClr val="dk1"/>
                </a:solidFill>
                <a:latin typeface="Calibri"/>
                <a:ea typeface="Calibri"/>
                <a:cs typeface="Calibri"/>
                <a:sym typeface="Calibri"/>
              </a:rPr>
              <a:t>QUIZ</a:t>
            </a:r>
            <a:endParaRPr/>
          </a:p>
        </p:txBody>
      </p:sp>
      <p:sp>
        <p:nvSpPr>
          <p:cNvPr id="135" name="Google Shape;135;p9:notes"/>
          <p:cNvSpPr txBox="1"/>
          <p:nvPr>
            <p:ph idx="12" type="sldNum"/>
          </p:nvPr>
        </p:nvSpPr>
        <p:spPr>
          <a:xfrm>
            <a:off x="3884613" y="8685213"/>
            <a:ext cx="2971800" cy="458787"/>
          </a:xfrm>
          <a:prstGeom prst="rect">
            <a:avLst/>
          </a:prstGeom>
          <a:noFill/>
          <a:ln>
            <a:noFill/>
          </a:ln>
        </p:spPr>
        <p:txBody>
          <a:bodyPr anchorCtr="0" anchor="b" bIns="45700" lIns="91425" spcFirstLastPara="1" rIns="91425" wrap="square" tIns="45700">
            <a:noAutofit/>
          </a:body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15" name="Shape 15"/>
        <p:cNvGrpSpPr/>
        <p:nvPr/>
      </p:nvGrpSpPr>
      <p:grpSpPr>
        <a:xfrm>
          <a:off x="0" y="0"/>
          <a:ext cx="0" cy="0"/>
          <a:chOff x="0" y="0"/>
          <a:chExt cx="0" cy="0"/>
        </a:xfrm>
      </p:grpSpPr>
      <p:sp>
        <p:nvSpPr>
          <p:cNvPr id="16" name="Google Shape;16;p30"/>
          <p:cNvSpPr txBox="1"/>
          <p:nvPr>
            <p:ph type="title"/>
          </p:nvPr>
        </p:nvSpPr>
        <p:spPr>
          <a:xfrm>
            <a:off x="754380" y="194734"/>
            <a:ext cx="9464040" cy="706967"/>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7" name="Google Shape;17;p30"/>
          <p:cNvSpPr txBox="1"/>
          <p:nvPr>
            <p:ph idx="1" type="body"/>
          </p:nvPr>
        </p:nvSpPr>
        <p:spPr>
          <a:xfrm>
            <a:off x="754380" y="973666"/>
            <a:ext cx="9464040" cy="2320714"/>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533"/>
              </a:spcBef>
              <a:spcAft>
                <a:spcPts val="0"/>
              </a:spcAft>
              <a:buClr>
                <a:schemeClr val="dk1"/>
              </a:buClr>
              <a:buSzPts val="1800"/>
              <a:buChar char="•"/>
              <a:defRPr/>
            </a:lvl1pPr>
            <a:lvl2pPr indent="-342900" lvl="1" marL="914400" algn="l">
              <a:lnSpc>
                <a:spcPct val="90000"/>
              </a:lnSpc>
              <a:spcBef>
                <a:spcPts val="267"/>
              </a:spcBef>
              <a:spcAft>
                <a:spcPts val="0"/>
              </a:spcAft>
              <a:buClr>
                <a:schemeClr val="dk1"/>
              </a:buClr>
              <a:buSzPts val="1800"/>
              <a:buChar char="•"/>
              <a:defRPr/>
            </a:lvl2pPr>
            <a:lvl3pPr indent="-342900" lvl="2" marL="1371600" algn="l">
              <a:lnSpc>
                <a:spcPct val="90000"/>
              </a:lnSpc>
              <a:spcBef>
                <a:spcPts val="267"/>
              </a:spcBef>
              <a:spcAft>
                <a:spcPts val="0"/>
              </a:spcAft>
              <a:buClr>
                <a:schemeClr val="dk1"/>
              </a:buClr>
              <a:buSzPts val="1800"/>
              <a:buChar char="•"/>
              <a:defRPr/>
            </a:lvl3pPr>
            <a:lvl4pPr indent="-342900" lvl="3" marL="1828800" algn="l">
              <a:lnSpc>
                <a:spcPct val="90000"/>
              </a:lnSpc>
              <a:spcBef>
                <a:spcPts val="267"/>
              </a:spcBef>
              <a:spcAft>
                <a:spcPts val="0"/>
              </a:spcAft>
              <a:buClr>
                <a:schemeClr val="dk1"/>
              </a:buClr>
              <a:buSzPts val="1800"/>
              <a:buChar char="•"/>
              <a:defRPr/>
            </a:lvl4pPr>
            <a:lvl5pPr indent="-342900" lvl="4" marL="2286000" algn="l">
              <a:lnSpc>
                <a:spcPct val="90000"/>
              </a:lnSpc>
              <a:spcBef>
                <a:spcPts val="267"/>
              </a:spcBef>
              <a:spcAft>
                <a:spcPts val="0"/>
              </a:spcAft>
              <a:buClr>
                <a:schemeClr val="dk1"/>
              </a:buClr>
              <a:buSzPts val="1800"/>
              <a:buChar char="•"/>
              <a:defRPr/>
            </a:lvl5pPr>
            <a:lvl6pPr indent="-342900" lvl="5" marL="2743200" algn="l">
              <a:lnSpc>
                <a:spcPct val="90000"/>
              </a:lnSpc>
              <a:spcBef>
                <a:spcPts val="267"/>
              </a:spcBef>
              <a:spcAft>
                <a:spcPts val="0"/>
              </a:spcAft>
              <a:buClr>
                <a:schemeClr val="dk1"/>
              </a:buClr>
              <a:buSzPts val="1800"/>
              <a:buChar char="•"/>
              <a:defRPr/>
            </a:lvl6pPr>
            <a:lvl7pPr indent="-342900" lvl="6" marL="3200400" algn="l">
              <a:lnSpc>
                <a:spcPct val="90000"/>
              </a:lnSpc>
              <a:spcBef>
                <a:spcPts val="267"/>
              </a:spcBef>
              <a:spcAft>
                <a:spcPts val="0"/>
              </a:spcAft>
              <a:buClr>
                <a:schemeClr val="dk1"/>
              </a:buClr>
              <a:buSzPts val="1800"/>
              <a:buChar char="•"/>
              <a:defRPr/>
            </a:lvl7pPr>
            <a:lvl8pPr indent="-342900" lvl="7" marL="3657600" algn="l">
              <a:lnSpc>
                <a:spcPct val="90000"/>
              </a:lnSpc>
              <a:spcBef>
                <a:spcPts val="267"/>
              </a:spcBef>
              <a:spcAft>
                <a:spcPts val="0"/>
              </a:spcAft>
              <a:buClr>
                <a:schemeClr val="dk1"/>
              </a:buClr>
              <a:buSzPts val="1800"/>
              <a:buChar char="•"/>
              <a:defRPr/>
            </a:lvl8pPr>
            <a:lvl9pPr indent="-342900" lvl="8" marL="4114800" algn="l">
              <a:lnSpc>
                <a:spcPct val="90000"/>
              </a:lnSpc>
              <a:spcBef>
                <a:spcPts val="267"/>
              </a:spcBef>
              <a:spcAft>
                <a:spcPts val="0"/>
              </a:spcAft>
              <a:buClr>
                <a:schemeClr val="dk1"/>
              </a:buClr>
              <a:buSzPts val="1800"/>
              <a:buChar char="•"/>
              <a:defRPr/>
            </a:lvl9pPr>
          </a:lstStyle>
          <a:p/>
        </p:txBody>
      </p:sp>
      <p:sp>
        <p:nvSpPr>
          <p:cNvPr id="18" name="Google Shape;18;p30"/>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9" name="Google Shape;19;p30"/>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0" name="Google Shape;20;p30"/>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72" name="Shape 72"/>
        <p:cNvGrpSpPr/>
        <p:nvPr/>
      </p:nvGrpSpPr>
      <p:grpSpPr>
        <a:xfrm>
          <a:off x="0" y="0"/>
          <a:ext cx="0" cy="0"/>
          <a:chOff x="0" y="0"/>
          <a:chExt cx="0" cy="0"/>
        </a:xfrm>
      </p:grpSpPr>
      <p:sp>
        <p:nvSpPr>
          <p:cNvPr id="73" name="Google Shape;73;p39"/>
          <p:cNvSpPr txBox="1"/>
          <p:nvPr>
            <p:ph type="title"/>
          </p:nvPr>
        </p:nvSpPr>
        <p:spPr>
          <a:xfrm>
            <a:off x="754380" y="194734"/>
            <a:ext cx="9464040" cy="706967"/>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74" name="Google Shape;74;p39"/>
          <p:cNvSpPr txBox="1"/>
          <p:nvPr>
            <p:ph idx="1" type="body"/>
          </p:nvPr>
        </p:nvSpPr>
        <p:spPr>
          <a:xfrm rot="5400000">
            <a:off x="4326043" y="-2597997"/>
            <a:ext cx="2320714" cy="9464040"/>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533"/>
              </a:spcBef>
              <a:spcAft>
                <a:spcPts val="0"/>
              </a:spcAft>
              <a:buClr>
                <a:schemeClr val="dk1"/>
              </a:buClr>
              <a:buSzPts val="1800"/>
              <a:buChar char="•"/>
              <a:defRPr/>
            </a:lvl1pPr>
            <a:lvl2pPr indent="-342900" lvl="1" marL="914400" algn="l">
              <a:lnSpc>
                <a:spcPct val="90000"/>
              </a:lnSpc>
              <a:spcBef>
                <a:spcPts val="267"/>
              </a:spcBef>
              <a:spcAft>
                <a:spcPts val="0"/>
              </a:spcAft>
              <a:buClr>
                <a:schemeClr val="dk1"/>
              </a:buClr>
              <a:buSzPts val="1800"/>
              <a:buChar char="•"/>
              <a:defRPr/>
            </a:lvl2pPr>
            <a:lvl3pPr indent="-342900" lvl="2" marL="1371600" algn="l">
              <a:lnSpc>
                <a:spcPct val="90000"/>
              </a:lnSpc>
              <a:spcBef>
                <a:spcPts val="267"/>
              </a:spcBef>
              <a:spcAft>
                <a:spcPts val="0"/>
              </a:spcAft>
              <a:buClr>
                <a:schemeClr val="dk1"/>
              </a:buClr>
              <a:buSzPts val="1800"/>
              <a:buChar char="•"/>
              <a:defRPr/>
            </a:lvl3pPr>
            <a:lvl4pPr indent="-342900" lvl="3" marL="1828800" algn="l">
              <a:lnSpc>
                <a:spcPct val="90000"/>
              </a:lnSpc>
              <a:spcBef>
                <a:spcPts val="267"/>
              </a:spcBef>
              <a:spcAft>
                <a:spcPts val="0"/>
              </a:spcAft>
              <a:buClr>
                <a:schemeClr val="dk1"/>
              </a:buClr>
              <a:buSzPts val="1800"/>
              <a:buChar char="•"/>
              <a:defRPr/>
            </a:lvl4pPr>
            <a:lvl5pPr indent="-342900" lvl="4" marL="2286000" algn="l">
              <a:lnSpc>
                <a:spcPct val="90000"/>
              </a:lnSpc>
              <a:spcBef>
                <a:spcPts val="267"/>
              </a:spcBef>
              <a:spcAft>
                <a:spcPts val="0"/>
              </a:spcAft>
              <a:buClr>
                <a:schemeClr val="dk1"/>
              </a:buClr>
              <a:buSzPts val="1800"/>
              <a:buChar char="•"/>
              <a:defRPr/>
            </a:lvl5pPr>
            <a:lvl6pPr indent="-342900" lvl="5" marL="2743200" algn="l">
              <a:lnSpc>
                <a:spcPct val="90000"/>
              </a:lnSpc>
              <a:spcBef>
                <a:spcPts val="267"/>
              </a:spcBef>
              <a:spcAft>
                <a:spcPts val="0"/>
              </a:spcAft>
              <a:buClr>
                <a:schemeClr val="dk1"/>
              </a:buClr>
              <a:buSzPts val="1800"/>
              <a:buChar char="•"/>
              <a:defRPr/>
            </a:lvl6pPr>
            <a:lvl7pPr indent="-342900" lvl="6" marL="3200400" algn="l">
              <a:lnSpc>
                <a:spcPct val="90000"/>
              </a:lnSpc>
              <a:spcBef>
                <a:spcPts val="267"/>
              </a:spcBef>
              <a:spcAft>
                <a:spcPts val="0"/>
              </a:spcAft>
              <a:buClr>
                <a:schemeClr val="dk1"/>
              </a:buClr>
              <a:buSzPts val="1800"/>
              <a:buChar char="•"/>
              <a:defRPr/>
            </a:lvl7pPr>
            <a:lvl8pPr indent="-342900" lvl="7" marL="3657600" algn="l">
              <a:lnSpc>
                <a:spcPct val="90000"/>
              </a:lnSpc>
              <a:spcBef>
                <a:spcPts val="267"/>
              </a:spcBef>
              <a:spcAft>
                <a:spcPts val="0"/>
              </a:spcAft>
              <a:buClr>
                <a:schemeClr val="dk1"/>
              </a:buClr>
              <a:buSzPts val="1800"/>
              <a:buChar char="•"/>
              <a:defRPr/>
            </a:lvl8pPr>
            <a:lvl9pPr indent="-342900" lvl="8" marL="4114800" algn="l">
              <a:lnSpc>
                <a:spcPct val="90000"/>
              </a:lnSpc>
              <a:spcBef>
                <a:spcPts val="267"/>
              </a:spcBef>
              <a:spcAft>
                <a:spcPts val="0"/>
              </a:spcAft>
              <a:buClr>
                <a:schemeClr val="dk1"/>
              </a:buClr>
              <a:buSzPts val="1800"/>
              <a:buChar char="•"/>
              <a:defRPr/>
            </a:lvl9pPr>
          </a:lstStyle>
          <a:p/>
        </p:txBody>
      </p:sp>
      <p:sp>
        <p:nvSpPr>
          <p:cNvPr id="75" name="Google Shape;75;p39"/>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6" name="Google Shape;76;p39"/>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7" name="Google Shape;77;p39"/>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78" name="Shape 78"/>
        <p:cNvGrpSpPr/>
        <p:nvPr/>
      </p:nvGrpSpPr>
      <p:grpSpPr>
        <a:xfrm>
          <a:off x="0" y="0"/>
          <a:ext cx="0" cy="0"/>
          <a:chOff x="0" y="0"/>
          <a:chExt cx="0" cy="0"/>
        </a:xfrm>
      </p:grpSpPr>
      <p:sp>
        <p:nvSpPr>
          <p:cNvPr id="79" name="Google Shape;79;p40"/>
          <p:cNvSpPr txBox="1"/>
          <p:nvPr>
            <p:ph type="title"/>
          </p:nvPr>
        </p:nvSpPr>
        <p:spPr>
          <a:xfrm rot="5400000">
            <a:off x="7485592" y="561551"/>
            <a:ext cx="3099647" cy="2366010"/>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80" name="Google Shape;80;p40"/>
          <p:cNvSpPr txBox="1"/>
          <p:nvPr>
            <p:ph idx="1" type="body"/>
          </p:nvPr>
        </p:nvSpPr>
        <p:spPr>
          <a:xfrm rot="5400000">
            <a:off x="2684991" y="-1735879"/>
            <a:ext cx="3099647" cy="6960870"/>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533"/>
              </a:spcBef>
              <a:spcAft>
                <a:spcPts val="0"/>
              </a:spcAft>
              <a:buClr>
                <a:schemeClr val="dk1"/>
              </a:buClr>
              <a:buSzPts val="1800"/>
              <a:buChar char="•"/>
              <a:defRPr/>
            </a:lvl1pPr>
            <a:lvl2pPr indent="-342900" lvl="1" marL="914400" algn="l">
              <a:lnSpc>
                <a:spcPct val="90000"/>
              </a:lnSpc>
              <a:spcBef>
                <a:spcPts val="267"/>
              </a:spcBef>
              <a:spcAft>
                <a:spcPts val="0"/>
              </a:spcAft>
              <a:buClr>
                <a:schemeClr val="dk1"/>
              </a:buClr>
              <a:buSzPts val="1800"/>
              <a:buChar char="•"/>
              <a:defRPr/>
            </a:lvl2pPr>
            <a:lvl3pPr indent="-342900" lvl="2" marL="1371600" algn="l">
              <a:lnSpc>
                <a:spcPct val="90000"/>
              </a:lnSpc>
              <a:spcBef>
                <a:spcPts val="267"/>
              </a:spcBef>
              <a:spcAft>
                <a:spcPts val="0"/>
              </a:spcAft>
              <a:buClr>
                <a:schemeClr val="dk1"/>
              </a:buClr>
              <a:buSzPts val="1800"/>
              <a:buChar char="•"/>
              <a:defRPr/>
            </a:lvl3pPr>
            <a:lvl4pPr indent="-342900" lvl="3" marL="1828800" algn="l">
              <a:lnSpc>
                <a:spcPct val="90000"/>
              </a:lnSpc>
              <a:spcBef>
                <a:spcPts val="267"/>
              </a:spcBef>
              <a:spcAft>
                <a:spcPts val="0"/>
              </a:spcAft>
              <a:buClr>
                <a:schemeClr val="dk1"/>
              </a:buClr>
              <a:buSzPts val="1800"/>
              <a:buChar char="•"/>
              <a:defRPr/>
            </a:lvl4pPr>
            <a:lvl5pPr indent="-342900" lvl="4" marL="2286000" algn="l">
              <a:lnSpc>
                <a:spcPct val="90000"/>
              </a:lnSpc>
              <a:spcBef>
                <a:spcPts val="267"/>
              </a:spcBef>
              <a:spcAft>
                <a:spcPts val="0"/>
              </a:spcAft>
              <a:buClr>
                <a:schemeClr val="dk1"/>
              </a:buClr>
              <a:buSzPts val="1800"/>
              <a:buChar char="•"/>
              <a:defRPr/>
            </a:lvl5pPr>
            <a:lvl6pPr indent="-342900" lvl="5" marL="2743200" algn="l">
              <a:lnSpc>
                <a:spcPct val="90000"/>
              </a:lnSpc>
              <a:spcBef>
                <a:spcPts val="267"/>
              </a:spcBef>
              <a:spcAft>
                <a:spcPts val="0"/>
              </a:spcAft>
              <a:buClr>
                <a:schemeClr val="dk1"/>
              </a:buClr>
              <a:buSzPts val="1800"/>
              <a:buChar char="•"/>
              <a:defRPr/>
            </a:lvl6pPr>
            <a:lvl7pPr indent="-342900" lvl="6" marL="3200400" algn="l">
              <a:lnSpc>
                <a:spcPct val="90000"/>
              </a:lnSpc>
              <a:spcBef>
                <a:spcPts val="267"/>
              </a:spcBef>
              <a:spcAft>
                <a:spcPts val="0"/>
              </a:spcAft>
              <a:buClr>
                <a:schemeClr val="dk1"/>
              </a:buClr>
              <a:buSzPts val="1800"/>
              <a:buChar char="•"/>
              <a:defRPr/>
            </a:lvl7pPr>
            <a:lvl8pPr indent="-342900" lvl="7" marL="3657600" algn="l">
              <a:lnSpc>
                <a:spcPct val="90000"/>
              </a:lnSpc>
              <a:spcBef>
                <a:spcPts val="267"/>
              </a:spcBef>
              <a:spcAft>
                <a:spcPts val="0"/>
              </a:spcAft>
              <a:buClr>
                <a:schemeClr val="dk1"/>
              </a:buClr>
              <a:buSzPts val="1800"/>
              <a:buChar char="•"/>
              <a:defRPr/>
            </a:lvl8pPr>
            <a:lvl9pPr indent="-342900" lvl="8" marL="4114800" algn="l">
              <a:lnSpc>
                <a:spcPct val="90000"/>
              </a:lnSpc>
              <a:spcBef>
                <a:spcPts val="267"/>
              </a:spcBef>
              <a:spcAft>
                <a:spcPts val="0"/>
              </a:spcAft>
              <a:buClr>
                <a:schemeClr val="dk1"/>
              </a:buClr>
              <a:buSzPts val="1800"/>
              <a:buChar char="•"/>
              <a:defRPr/>
            </a:lvl9pPr>
          </a:lstStyle>
          <a:p/>
        </p:txBody>
      </p:sp>
      <p:sp>
        <p:nvSpPr>
          <p:cNvPr id="81" name="Google Shape;81;p40"/>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82" name="Google Shape;82;p40"/>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83" name="Google Shape;83;p40"/>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21" name="Shape 21"/>
        <p:cNvGrpSpPr/>
        <p:nvPr/>
      </p:nvGrpSpPr>
      <p:grpSpPr>
        <a:xfrm>
          <a:off x="0" y="0"/>
          <a:ext cx="0" cy="0"/>
          <a:chOff x="0" y="0"/>
          <a:chExt cx="0" cy="0"/>
        </a:xfrm>
      </p:grpSpPr>
      <p:sp>
        <p:nvSpPr>
          <p:cNvPr id="22" name="Google Shape;22;p31"/>
          <p:cNvSpPr txBox="1"/>
          <p:nvPr>
            <p:ph type="ctrTitle"/>
          </p:nvPr>
        </p:nvSpPr>
        <p:spPr>
          <a:xfrm>
            <a:off x="1371600" y="598593"/>
            <a:ext cx="8229600" cy="1273387"/>
          </a:xfrm>
          <a:prstGeom prst="rect">
            <a:avLst/>
          </a:prstGeom>
          <a:noFill/>
          <a:ln>
            <a:noFill/>
          </a:ln>
        </p:spPr>
        <p:txBody>
          <a:bodyPr anchorCtr="0" anchor="b" bIns="45700" lIns="91425" spcFirstLastPara="1" rIns="91425" wrap="square" tIns="45700">
            <a:normAutofit/>
          </a:bodyPr>
          <a:lstStyle>
            <a:lvl1pPr lvl="0" algn="ctr">
              <a:lnSpc>
                <a:spcPct val="90000"/>
              </a:lnSpc>
              <a:spcBef>
                <a:spcPts val="0"/>
              </a:spcBef>
              <a:spcAft>
                <a:spcPts val="0"/>
              </a:spcAft>
              <a:buClr>
                <a:schemeClr val="dk1"/>
              </a:buClr>
              <a:buSzPts val="3200"/>
              <a:buFont typeface="Calibri"/>
              <a:buNone/>
              <a:defRPr sz="32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3" name="Google Shape;23;p31"/>
          <p:cNvSpPr txBox="1"/>
          <p:nvPr>
            <p:ph idx="1" type="subTitle"/>
          </p:nvPr>
        </p:nvSpPr>
        <p:spPr>
          <a:xfrm>
            <a:off x="1371600" y="1921087"/>
            <a:ext cx="8229600" cy="883073"/>
          </a:xfrm>
          <a:prstGeom prst="rect">
            <a:avLst/>
          </a:prstGeom>
          <a:noFill/>
          <a:ln>
            <a:noFill/>
          </a:ln>
        </p:spPr>
        <p:txBody>
          <a:bodyPr anchorCtr="0" anchor="t" bIns="45700" lIns="91425" spcFirstLastPara="1" rIns="91425" wrap="square" tIns="45700">
            <a:normAutofit/>
          </a:bodyPr>
          <a:lstStyle>
            <a:lvl1pPr lvl="0" algn="ctr">
              <a:lnSpc>
                <a:spcPct val="90000"/>
              </a:lnSpc>
              <a:spcBef>
                <a:spcPts val="533"/>
              </a:spcBef>
              <a:spcAft>
                <a:spcPts val="0"/>
              </a:spcAft>
              <a:buClr>
                <a:schemeClr val="dk1"/>
              </a:buClr>
              <a:buSzPts val="1280"/>
              <a:buNone/>
              <a:defRPr sz="1280"/>
            </a:lvl1pPr>
            <a:lvl2pPr lvl="1" algn="ctr">
              <a:lnSpc>
                <a:spcPct val="90000"/>
              </a:lnSpc>
              <a:spcBef>
                <a:spcPts val="267"/>
              </a:spcBef>
              <a:spcAft>
                <a:spcPts val="0"/>
              </a:spcAft>
              <a:buClr>
                <a:schemeClr val="dk1"/>
              </a:buClr>
              <a:buSzPts val="1067"/>
              <a:buNone/>
              <a:defRPr sz="1067"/>
            </a:lvl2pPr>
            <a:lvl3pPr lvl="2" algn="ctr">
              <a:lnSpc>
                <a:spcPct val="90000"/>
              </a:lnSpc>
              <a:spcBef>
                <a:spcPts val="267"/>
              </a:spcBef>
              <a:spcAft>
                <a:spcPts val="0"/>
              </a:spcAft>
              <a:buClr>
                <a:schemeClr val="dk1"/>
              </a:buClr>
              <a:buSzPts val="960"/>
              <a:buNone/>
              <a:defRPr sz="960"/>
            </a:lvl3pPr>
            <a:lvl4pPr lvl="3" algn="ctr">
              <a:lnSpc>
                <a:spcPct val="90000"/>
              </a:lnSpc>
              <a:spcBef>
                <a:spcPts val="267"/>
              </a:spcBef>
              <a:spcAft>
                <a:spcPts val="0"/>
              </a:spcAft>
              <a:buClr>
                <a:schemeClr val="dk1"/>
              </a:buClr>
              <a:buSzPts val="853"/>
              <a:buNone/>
              <a:defRPr sz="853"/>
            </a:lvl4pPr>
            <a:lvl5pPr lvl="4" algn="ctr">
              <a:lnSpc>
                <a:spcPct val="90000"/>
              </a:lnSpc>
              <a:spcBef>
                <a:spcPts val="267"/>
              </a:spcBef>
              <a:spcAft>
                <a:spcPts val="0"/>
              </a:spcAft>
              <a:buClr>
                <a:schemeClr val="dk1"/>
              </a:buClr>
              <a:buSzPts val="853"/>
              <a:buNone/>
              <a:defRPr sz="853"/>
            </a:lvl5pPr>
            <a:lvl6pPr lvl="5" algn="ctr">
              <a:lnSpc>
                <a:spcPct val="90000"/>
              </a:lnSpc>
              <a:spcBef>
                <a:spcPts val="267"/>
              </a:spcBef>
              <a:spcAft>
                <a:spcPts val="0"/>
              </a:spcAft>
              <a:buClr>
                <a:schemeClr val="dk1"/>
              </a:buClr>
              <a:buSzPts val="853"/>
              <a:buNone/>
              <a:defRPr sz="853"/>
            </a:lvl6pPr>
            <a:lvl7pPr lvl="6" algn="ctr">
              <a:lnSpc>
                <a:spcPct val="90000"/>
              </a:lnSpc>
              <a:spcBef>
                <a:spcPts val="267"/>
              </a:spcBef>
              <a:spcAft>
                <a:spcPts val="0"/>
              </a:spcAft>
              <a:buClr>
                <a:schemeClr val="dk1"/>
              </a:buClr>
              <a:buSzPts val="853"/>
              <a:buNone/>
              <a:defRPr sz="853"/>
            </a:lvl7pPr>
            <a:lvl8pPr lvl="7" algn="ctr">
              <a:lnSpc>
                <a:spcPct val="90000"/>
              </a:lnSpc>
              <a:spcBef>
                <a:spcPts val="267"/>
              </a:spcBef>
              <a:spcAft>
                <a:spcPts val="0"/>
              </a:spcAft>
              <a:buClr>
                <a:schemeClr val="dk1"/>
              </a:buClr>
              <a:buSzPts val="853"/>
              <a:buNone/>
              <a:defRPr sz="853"/>
            </a:lvl8pPr>
            <a:lvl9pPr lvl="8" algn="ctr">
              <a:lnSpc>
                <a:spcPct val="90000"/>
              </a:lnSpc>
              <a:spcBef>
                <a:spcPts val="267"/>
              </a:spcBef>
              <a:spcAft>
                <a:spcPts val="0"/>
              </a:spcAft>
              <a:buClr>
                <a:schemeClr val="dk1"/>
              </a:buClr>
              <a:buSzPts val="853"/>
              <a:buNone/>
              <a:defRPr sz="853"/>
            </a:lvl9pPr>
          </a:lstStyle>
          <a:p/>
        </p:txBody>
      </p:sp>
      <p:sp>
        <p:nvSpPr>
          <p:cNvPr id="24" name="Google Shape;24;p31"/>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5" name="Google Shape;25;p31"/>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6" name="Google Shape;26;p31"/>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27" name="Shape 27"/>
        <p:cNvGrpSpPr/>
        <p:nvPr/>
      </p:nvGrpSpPr>
      <p:grpSpPr>
        <a:xfrm>
          <a:off x="0" y="0"/>
          <a:ext cx="0" cy="0"/>
          <a:chOff x="0" y="0"/>
          <a:chExt cx="0" cy="0"/>
        </a:xfrm>
      </p:grpSpPr>
      <p:sp>
        <p:nvSpPr>
          <p:cNvPr id="28" name="Google Shape;28;p32"/>
          <p:cNvSpPr txBox="1"/>
          <p:nvPr>
            <p:ph type="title"/>
          </p:nvPr>
        </p:nvSpPr>
        <p:spPr>
          <a:xfrm>
            <a:off x="748665" y="911860"/>
            <a:ext cx="9464040" cy="1521460"/>
          </a:xfrm>
          <a:prstGeom prst="rect">
            <a:avLst/>
          </a:prstGeom>
          <a:noFill/>
          <a:ln>
            <a:noFill/>
          </a:ln>
        </p:spPr>
        <p:txBody>
          <a:bodyPr anchorCtr="0" anchor="b" bIns="45700" lIns="91425" spcFirstLastPara="1" rIns="91425" wrap="square" tIns="45700">
            <a:normAutofit/>
          </a:bodyPr>
          <a:lstStyle>
            <a:lvl1pPr lvl="0" algn="l">
              <a:lnSpc>
                <a:spcPct val="90000"/>
              </a:lnSpc>
              <a:spcBef>
                <a:spcPts val="0"/>
              </a:spcBef>
              <a:spcAft>
                <a:spcPts val="0"/>
              </a:spcAft>
              <a:buClr>
                <a:schemeClr val="dk1"/>
              </a:buClr>
              <a:buSzPts val="3200"/>
              <a:buFont typeface="Calibri"/>
              <a:buNone/>
              <a:defRPr sz="32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9" name="Google Shape;29;p32"/>
          <p:cNvSpPr txBox="1"/>
          <p:nvPr>
            <p:ph idx="1" type="body"/>
          </p:nvPr>
        </p:nvSpPr>
        <p:spPr>
          <a:xfrm>
            <a:off x="748665" y="2447714"/>
            <a:ext cx="9464040" cy="800100"/>
          </a:xfrm>
          <a:prstGeom prst="rect">
            <a:avLst/>
          </a:prstGeom>
          <a:noFill/>
          <a:ln>
            <a:noFill/>
          </a:ln>
        </p:spPr>
        <p:txBody>
          <a:bodyPr anchorCtr="0" anchor="t" bIns="45700" lIns="91425" spcFirstLastPara="1" rIns="91425" wrap="square" tIns="45700">
            <a:normAutofit/>
          </a:bodyPr>
          <a:lstStyle>
            <a:lvl1pPr indent="-228600" lvl="0" marL="457200" algn="l">
              <a:lnSpc>
                <a:spcPct val="90000"/>
              </a:lnSpc>
              <a:spcBef>
                <a:spcPts val="533"/>
              </a:spcBef>
              <a:spcAft>
                <a:spcPts val="0"/>
              </a:spcAft>
              <a:buClr>
                <a:srgbClr val="888888"/>
              </a:buClr>
              <a:buSzPts val="1280"/>
              <a:buNone/>
              <a:defRPr sz="1280">
                <a:solidFill>
                  <a:srgbClr val="888888"/>
                </a:solidFill>
              </a:defRPr>
            </a:lvl1pPr>
            <a:lvl2pPr indent="-228600" lvl="1" marL="914400" algn="l">
              <a:lnSpc>
                <a:spcPct val="90000"/>
              </a:lnSpc>
              <a:spcBef>
                <a:spcPts val="267"/>
              </a:spcBef>
              <a:spcAft>
                <a:spcPts val="0"/>
              </a:spcAft>
              <a:buClr>
                <a:srgbClr val="888888"/>
              </a:buClr>
              <a:buSzPts val="1067"/>
              <a:buNone/>
              <a:defRPr sz="1067">
                <a:solidFill>
                  <a:srgbClr val="888888"/>
                </a:solidFill>
              </a:defRPr>
            </a:lvl2pPr>
            <a:lvl3pPr indent="-228600" lvl="2" marL="1371600" algn="l">
              <a:lnSpc>
                <a:spcPct val="90000"/>
              </a:lnSpc>
              <a:spcBef>
                <a:spcPts val="267"/>
              </a:spcBef>
              <a:spcAft>
                <a:spcPts val="0"/>
              </a:spcAft>
              <a:buClr>
                <a:srgbClr val="888888"/>
              </a:buClr>
              <a:buSzPts val="960"/>
              <a:buNone/>
              <a:defRPr sz="960">
                <a:solidFill>
                  <a:srgbClr val="888888"/>
                </a:solidFill>
              </a:defRPr>
            </a:lvl3pPr>
            <a:lvl4pPr indent="-228600" lvl="3" marL="1828800" algn="l">
              <a:lnSpc>
                <a:spcPct val="90000"/>
              </a:lnSpc>
              <a:spcBef>
                <a:spcPts val="267"/>
              </a:spcBef>
              <a:spcAft>
                <a:spcPts val="0"/>
              </a:spcAft>
              <a:buClr>
                <a:srgbClr val="888888"/>
              </a:buClr>
              <a:buSzPts val="853"/>
              <a:buNone/>
              <a:defRPr sz="853">
                <a:solidFill>
                  <a:srgbClr val="888888"/>
                </a:solidFill>
              </a:defRPr>
            </a:lvl4pPr>
            <a:lvl5pPr indent="-228600" lvl="4" marL="2286000" algn="l">
              <a:lnSpc>
                <a:spcPct val="90000"/>
              </a:lnSpc>
              <a:spcBef>
                <a:spcPts val="267"/>
              </a:spcBef>
              <a:spcAft>
                <a:spcPts val="0"/>
              </a:spcAft>
              <a:buClr>
                <a:srgbClr val="888888"/>
              </a:buClr>
              <a:buSzPts val="853"/>
              <a:buNone/>
              <a:defRPr sz="853">
                <a:solidFill>
                  <a:srgbClr val="888888"/>
                </a:solidFill>
              </a:defRPr>
            </a:lvl5pPr>
            <a:lvl6pPr indent="-228600" lvl="5" marL="2743200" algn="l">
              <a:lnSpc>
                <a:spcPct val="90000"/>
              </a:lnSpc>
              <a:spcBef>
                <a:spcPts val="267"/>
              </a:spcBef>
              <a:spcAft>
                <a:spcPts val="0"/>
              </a:spcAft>
              <a:buClr>
                <a:srgbClr val="888888"/>
              </a:buClr>
              <a:buSzPts val="853"/>
              <a:buNone/>
              <a:defRPr sz="853">
                <a:solidFill>
                  <a:srgbClr val="888888"/>
                </a:solidFill>
              </a:defRPr>
            </a:lvl6pPr>
            <a:lvl7pPr indent="-228600" lvl="6" marL="3200400" algn="l">
              <a:lnSpc>
                <a:spcPct val="90000"/>
              </a:lnSpc>
              <a:spcBef>
                <a:spcPts val="267"/>
              </a:spcBef>
              <a:spcAft>
                <a:spcPts val="0"/>
              </a:spcAft>
              <a:buClr>
                <a:srgbClr val="888888"/>
              </a:buClr>
              <a:buSzPts val="853"/>
              <a:buNone/>
              <a:defRPr sz="853">
                <a:solidFill>
                  <a:srgbClr val="888888"/>
                </a:solidFill>
              </a:defRPr>
            </a:lvl7pPr>
            <a:lvl8pPr indent="-228600" lvl="7" marL="3657600" algn="l">
              <a:lnSpc>
                <a:spcPct val="90000"/>
              </a:lnSpc>
              <a:spcBef>
                <a:spcPts val="267"/>
              </a:spcBef>
              <a:spcAft>
                <a:spcPts val="0"/>
              </a:spcAft>
              <a:buClr>
                <a:srgbClr val="888888"/>
              </a:buClr>
              <a:buSzPts val="853"/>
              <a:buNone/>
              <a:defRPr sz="853">
                <a:solidFill>
                  <a:srgbClr val="888888"/>
                </a:solidFill>
              </a:defRPr>
            </a:lvl8pPr>
            <a:lvl9pPr indent="-228600" lvl="8" marL="4114800" algn="l">
              <a:lnSpc>
                <a:spcPct val="90000"/>
              </a:lnSpc>
              <a:spcBef>
                <a:spcPts val="267"/>
              </a:spcBef>
              <a:spcAft>
                <a:spcPts val="0"/>
              </a:spcAft>
              <a:buClr>
                <a:srgbClr val="888888"/>
              </a:buClr>
              <a:buSzPts val="853"/>
              <a:buNone/>
              <a:defRPr sz="853">
                <a:solidFill>
                  <a:srgbClr val="888888"/>
                </a:solidFill>
              </a:defRPr>
            </a:lvl9pPr>
          </a:lstStyle>
          <a:p/>
        </p:txBody>
      </p:sp>
      <p:sp>
        <p:nvSpPr>
          <p:cNvPr id="30" name="Google Shape;30;p32"/>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1" name="Google Shape;31;p32"/>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2" name="Google Shape;32;p32"/>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33" name="Shape 33"/>
        <p:cNvGrpSpPr/>
        <p:nvPr/>
      </p:nvGrpSpPr>
      <p:grpSpPr>
        <a:xfrm>
          <a:off x="0" y="0"/>
          <a:ext cx="0" cy="0"/>
          <a:chOff x="0" y="0"/>
          <a:chExt cx="0" cy="0"/>
        </a:xfrm>
      </p:grpSpPr>
      <p:sp>
        <p:nvSpPr>
          <p:cNvPr id="34" name="Google Shape;34;p33"/>
          <p:cNvSpPr txBox="1"/>
          <p:nvPr>
            <p:ph type="title"/>
          </p:nvPr>
        </p:nvSpPr>
        <p:spPr>
          <a:xfrm>
            <a:off x="754380" y="194734"/>
            <a:ext cx="9464040" cy="706967"/>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5" name="Google Shape;35;p33"/>
          <p:cNvSpPr txBox="1"/>
          <p:nvPr>
            <p:ph idx="1" type="body"/>
          </p:nvPr>
        </p:nvSpPr>
        <p:spPr>
          <a:xfrm>
            <a:off x="754380" y="973666"/>
            <a:ext cx="4663440" cy="2320714"/>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533"/>
              </a:spcBef>
              <a:spcAft>
                <a:spcPts val="0"/>
              </a:spcAft>
              <a:buClr>
                <a:schemeClr val="dk1"/>
              </a:buClr>
              <a:buSzPts val="1800"/>
              <a:buChar char="•"/>
              <a:defRPr/>
            </a:lvl1pPr>
            <a:lvl2pPr indent="-342900" lvl="1" marL="914400" algn="l">
              <a:lnSpc>
                <a:spcPct val="90000"/>
              </a:lnSpc>
              <a:spcBef>
                <a:spcPts val="267"/>
              </a:spcBef>
              <a:spcAft>
                <a:spcPts val="0"/>
              </a:spcAft>
              <a:buClr>
                <a:schemeClr val="dk1"/>
              </a:buClr>
              <a:buSzPts val="1800"/>
              <a:buChar char="•"/>
              <a:defRPr/>
            </a:lvl2pPr>
            <a:lvl3pPr indent="-342900" lvl="2" marL="1371600" algn="l">
              <a:lnSpc>
                <a:spcPct val="90000"/>
              </a:lnSpc>
              <a:spcBef>
                <a:spcPts val="267"/>
              </a:spcBef>
              <a:spcAft>
                <a:spcPts val="0"/>
              </a:spcAft>
              <a:buClr>
                <a:schemeClr val="dk1"/>
              </a:buClr>
              <a:buSzPts val="1800"/>
              <a:buChar char="•"/>
              <a:defRPr/>
            </a:lvl3pPr>
            <a:lvl4pPr indent="-342900" lvl="3" marL="1828800" algn="l">
              <a:lnSpc>
                <a:spcPct val="90000"/>
              </a:lnSpc>
              <a:spcBef>
                <a:spcPts val="267"/>
              </a:spcBef>
              <a:spcAft>
                <a:spcPts val="0"/>
              </a:spcAft>
              <a:buClr>
                <a:schemeClr val="dk1"/>
              </a:buClr>
              <a:buSzPts val="1800"/>
              <a:buChar char="•"/>
              <a:defRPr/>
            </a:lvl4pPr>
            <a:lvl5pPr indent="-342900" lvl="4" marL="2286000" algn="l">
              <a:lnSpc>
                <a:spcPct val="90000"/>
              </a:lnSpc>
              <a:spcBef>
                <a:spcPts val="267"/>
              </a:spcBef>
              <a:spcAft>
                <a:spcPts val="0"/>
              </a:spcAft>
              <a:buClr>
                <a:schemeClr val="dk1"/>
              </a:buClr>
              <a:buSzPts val="1800"/>
              <a:buChar char="•"/>
              <a:defRPr/>
            </a:lvl5pPr>
            <a:lvl6pPr indent="-342900" lvl="5" marL="2743200" algn="l">
              <a:lnSpc>
                <a:spcPct val="90000"/>
              </a:lnSpc>
              <a:spcBef>
                <a:spcPts val="267"/>
              </a:spcBef>
              <a:spcAft>
                <a:spcPts val="0"/>
              </a:spcAft>
              <a:buClr>
                <a:schemeClr val="dk1"/>
              </a:buClr>
              <a:buSzPts val="1800"/>
              <a:buChar char="•"/>
              <a:defRPr/>
            </a:lvl6pPr>
            <a:lvl7pPr indent="-342900" lvl="6" marL="3200400" algn="l">
              <a:lnSpc>
                <a:spcPct val="90000"/>
              </a:lnSpc>
              <a:spcBef>
                <a:spcPts val="267"/>
              </a:spcBef>
              <a:spcAft>
                <a:spcPts val="0"/>
              </a:spcAft>
              <a:buClr>
                <a:schemeClr val="dk1"/>
              </a:buClr>
              <a:buSzPts val="1800"/>
              <a:buChar char="•"/>
              <a:defRPr/>
            </a:lvl7pPr>
            <a:lvl8pPr indent="-342900" lvl="7" marL="3657600" algn="l">
              <a:lnSpc>
                <a:spcPct val="90000"/>
              </a:lnSpc>
              <a:spcBef>
                <a:spcPts val="267"/>
              </a:spcBef>
              <a:spcAft>
                <a:spcPts val="0"/>
              </a:spcAft>
              <a:buClr>
                <a:schemeClr val="dk1"/>
              </a:buClr>
              <a:buSzPts val="1800"/>
              <a:buChar char="•"/>
              <a:defRPr/>
            </a:lvl8pPr>
            <a:lvl9pPr indent="-342900" lvl="8" marL="4114800" algn="l">
              <a:lnSpc>
                <a:spcPct val="90000"/>
              </a:lnSpc>
              <a:spcBef>
                <a:spcPts val="267"/>
              </a:spcBef>
              <a:spcAft>
                <a:spcPts val="0"/>
              </a:spcAft>
              <a:buClr>
                <a:schemeClr val="dk1"/>
              </a:buClr>
              <a:buSzPts val="1800"/>
              <a:buChar char="•"/>
              <a:defRPr/>
            </a:lvl9pPr>
          </a:lstStyle>
          <a:p/>
        </p:txBody>
      </p:sp>
      <p:sp>
        <p:nvSpPr>
          <p:cNvPr id="36" name="Google Shape;36;p33"/>
          <p:cNvSpPr txBox="1"/>
          <p:nvPr>
            <p:ph idx="2" type="body"/>
          </p:nvPr>
        </p:nvSpPr>
        <p:spPr>
          <a:xfrm>
            <a:off x="5554980" y="973666"/>
            <a:ext cx="4663440" cy="2320714"/>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533"/>
              </a:spcBef>
              <a:spcAft>
                <a:spcPts val="0"/>
              </a:spcAft>
              <a:buClr>
                <a:schemeClr val="dk1"/>
              </a:buClr>
              <a:buSzPts val="1800"/>
              <a:buChar char="•"/>
              <a:defRPr/>
            </a:lvl1pPr>
            <a:lvl2pPr indent="-342900" lvl="1" marL="914400" algn="l">
              <a:lnSpc>
                <a:spcPct val="90000"/>
              </a:lnSpc>
              <a:spcBef>
                <a:spcPts val="267"/>
              </a:spcBef>
              <a:spcAft>
                <a:spcPts val="0"/>
              </a:spcAft>
              <a:buClr>
                <a:schemeClr val="dk1"/>
              </a:buClr>
              <a:buSzPts val="1800"/>
              <a:buChar char="•"/>
              <a:defRPr/>
            </a:lvl2pPr>
            <a:lvl3pPr indent="-342900" lvl="2" marL="1371600" algn="l">
              <a:lnSpc>
                <a:spcPct val="90000"/>
              </a:lnSpc>
              <a:spcBef>
                <a:spcPts val="267"/>
              </a:spcBef>
              <a:spcAft>
                <a:spcPts val="0"/>
              </a:spcAft>
              <a:buClr>
                <a:schemeClr val="dk1"/>
              </a:buClr>
              <a:buSzPts val="1800"/>
              <a:buChar char="•"/>
              <a:defRPr/>
            </a:lvl3pPr>
            <a:lvl4pPr indent="-342900" lvl="3" marL="1828800" algn="l">
              <a:lnSpc>
                <a:spcPct val="90000"/>
              </a:lnSpc>
              <a:spcBef>
                <a:spcPts val="267"/>
              </a:spcBef>
              <a:spcAft>
                <a:spcPts val="0"/>
              </a:spcAft>
              <a:buClr>
                <a:schemeClr val="dk1"/>
              </a:buClr>
              <a:buSzPts val="1800"/>
              <a:buChar char="•"/>
              <a:defRPr/>
            </a:lvl4pPr>
            <a:lvl5pPr indent="-342900" lvl="4" marL="2286000" algn="l">
              <a:lnSpc>
                <a:spcPct val="90000"/>
              </a:lnSpc>
              <a:spcBef>
                <a:spcPts val="267"/>
              </a:spcBef>
              <a:spcAft>
                <a:spcPts val="0"/>
              </a:spcAft>
              <a:buClr>
                <a:schemeClr val="dk1"/>
              </a:buClr>
              <a:buSzPts val="1800"/>
              <a:buChar char="•"/>
              <a:defRPr/>
            </a:lvl5pPr>
            <a:lvl6pPr indent="-342900" lvl="5" marL="2743200" algn="l">
              <a:lnSpc>
                <a:spcPct val="90000"/>
              </a:lnSpc>
              <a:spcBef>
                <a:spcPts val="267"/>
              </a:spcBef>
              <a:spcAft>
                <a:spcPts val="0"/>
              </a:spcAft>
              <a:buClr>
                <a:schemeClr val="dk1"/>
              </a:buClr>
              <a:buSzPts val="1800"/>
              <a:buChar char="•"/>
              <a:defRPr/>
            </a:lvl6pPr>
            <a:lvl7pPr indent="-342900" lvl="6" marL="3200400" algn="l">
              <a:lnSpc>
                <a:spcPct val="90000"/>
              </a:lnSpc>
              <a:spcBef>
                <a:spcPts val="267"/>
              </a:spcBef>
              <a:spcAft>
                <a:spcPts val="0"/>
              </a:spcAft>
              <a:buClr>
                <a:schemeClr val="dk1"/>
              </a:buClr>
              <a:buSzPts val="1800"/>
              <a:buChar char="•"/>
              <a:defRPr/>
            </a:lvl7pPr>
            <a:lvl8pPr indent="-342900" lvl="7" marL="3657600" algn="l">
              <a:lnSpc>
                <a:spcPct val="90000"/>
              </a:lnSpc>
              <a:spcBef>
                <a:spcPts val="267"/>
              </a:spcBef>
              <a:spcAft>
                <a:spcPts val="0"/>
              </a:spcAft>
              <a:buClr>
                <a:schemeClr val="dk1"/>
              </a:buClr>
              <a:buSzPts val="1800"/>
              <a:buChar char="•"/>
              <a:defRPr/>
            </a:lvl8pPr>
            <a:lvl9pPr indent="-342900" lvl="8" marL="4114800" algn="l">
              <a:lnSpc>
                <a:spcPct val="90000"/>
              </a:lnSpc>
              <a:spcBef>
                <a:spcPts val="267"/>
              </a:spcBef>
              <a:spcAft>
                <a:spcPts val="0"/>
              </a:spcAft>
              <a:buClr>
                <a:schemeClr val="dk1"/>
              </a:buClr>
              <a:buSzPts val="1800"/>
              <a:buChar char="•"/>
              <a:defRPr/>
            </a:lvl9pPr>
          </a:lstStyle>
          <a:p/>
        </p:txBody>
      </p:sp>
      <p:sp>
        <p:nvSpPr>
          <p:cNvPr id="37" name="Google Shape;37;p33"/>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8" name="Google Shape;38;p33"/>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9" name="Google Shape;39;p33"/>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40" name="Shape 40"/>
        <p:cNvGrpSpPr/>
        <p:nvPr/>
      </p:nvGrpSpPr>
      <p:grpSpPr>
        <a:xfrm>
          <a:off x="0" y="0"/>
          <a:ext cx="0" cy="0"/>
          <a:chOff x="0" y="0"/>
          <a:chExt cx="0" cy="0"/>
        </a:xfrm>
      </p:grpSpPr>
      <p:sp>
        <p:nvSpPr>
          <p:cNvPr id="41" name="Google Shape;41;p34"/>
          <p:cNvSpPr txBox="1"/>
          <p:nvPr>
            <p:ph type="title"/>
          </p:nvPr>
        </p:nvSpPr>
        <p:spPr>
          <a:xfrm>
            <a:off x="755809" y="194734"/>
            <a:ext cx="9464040" cy="706967"/>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2" name="Google Shape;42;p34"/>
          <p:cNvSpPr txBox="1"/>
          <p:nvPr>
            <p:ph idx="1" type="body"/>
          </p:nvPr>
        </p:nvSpPr>
        <p:spPr>
          <a:xfrm>
            <a:off x="755810" y="896620"/>
            <a:ext cx="4642008" cy="439420"/>
          </a:xfrm>
          <a:prstGeom prst="rect">
            <a:avLst/>
          </a:prstGeom>
          <a:noFill/>
          <a:ln>
            <a:noFill/>
          </a:ln>
        </p:spPr>
        <p:txBody>
          <a:bodyPr anchorCtr="0" anchor="b" bIns="45700" lIns="91425" spcFirstLastPara="1" rIns="91425" wrap="square" tIns="45700">
            <a:normAutofit/>
          </a:bodyPr>
          <a:lstStyle>
            <a:lvl1pPr indent="-228600" lvl="0" marL="457200" algn="l">
              <a:lnSpc>
                <a:spcPct val="90000"/>
              </a:lnSpc>
              <a:spcBef>
                <a:spcPts val="533"/>
              </a:spcBef>
              <a:spcAft>
                <a:spcPts val="0"/>
              </a:spcAft>
              <a:buClr>
                <a:schemeClr val="dk1"/>
              </a:buClr>
              <a:buSzPts val="1280"/>
              <a:buNone/>
              <a:defRPr b="1" sz="1280"/>
            </a:lvl1pPr>
            <a:lvl2pPr indent="-228600" lvl="1" marL="914400" algn="l">
              <a:lnSpc>
                <a:spcPct val="90000"/>
              </a:lnSpc>
              <a:spcBef>
                <a:spcPts val="267"/>
              </a:spcBef>
              <a:spcAft>
                <a:spcPts val="0"/>
              </a:spcAft>
              <a:buClr>
                <a:schemeClr val="dk1"/>
              </a:buClr>
              <a:buSzPts val="1067"/>
              <a:buNone/>
              <a:defRPr b="1" sz="1067"/>
            </a:lvl2pPr>
            <a:lvl3pPr indent="-228600" lvl="2" marL="1371600" algn="l">
              <a:lnSpc>
                <a:spcPct val="90000"/>
              </a:lnSpc>
              <a:spcBef>
                <a:spcPts val="267"/>
              </a:spcBef>
              <a:spcAft>
                <a:spcPts val="0"/>
              </a:spcAft>
              <a:buClr>
                <a:schemeClr val="dk1"/>
              </a:buClr>
              <a:buSzPts val="960"/>
              <a:buNone/>
              <a:defRPr b="1" sz="960"/>
            </a:lvl3pPr>
            <a:lvl4pPr indent="-228600" lvl="3" marL="1828800" algn="l">
              <a:lnSpc>
                <a:spcPct val="90000"/>
              </a:lnSpc>
              <a:spcBef>
                <a:spcPts val="267"/>
              </a:spcBef>
              <a:spcAft>
                <a:spcPts val="0"/>
              </a:spcAft>
              <a:buClr>
                <a:schemeClr val="dk1"/>
              </a:buClr>
              <a:buSzPts val="853"/>
              <a:buNone/>
              <a:defRPr b="1" sz="853"/>
            </a:lvl4pPr>
            <a:lvl5pPr indent="-228600" lvl="4" marL="2286000" algn="l">
              <a:lnSpc>
                <a:spcPct val="90000"/>
              </a:lnSpc>
              <a:spcBef>
                <a:spcPts val="267"/>
              </a:spcBef>
              <a:spcAft>
                <a:spcPts val="0"/>
              </a:spcAft>
              <a:buClr>
                <a:schemeClr val="dk1"/>
              </a:buClr>
              <a:buSzPts val="853"/>
              <a:buNone/>
              <a:defRPr b="1" sz="853"/>
            </a:lvl5pPr>
            <a:lvl6pPr indent="-228600" lvl="5" marL="2743200" algn="l">
              <a:lnSpc>
                <a:spcPct val="90000"/>
              </a:lnSpc>
              <a:spcBef>
                <a:spcPts val="267"/>
              </a:spcBef>
              <a:spcAft>
                <a:spcPts val="0"/>
              </a:spcAft>
              <a:buClr>
                <a:schemeClr val="dk1"/>
              </a:buClr>
              <a:buSzPts val="853"/>
              <a:buNone/>
              <a:defRPr b="1" sz="853"/>
            </a:lvl6pPr>
            <a:lvl7pPr indent="-228600" lvl="6" marL="3200400" algn="l">
              <a:lnSpc>
                <a:spcPct val="90000"/>
              </a:lnSpc>
              <a:spcBef>
                <a:spcPts val="267"/>
              </a:spcBef>
              <a:spcAft>
                <a:spcPts val="0"/>
              </a:spcAft>
              <a:buClr>
                <a:schemeClr val="dk1"/>
              </a:buClr>
              <a:buSzPts val="853"/>
              <a:buNone/>
              <a:defRPr b="1" sz="853"/>
            </a:lvl7pPr>
            <a:lvl8pPr indent="-228600" lvl="7" marL="3657600" algn="l">
              <a:lnSpc>
                <a:spcPct val="90000"/>
              </a:lnSpc>
              <a:spcBef>
                <a:spcPts val="267"/>
              </a:spcBef>
              <a:spcAft>
                <a:spcPts val="0"/>
              </a:spcAft>
              <a:buClr>
                <a:schemeClr val="dk1"/>
              </a:buClr>
              <a:buSzPts val="853"/>
              <a:buNone/>
              <a:defRPr b="1" sz="853"/>
            </a:lvl8pPr>
            <a:lvl9pPr indent="-228600" lvl="8" marL="4114800" algn="l">
              <a:lnSpc>
                <a:spcPct val="90000"/>
              </a:lnSpc>
              <a:spcBef>
                <a:spcPts val="267"/>
              </a:spcBef>
              <a:spcAft>
                <a:spcPts val="0"/>
              </a:spcAft>
              <a:buClr>
                <a:schemeClr val="dk1"/>
              </a:buClr>
              <a:buSzPts val="853"/>
              <a:buNone/>
              <a:defRPr b="1" sz="853"/>
            </a:lvl9pPr>
          </a:lstStyle>
          <a:p/>
        </p:txBody>
      </p:sp>
      <p:sp>
        <p:nvSpPr>
          <p:cNvPr id="43" name="Google Shape;43;p34"/>
          <p:cNvSpPr txBox="1"/>
          <p:nvPr>
            <p:ph idx="2" type="body"/>
          </p:nvPr>
        </p:nvSpPr>
        <p:spPr>
          <a:xfrm>
            <a:off x="755810" y="1336040"/>
            <a:ext cx="4642008" cy="1965114"/>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533"/>
              </a:spcBef>
              <a:spcAft>
                <a:spcPts val="0"/>
              </a:spcAft>
              <a:buClr>
                <a:schemeClr val="dk1"/>
              </a:buClr>
              <a:buSzPts val="1800"/>
              <a:buChar char="•"/>
              <a:defRPr/>
            </a:lvl1pPr>
            <a:lvl2pPr indent="-342900" lvl="1" marL="914400" algn="l">
              <a:lnSpc>
                <a:spcPct val="90000"/>
              </a:lnSpc>
              <a:spcBef>
                <a:spcPts val="267"/>
              </a:spcBef>
              <a:spcAft>
                <a:spcPts val="0"/>
              </a:spcAft>
              <a:buClr>
                <a:schemeClr val="dk1"/>
              </a:buClr>
              <a:buSzPts val="1800"/>
              <a:buChar char="•"/>
              <a:defRPr/>
            </a:lvl2pPr>
            <a:lvl3pPr indent="-342900" lvl="2" marL="1371600" algn="l">
              <a:lnSpc>
                <a:spcPct val="90000"/>
              </a:lnSpc>
              <a:spcBef>
                <a:spcPts val="267"/>
              </a:spcBef>
              <a:spcAft>
                <a:spcPts val="0"/>
              </a:spcAft>
              <a:buClr>
                <a:schemeClr val="dk1"/>
              </a:buClr>
              <a:buSzPts val="1800"/>
              <a:buChar char="•"/>
              <a:defRPr/>
            </a:lvl3pPr>
            <a:lvl4pPr indent="-342900" lvl="3" marL="1828800" algn="l">
              <a:lnSpc>
                <a:spcPct val="90000"/>
              </a:lnSpc>
              <a:spcBef>
                <a:spcPts val="267"/>
              </a:spcBef>
              <a:spcAft>
                <a:spcPts val="0"/>
              </a:spcAft>
              <a:buClr>
                <a:schemeClr val="dk1"/>
              </a:buClr>
              <a:buSzPts val="1800"/>
              <a:buChar char="•"/>
              <a:defRPr/>
            </a:lvl4pPr>
            <a:lvl5pPr indent="-342900" lvl="4" marL="2286000" algn="l">
              <a:lnSpc>
                <a:spcPct val="90000"/>
              </a:lnSpc>
              <a:spcBef>
                <a:spcPts val="267"/>
              </a:spcBef>
              <a:spcAft>
                <a:spcPts val="0"/>
              </a:spcAft>
              <a:buClr>
                <a:schemeClr val="dk1"/>
              </a:buClr>
              <a:buSzPts val="1800"/>
              <a:buChar char="•"/>
              <a:defRPr/>
            </a:lvl5pPr>
            <a:lvl6pPr indent="-342900" lvl="5" marL="2743200" algn="l">
              <a:lnSpc>
                <a:spcPct val="90000"/>
              </a:lnSpc>
              <a:spcBef>
                <a:spcPts val="267"/>
              </a:spcBef>
              <a:spcAft>
                <a:spcPts val="0"/>
              </a:spcAft>
              <a:buClr>
                <a:schemeClr val="dk1"/>
              </a:buClr>
              <a:buSzPts val="1800"/>
              <a:buChar char="•"/>
              <a:defRPr/>
            </a:lvl6pPr>
            <a:lvl7pPr indent="-342900" lvl="6" marL="3200400" algn="l">
              <a:lnSpc>
                <a:spcPct val="90000"/>
              </a:lnSpc>
              <a:spcBef>
                <a:spcPts val="267"/>
              </a:spcBef>
              <a:spcAft>
                <a:spcPts val="0"/>
              </a:spcAft>
              <a:buClr>
                <a:schemeClr val="dk1"/>
              </a:buClr>
              <a:buSzPts val="1800"/>
              <a:buChar char="•"/>
              <a:defRPr/>
            </a:lvl7pPr>
            <a:lvl8pPr indent="-342900" lvl="7" marL="3657600" algn="l">
              <a:lnSpc>
                <a:spcPct val="90000"/>
              </a:lnSpc>
              <a:spcBef>
                <a:spcPts val="267"/>
              </a:spcBef>
              <a:spcAft>
                <a:spcPts val="0"/>
              </a:spcAft>
              <a:buClr>
                <a:schemeClr val="dk1"/>
              </a:buClr>
              <a:buSzPts val="1800"/>
              <a:buChar char="•"/>
              <a:defRPr/>
            </a:lvl8pPr>
            <a:lvl9pPr indent="-342900" lvl="8" marL="4114800" algn="l">
              <a:lnSpc>
                <a:spcPct val="90000"/>
              </a:lnSpc>
              <a:spcBef>
                <a:spcPts val="267"/>
              </a:spcBef>
              <a:spcAft>
                <a:spcPts val="0"/>
              </a:spcAft>
              <a:buClr>
                <a:schemeClr val="dk1"/>
              </a:buClr>
              <a:buSzPts val="1800"/>
              <a:buChar char="•"/>
              <a:defRPr/>
            </a:lvl9pPr>
          </a:lstStyle>
          <a:p/>
        </p:txBody>
      </p:sp>
      <p:sp>
        <p:nvSpPr>
          <p:cNvPr id="44" name="Google Shape;44;p34"/>
          <p:cNvSpPr txBox="1"/>
          <p:nvPr>
            <p:ph idx="3" type="body"/>
          </p:nvPr>
        </p:nvSpPr>
        <p:spPr>
          <a:xfrm>
            <a:off x="5554980" y="896620"/>
            <a:ext cx="4664869" cy="439420"/>
          </a:xfrm>
          <a:prstGeom prst="rect">
            <a:avLst/>
          </a:prstGeom>
          <a:noFill/>
          <a:ln>
            <a:noFill/>
          </a:ln>
        </p:spPr>
        <p:txBody>
          <a:bodyPr anchorCtr="0" anchor="b" bIns="45700" lIns="91425" spcFirstLastPara="1" rIns="91425" wrap="square" tIns="45700">
            <a:normAutofit/>
          </a:bodyPr>
          <a:lstStyle>
            <a:lvl1pPr indent="-228600" lvl="0" marL="457200" algn="l">
              <a:lnSpc>
                <a:spcPct val="90000"/>
              </a:lnSpc>
              <a:spcBef>
                <a:spcPts val="533"/>
              </a:spcBef>
              <a:spcAft>
                <a:spcPts val="0"/>
              </a:spcAft>
              <a:buClr>
                <a:schemeClr val="dk1"/>
              </a:buClr>
              <a:buSzPts val="1280"/>
              <a:buNone/>
              <a:defRPr b="1" sz="1280"/>
            </a:lvl1pPr>
            <a:lvl2pPr indent="-228600" lvl="1" marL="914400" algn="l">
              <a:lnSpc>
                <a:spcPct val="90000"/>
              </a:lnSpc>
              <a:spcBef>
                <a:spcPts val="267"/>
              </a:spcBef>
              <a:spcAft>
                <a:spcPts val="0"/>
              </a:spcAft>
              <a:buClr>
                <a:schemeClr val="dk1"/>
              </a:buClr>
              <a:buSzPts val="1067"/>
              <a:buNone/>
              <a:defRPr b="1" sz="1067"/>
            </a:lvl2pPr>
            <a:lvl3pPr indent="-228600" lvl="2" marL="1371600" algn="l">
              <a:lnSpc>
                <a:spcPct val="90000"/>
              </a:lnSpc>
              <a:spcBef>
                <a:spcPts val="267"/>
              </a:spcBef>
              <a:spcAft>
                <a:spcPts val="0"/>
              </a:spcAft>
              <a:buClr>
                <a:schemeClr val="dk1"/>
              </a:buClr>
              <a:buSzPts val="960"/>
              <a:buNone/>
              <a:defRPr b="1" sz="960"/>
            </a:lvl3pPr>
            <a:lvl4pPr indent="-228600" lvl="3" marL="1828800" algn="l">
              <a:lnSpc>
                <a:spcPct val="90000"/>
              </a:lnSpc>
              <a:spcBef>
                <a:spcPts val="267"/>
              </a:spcBef>
              <a:spcAft>
                <a:spcPts val="0"/>
              </a:spcAft>
              <a:buClr>
                <a:schemeClr val="dk1"/>
              </a:buClr>
              <a:buSzPts val="853"/>
              <a:buNone/>
              <a:defRPr b="1" sz="853"/>
            </a:lvl4pPr>
            <a:lvl5pPr indent="-228600" lvl="4" marL="2286000" algn="l">
              <a:lnSpc>
                <a:spcPct val="90000"/>
              </a:lnSpc>
              <a:spcBef>
                <a:spcPts val="267"/>
              </a:spcBef>
              <a:spcAft>
                <a:spcPts val="0"/>
              </a:spcAft>
              <a:buClr>
                <a:schemeClr val="dk1"/>
              </a:buClr>
              <a:buSzPts val="853"/>
              <a:buNone/>
              <a:defRPr b="1" sz="853"/>
            </a:lvl5pPr>
            <a:lvl6pPr indent="-228600" lvl="5" marL="2743200" algn="l">
              <a:lnSpc>
                <a:spcPct val="90000"/>
              </a:lnSpc>
              <a:spcBef>
                <a:spcPts val="267"/>
              </a:spcBef>
              <a:spcAft>
                <a:spcPts val="0"/>
              </a:spcAft>
              <a:buClr>
                <a:schemeClr val="dk1"/>
              </a:buClr>
              <a:buSzPts val="853"/>
              <a:buNone/>
              <a:defRPr b="1" sz="853"/>
            </a:lvl6pPr>
            <a:lvl7pPr indent="-228600" lvl="6" marL="3200400" algn="l">
              <a:lnSpc>
                <a:spcPct val="90000"/>
              </a:lnSpc>
              <a:spcBef>
                <a:spcPts val="267"/>
              </a:spcBef>
              <a:spcAft>
                <a:spcPts val="0"/>
              </a:spcAft>
              <a:buClr>
                <a:schemeClr val="dk1"/>
              </a:buClr>
              <a:buSzPts val="853"/>
              <a:buNone/>
              <a:defRPr b="1" sz="853"/>
            </a:lvl7pPr>
            <a:lvl8pPr indent="-228600" lvl="7" marL="3657600" algn="l">
              <a:lnSpc>
                <a:spcPct val="90000"/>
              </a:lnSpc>
              <a:spcBef>
                <a:spcPts val="267"/>
              </a:spcBef>
              <a:spcAft>
                <a:spcPts val="0"/>
              </a:spcAft>
              <a:buClr>
                <a:schemeClr val="dk1"/>
              </a:buClr>
              <a:buSzPts val="853"/>
              <a:buNone/>
              <a:defRPr b="1" sz="853"/>
            </a:lvl8pPr>
            <a:lvl9pPr indent="-228600" lvl="8" marL="4114800" algn="l">
              <a:lnSpc>
                <a:spcPct val="90000"/>
              </a:lnSpc>
              <a:spcBef>
                <a:spcPts val="267"/>
              </a:spcBef>
              <a:spcAft>
                <a:spcPts val="0"/>
              </a:spcAft>
              <a:buClr>
                <a:schemeClr val="dk1"/>
              </a:buClr>
              <a:buSzPts val="853"/>
              <a:buNone/>
              <a:defRPr b="1" sz="853"/>
            </a:lvl9pPr>
          </a:lstStyle>
          <a:p/>
        </p:txBody>
      </p:sp>
      <p:sp>
        <p:nvSpPr>
          <p:cNvPr id="45" name="Google Shape;45;p34"/>
          <p:cNvSpPr txBox="1"/>
          <p:nvPr>
            <p:ph idx="4" type="body"/>
          </p:nvPr>
        </p:nvSpPr>
        <p:spPr>
          <a:xfrm>
            <a:off x="5554980" y="1336040"/>
            <a:ext cx="4664869" cy="1965114"/>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533"/>
              </a:spcBef>
              <a:spcAft>
                <a:spcPts val="0"/>
              </a:spcAft>
              <a:buClr>
                <a:schemeClr val="dk1"/>
              </a:buClr>
              <a:buSzPts val="1800"/>
              <a:buChar char="•"/>
              <a:defRPr/>
            </a:lvl1pPr>
            <a:lvl2pPr indent="-342900" lvl="1" marL="914400" algn="l">
              <a:lnSpc>
                <a:spcPct val="90000"/>
              </a:lnSpc>
              <a:spcBef>
                <a:spcPts val="267"/>
              </a:spcBef>
              <a:spcAft>
                <a:spcPts val="0"/>
              </a:spcAft>
              <a:buClr>
                <a:schemeClr val="dk1"/>
              </a:buClr>
              <a:buSzPts val="1800"/>
              <a:buChar char="•"/>
              <a:defRPr/>
            </a:lvl2pPr>
            <a:lvl3pPr indent="-342900" lvl="2" marL="1371600" algn="l">
              <a:lnSpc>
                <a:spcPct val="90000"/>
              </a:lnSpc>
              <a:spcBef>
                <a:spcPts val="267"/>
              </a:spcBef>
              <a:spcAft>
                <a:spcPts val="0"/>
              </a:spcAft>
              <a:buClr>
                <a:schemeClr val="dk1"/>
              </a:buClr>
              <a:buSzPts val="1800"/>
              <a:buChar char="•"/>
              <a:defRPr/>
            </a:lvl3pPr>
            <a:lvl4pPr indent="-342900" lvl="3" marL="1828800" algn="l">
              <a:lnSpc>
                <a:spcPct val="90000"/>
              </a:lnSpc>
              <a:spcBef>
                <a:spcPts val="267"/>
              </a:spcBef>
              <a:spcAft>
                <a:spcPts val="0"/>
              </a:spcAft>
              <a:buClr>
                <a:schemeClr val="dk1"/>
              </a:buClr>
              <a:buSzPts val="1800"/>
              <a:buChar char="•"/>
              <a:defRPr/>
            </a:lvl4pPr>
            <a:lvl5pPr indent="-342900" lvl="4" marL="2286000" algn="l">
              <a:lnSpc>
                <a:spcPct val="90000"/>
              </a:lnSpc>
              <a:spcBef>
                <a:spcPts val="267"/>
              </a:spcBef>
              <a:spcAft>
                <a:spcPts val="0"/>
              </a:spcAft>
              <a:buClr>
                <a:schemeClr val="dk1"/>
              </a:buClr>
              <a:buSzPts val="1800"/>
              <a:buChar char="•"/>
              <a:defRPr/>
            </a:lvl5pPr>
            <a:lvl6pPr indent="-342900" lvl="5" marL="2743200" algn="l">
              <a:lnSpc>
                <a:spcPct val="90000"/>
              </a:lnSpc>
              <a:spcBef>
                <a:spcPts val="267"/>
              </a:spcBef>
              <a:spcAft>
                <a:spcPts val="0"/>
              </a:spcAft>
              <a:buClr>
                <a:schemeClr val="dk1"/>
              </a:buClr>
              <a:buSzPts val="1800"/>
              <a:buChar char="•"/>
              <a:defRPr/>
            </a:lvl6pPr>
            <a:lvl7pPr indent="-342900" lvl="6" marL="3200400" algn="l">
              <a:lnSpc>
                <a:spcPct val="90000"/>
              </a:lnSpc>
              <a:spcBef>
                <a:spcPts val="267"/>
              </a:spcBef>
              <a:spcAft>
                <a:spcPts val="0"/>
              </a:spcAft>
              <a:buClr>
                <a:schemeClr val="dk1"/>
              </a:buClr>
              <a:buSzPts val="1800"/>
              <a:buChar char="•"/>
              <a:defRPr/>
            </a:lvl7pPr>
            <a:lvl8pPr indent="-342900" lvl="7" marL="3657600" algn="l">
              <a:lnSpc>
                <a:spcPct val="90000"/>
              </a:lnSpc>
              <a:spcBef>
                <a:spcPts val="267"/>
              </a:spcBef>
              <a:spcAft>
                <a:spcPts val="0"/>
              </a:spcAft>
              <a:buClr>
                <a:schemeClr val="dk1"/>
              </a:buClr>
              <a:buSzPts val="1800"/>
              <a:buChar char="•"/>
              <a:defRPr/>
            </a:lvl8pPr>
            <a:lvl9pPr indent="-342900" lvl="8" marL="4114800" algn="l">
              <a:lnSpc>
                <a:spcPct val="90000"/>
              </a:lnSpc>
              <a:spcBef>
                <a:spcPts val="267"/>
              </a:spcBef>
              <a:spcAft>
                <a:spcPts val="0"/>
              </a:spcAft>
              <a:buClr>
                <a:schemeClr val="dk1"/>
              </a:buClr>
              <a:buSzPts val="1800"/>
              <a:buChar char="•"/>
              <a:defRPr/>
            </a:lvl9pPr>
          </a:lstStyle>
          <a:p/>
        </p:txBody>
      </p:sp>
      <p:sp>
        <p:nvSpPr>
          <p:cNvPr id="46" name="Google Shape;46;p34"/>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7" name="Google Shape;47;p34"/>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8" name="Google Shape;48;p34"/>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49" name="Shape 49"/>
        <p:cNvGrpSpPr/>
        <p:nvPr/>
      </p:nvGrpSpPr>
      <p:grpSpPr>
        <a:xfrm>
          <a:off x="0" y="0"/>
          <a:ext cx="0" cy="0"/>
          <a:chOff x="0" y="0"/>
          <a:chExt cx="0" cy="0"/>
        </a:xfrm>
      </p:grpSpPr>
      <p:sp>
        <p:nvSpPr>
          <p:cNvPr id="50" name="Google Shape;50;p35"/>
          <p:cNvSpPr txBox="1"/>
          <p:nvPr>
            <p:ph type="title"/>
          </p:nvPr>
        </p:nvSpPr>
        <p:spPr>
          <a:xfrm>
            <a:off x="754380" y="194734"/>
            <a:ext cx="9464040" cy="706967"/>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51" name="Google Shape;51;p35"/>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2" name="Google Shape;52;p35"/>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3" name="Google Shape;53;p35"/>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54" name="Shape 54"/>
        <p:cNvGrpSpPr/>
        <p:nvPr/>
      </p:nvGrpSpPr>
      <p:grpSpPr>
        <a:xfrm>
          <a:off x="0" y="0"/>
          <a:ext cx="0" cy="0"/>
          <a:chOff x="0" y="0"/>
          <a:chExt cx="0" cy="0"/>
        </a:xfrm>
      </p:grpSpPr>
      <p:sp>
        <p:nvSpPr>
          <p:cNvPr id="55" name="Google Shape;55;p36"/>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6" name="Google Shape;56;p36"/>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7" name="Google Shape;57;p36"/>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8" name="Shape 58"/>
        <p:cNvGrpSpPr/>
        <p:nvPr/>
      </p:nvGrpSpPr>
      <p:grpSpPr>
        <a:xfrm>
          <a:off x="0" y="0"/>
          <a:ext cx="0" cy="0"/>
          <a:chOff x="0" y="0"/>
          <a:chExt cx="0" cy="0"/>
        </a:xfrm>
      </p:grpSpPr>
      <p:sp>
        <p:nvSpPr>
          <p:cNvPr id="59" name="Google Shape;59;p37"/>
          <p:cNvSpPr txBox="1"/>
          <p:nvPr>
            <p:ph type="title"/>
          </p:nvPr>
        </p:nvSpPr>
        <p:spPr>
          <a:xfrm>
            <a:off x="755810" y="243840"/>
            <a:ext cx="3539013" cy="853440"/>
          </a:xfrm>
          <a:prstGeom prst="rect">
            <a:avLst/>
          </a:prstGeom>
          <a:noFill/>
          <a:ln>
            <a:noFill/>
          </a:ln>
        </p:spPr>
        <p:txBody>
          <a:bodyPr anchorCtr="0" anchor="b" bIns="45700" lIns="91425" spcFirstLastPara="1" rIns="91425" wrap="square" tIns="45700">
            <a:normAutofit/>
          </a:bodyPr>
          <a:lstStyle>
            <a:lvl1pPr lvl="0" algn="l">
              <a:lnSpc>
                <a:spcPct val="90000"/>
              </a:lnSpc>
              <a:spcBef>
                <a:spcPts val="0"/>
              </a:spcBef>
              <a:spcAft>
                <a:spcPts val="0"/>
              </a:spcAft>
              <a:buClr>
                <a:schemeClr val="dk1"/>
              </a:buClr>
              <a:buSzPts val="1707"/>
              <a:buFont typeface="Calibri"/>
              <a:buNone/>
              <a:defRPr sz="1707"/>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0" name="Google Shape;60;p37"/>
          <p:cNvSpPr txBox="1"/>
          <p:nvPr>
            <p:ph idx="1" type="body"/>
          </p:nvPr>
        </p:nvSpPr>
        <p:spPr>
          <a:xfrm>
            <a:off x="4664869" y="526627"/>
            <a:ext cx="5554980" cy="2599267"/>
          </a:xfrm>
          <a:prstGeom prst="rect">
            <a:avLst/>
          </a:prstGeom>
          <a:noFill/>
          <a:ln>
            <a:noFill/>
          </a:ln>
        </p:spPr>
        <p:txBody>
          <a:bodyPr anchorCtr="0" anchor="t" bIns="45700" lIns="91425" spcFirstLastPara="1" rIns="91425" wrap="square" tIns="45700">
            <a:normAutofit/>
          </a:bodyPr>
          <a:lstStyle>
            <a:lvl1pPr indent="-336994" lvl="0" marL="457200" algn="l">
              <a:lnSpc>
                <a:spcPct val="90000"/>
              </a:lnSpc>
              <a:spcBef>
                <a:spcPts val="533"/>
              </a:spcBef>
              <a:spcAft>
                <a:spcPts val="0"/>
              </a:spcAft>
              <a:buClr>
                <a:schemeClr val="dk1"/>
              </a:buClr>
              <a:buSzPts val="1707"/>
              <a:buChar char="•"/>
              <a:defRPr sz="1707"/>
            </a:lvl1pPr>
            <a:lvl2pPr indent="-323405" lvl="1" marL="914400" algn="l">
              <a:lnSpc>
                <a:spcPct val="90000"/>
              </a:lnSpc>
              <a:spcBef>
                <a:spcPts val="267"/>
              </a:spcBef>
              <a:spcAft>
                <a:spcPts val="0"/>
              </a:spcAft>
              <a:buClr>
                <a:schemeClr val="dk1"/>
              </a:buClr>
              <a:buSzPts val="1493"/>
              <a:buChar char="•"/>
              <a:defRPr sz="1493"/>
            </a:lvl2pPr>
            <a:lvl3pPr indent="-309880" lvl="2" marL="1371600" algn="l">
              <a:lnSpc>
                <a:spcPct val="90000"/>
              </a:lnSpc>
              <a:spcBef>
                <a:spcPts val="267"/>
              </a:spcBef>
              <a:spcAft>
                <a:spcPts val="0"/>
              </a:spcAft>
              <a:buClr>
                <a:schemeClr val="dk1"/>
              </a:buClr>
              <a:buSzPts val="1280"/>
              <a:buChar char="•"/>
              <a:defRPr sz="1280"/>
            </a:lvl3pPr>
            <a:lvl4pPr indent="-296354" lvl="3" marL="1828800" algn="l">
              <a:lnSpc>
                <a:spcPct val="90000"/>
              </a:lnSpc>
              <a:spcBef>
                <a:spcPts val="267"/>
              </a:spcBef>
              <a:spcAft>
                <a:spcPts val="0"/>
              </a:spcAft>
              <a:buClr>
                <a:schemeClr val="dk1"/>
              </a:buClr>
              <a:buSzPts val="1067"/>
              <a:buChar char="•"/>
              <a:defRPr sz="1067"/>
            </a:lvl4pPr>
            <a:lvl5pPr indent="-296354" lvl="4" marL="2286000" algn="l">
              <a:lnSpc>
                <a:spcPct val="90000"/>
              </a:lnSpc>
              <a:spcBef>
                <a:spcPts val="267"/>
              </a:spcBef>
              <a:spcAft>
                <a:spcPts val="0"/>
              </a:spcAft>
              <a:buClr>
                <a:schemeClr val="dk1"/>
              </a:buClr>
              <a:buSzPts val="1067"/>
              <a:buChar char="•"/>
              <a:defRPr sz="1067"/>
            </a:lvl5pPr>
            <a:lvl6pPr indent="-296354" lvl="5" marL="2743200" algn="l">
              <a:lnSpc>
                <a:spcPct val="90000"/>
              </a:lnSpc>
              <a:spcBef>
                <a:spcPts val="267"/>
              </a:spcBef>
              <a:spcAft>
                <a:spcPts val="0"/>
              </a:spcAft>
              <a:buClr>
                <a:schemeClr val="dk1"/>
              </a:buClr>
              <a:buSzPts val="1067"/>
              <a:buChar char="•"/>
              <a:defRPr sz="1067"/>
            </a:lvl6pPr>
            <a:lvl7pPr indent="-296354" lvl="6" marL="3200400" algn="l">
              <a:lnSpc>
                <a:spcPct val="90000"/>
              </a:lnSpc>
              <a:spcBef>
                <a:spcPts val="267"/>
              </a:spcBef>
              <a:spcAft>
                <a:spcPts val="0"/>
              </a:spcAft>
              <a:buClr>
                <a:schemeClr val="dk1"/>
              </a:buClr>
              <a:buSzPts val="1067"/>
              <a:buChar char="•"/>
              <a:defRPr sz="1067"/>
            </a:lvl7pPr>
            <a:lvl8pPr indent="-296354" lvl="7" marL="3657600" algn="l">
              <a:lnSpc>
                <a:spcPct val="90000"/>
              </a:lnSpc>
              <a:spcBef>
                <a:spcPts val="267"/>
              </a:spcBef>
              <a:spcAft>
                <a:spcPts val="0"/>
              </a:spcAft>
              <a:buClr>
                <a:schemeClr val="dk1"/>
              </a:buClr>
              <a:buSzPts val="1067"/>
              <a:buChar char="•"/>
              <a:defRPr sz="1067"/>
            </a:lvl8pPr>
            <a:lvl9pPr indent="-296354" lvl="8" marL="4114800" algn="l">
              <a:lnSpc>
                <a:spcPct val="90000"/>
              </a:lnSpc>
              <a:spcBef>
                <a:spcPts val="267"/>
              </a:spcBef>
              <a:spcAft>
                <a:spcPts val="0"/>
              </a:spcAft>
              <a:buClr>
                <a:schemeClr val="dk1"/>
              </a:buClr>
              <a:buSzPts val="1067"/>
              <a:buChar char="•"/>
              <a:defRPr sz="1067"/>
            </a:lvl9pPr>
          </a:lstStyle>
          <a:p/>
        </p:txBody>
      </p:sp>
      <p:sp>
        <p:nvSpPr>
          <p:cNvPr id="61" name="Google Shape;61;p37"/>
          <p:cNvSpPr txBox="1"/>
          <p:nvPr>
            <p:ph idx="2" type="body"/>
          </p:nvPr>
        </p:nvSpPr>
        <p:spPr>
          <a:xfrm>
            <a:off x="755810" y="1097280"/>
            <a:ext cx="3539013" cy="2032847"/>
          </a:xfrm>
          <a:prstGeom prst="rect">
            <a:avLst/>
          </a:prstGeom>
          <a:noFill/>
          <a:ln>
            <a:noFill/>
          </a:ln>
        </p:spPr>
        <p:txBody>
          <a:bodyPr anchorCtr="0" anchor="t" bIns="45700" lIns="91425" spcFirstLastPara="1" rIns="91425" wrap="square" tIns="45700">
            <a:normAutofit/>
          </a:bodyPr>
          <a:lstStyle>
            <a:lvl1pPr indent="-228600" lvl="0" marL="457200" algn="l">
              <a:lnSpc>
                <a:spcPct val="90000"/>
              </a:lnSpc>
              <a:spcBef>
                <a:spcPts val="533"/>
              </a:spcBef>
              <a:spcAft>
                <a:spcPts val="0"/>
              </a:spcAft>
              <a:buClr>
                <a:schemeClr val="dk1"/>
              </a:buClr>
              <a:buSzPts val="853"/>
              <a:buNone/>
              <a:defRPr sz="853"/>
            </a:lvl1pPr>
            <a:lvl2pPr indent="-228600" lvl="1" marL="914400" algn="l">
              <a:lnSpc>
                <a:spcPct val="90000"/>
              </a:lnSpc>
              <a:spcBef>
                <a:spcPts val="267"/>
              </a:spcBef>
              <a:spcAft>
                <a:spcPts val="0"/>
              </a:spcAft>
              <a:buClr>
                <a:schemeClr val="dk1"/>
              </a:buClr>
              <a:buSzPts val="747"/>
              <a:buNone/>
              <a:defRPr sz="747"/>
            </a:lvl2pPr>
            <a:lvl3pPr indent="-228600" lvl="2" marL="1371600" algn="l">
              <a:lnSpc>
                <a:spcPct val="90000"/>
              </a:lnSpc>
              <a:spcBef>
                <a:spcPts val="267"/>
              </a:spcBef>
              <a:spcAft>
                <a:spcPts val="0"/>
              </a:spcAft>
              <a:buClr>
                <a:schemeClr val="dk1"/>
              </a:buClr>
              <a:buSzPts val="640"/>
              <a:buNone/>
              <a:defRPr sz="640"/>
            </a:lvl3pPr>
            <a:lvl4pPr indent="-228600" lvl="3" marL="1828800" algn="l">
              <a:lnSpc>
                <a:spcPct val="90000"/>
              </a:lnSpc>
              <a:spcBef>
                <a:spcPts val="267"/>
              </a:spcBef>
              <a:spcAft>
                <a:spcPts val="0"/>
              </a:spcAft>
              <a:buClr>
                <a:schemeClr val="dk1"/>
              </a:buClr>
              <a:buSzPts val="533"/>
              <a:buNone/>
              <a:defRPr sz="533"/>
            </a:lvl4pPr>
            <a:lvl5pPr indent="-228600" lvl="4" marL="2286000" algn="l">
              <a:lnSpc>
                <a:spcPct val="90000"/>
              </a:lnSpc>
              <a:spcBef>
                <a:spcPts val="267"/>
              </a:spcBef>
              <a:spcAft>
                <a:spcPts val="0"/>
              </a:spcAft>
              <a:buClr>
                <a:schemeClr val="dk1"/>
              </a:buClr>
              <a:buSzPts val="533"/>
              <a:buNone/>
              <a:defRPr sz="533"/>
            </a:lvl5pPr>
            <a:lvl6pPr indent="-228600" lvl="5" marL="2743200" algn="l">
              <a:lnSpc>
                <a:spcPct val="90000"/>
              </a:lnSpc>
              <a:spcBef>
                <a:spcPts val="267"/>
              </a:spcBef>
              <a:spcAft>
                <a:spcPts val="0"/>
              </a:spcAft>
              <a:buClr>
                <a:schemeClr val="dk1"/>
              </a:buClr>
              <a:buSzPts val="533"/>
              <a:buNone/>
              <a:defRPr sz="533"/>
            </a:lvl6pPr>
            <a:lvl7pPr indent="-228600" lvl="6" marL="3200400" algn="l">
              <a:lnSpc>
                <a:spcPct val="90000"/>
              </a:lnSpc>
              <a:spcBef>
                <a:spcPts val="267"/>
              </a:spcBef>
              <a:spcAft>
                <a:spcPts val="0"/>
              </a:spcAft>
              <a:buClr>
                <a:schemeClr val="dk1"/>
              </a:buClr>
              <a:buSzPts val="533"/>
              <a:buNone/>
              <a:defRPr sz="533"/>
            </a:lvl7pPr>
            <a:lvl8pPr indent="-228600" lvl="7" marL="3657600" algn="l">
              <a:lnSpc>
                <a:spcPct val="90000"/>
              </a:lnSpc>
              <a:spcBef>
                <a:spcPts val="267"/>
              </a:spcBef>
              <a:spcAft>
                <a:spcPts val="0"/>
              </a:spcAft>
              <a:buClr>
                <a:schemeClr val="dk1"/>
              </a:buClr>
              <a:buSzPts val="533"/>
              <a:buNone/>
              <a:defRPr sz="533"/>
            </a:lvl8pPr>
            <a:lvl9pPr indent="-228600" lvl="8" marL="4114800" algn="l">
              <a:lnSpc>
                <a:spcPct val="90000"/>
              </a:lnSpc>
              <a:spcBef>
                <a:spcPts val="267"/>
              </a:spcBef>
              <a:spcAft>
                <a:spcPts val="0"/>
              </a:spcAft>
              <a:buClr>
                <a:schemeClr val="dk1"/>
              </a:buClr>
              <a:buSzPts val="533"/>
              <a:buNone/>
              <a:defRPr sz="533"/>
            </a:lvl9pPr>
          </a:lstStyle>
          <a:p/>
        </p:txBody>
      </p:sp>
      <p:sp>
        <p:nvSpPr>
          <p:cNvPr id="62" name="Google Shape;62;p37"/>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3" name="Google Shape;63;p37"/>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4" name="Google Shape;64;p37"/>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65" name="Shape 65"/>
        <p:cNvGrpSpPr/>
        <p:nvPr/>
      </p:nvGrpSpPr>
      <p:grpSpPr>
        <a:xfrm>
          <a:off x="0" y="0"/>
          <a:ext cx="0" cy="0"/>
          <a:chOff x="0" y="0"/>
          <a:chExt cx="0" cy="0"/>
        </a:xfrm>
      </p:grpSpPr>
      <p:sp>
        <p:nvSpPr>
          <p:cNvPr id="66" name="Google Shape;66;p38"/>
          <p:cNvSpPr txBox="1"/>
          <p:nvPr>
            <p:ph type="title"/>
          </p:nvPr>
        </p:nvSpPr>
        <p:spPr>
          <a:xfrm>
            <a:off x="755810" y="243840"/>
            <a:ext cx="3539013" cy="853440"/>
          </a:xfrm>
          <a:prstGeom prst="rect">
            <a:avLst/>
          </a:prstGeom>
          <a:noFill/>
          <a:ln>
            <a:noFill/>
          </a:ln>
        </p:spPr>
        <p:txBody>
          <a:bodyPr anchorCtr="0" anchor="b" bIns="45700" lIns="91425" spcFirstLastPara="1" rIns="91425" wrap="square" tIns="45700">
            <a:normAutofit/>
          </a:bodyPr>
          <a:lstStyle>
            <a:lvl1pPr lvl="0" algn="l">
              <a:lnSpc>
                <a:spcPct val="90000"/>
              </a:lnSpc>
              <a:spcBef>
                <a:spcPts val="0"/>
              </a:spcBef>
              <a:spcAft>
                <a:spcPts val="0"/>
              </a:spcAft>
              <a:buClr>
                <a:schemeClr val="dk1"/>
              </a:buClr>
              <a:buSzPts val="1707"/>
              <a:buFont typeface="Calibri"/>
              <a:buNone/>
              <a:defRPr sz="1707"/>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7" name="Google Shape;67;p38"/>
          <p:cNvSpPr/>
          <p:nvPr>
            <p:ph idx="2" type="pic"/>
          </p:nvPr>
        </p:nvSpPr>
        <p:spPr>
          <a:xfrm>
            <a:off x="4664869" y="526627"/>
            <a:ext cx="5554980" cy="2599267"/>
          </a:xfrm>
          <a:prstGeom prst="rect">
            <a:avLst/>
          </a:prstGeom>
          <a:noFill/>
          <a:ln>
            <a:noFill/>
          </a:ln>
        </p:spPr>
        <p:txBody>
          <a:bodyPr anchorCtr="0" anchor="t" bIns="45700" lIns="91425" spcFirstLastPara="1" rIns="91425" wrap="square" tIns="45700">
            <a:normAutofit/>
          </a:bodyPr>
          <a:lstStyle>
            <a:lvl1pPr lvl="0" marR="0" rtl="0" algn="l">
              <a:lnSpc>
                <a:spcPct val="90000"/>
              </a:lnSpc>
              <a:spcBef>
                <a:spcPts val="533"/>
              </a:spcBef>
              <a:spcAft>
                <a:spcPts val="0"/>
              </a:spcAft>
              <a:buClr>
                <a:schemeClr val="dk1"/>
              </a:buClr>
              <a:buSzPts val="1707"/>
              <a:buFont typeface="Arial"/>
              <a:buNone/>
              <a:defRPr b="0" i="0" sz="1707" u="none" cap="none" strike="noStrike">
                <a:solidFill>
                  <a:schemeClr val="dk1"/>
                </a:solidFill>
                <a:latin typeface="Calibri"/>
                <a:ea typeface="Calibri"/>
                <a:cs typeface="Calibri"/>
                <a:sym typeface="Calibri"/>
              </a:defRPr>
            </a:lvl1pPr>
            <a:lvl2pPr lvl="1" marR="0" rtl="0" algn="l">
              <a:lnSpc>
                <a:spcPct val="90000"/>
              </a:lnSpc>
              <a:spcBef>
                <a:spcPts val="267"/>
              </a:spcBef>
              <a:spcAft>
                <a:spcPts val="0"/>
              </a:spcAft>
              <a:buClr>
                <a:schemeClr val="dk1"/>
              </a:buClr>
              <a:buSzPts val="1493"/>
              <a:buFont typeface="Arial"/>
              <a:buNone/>
              <a:defRPr b="0" i="0" sz="1493" u="none" cap="none" strike="noStrike">
                <a:solidFill>
                  <a:schemeClr val="dk1"/>
                </a:solidFill>
                <a:latin typeface="Calibri"/>
                <a:ea typeface="Calibri"/>
                <a:cs typeface="Calibri"/>
                <a:sym typeface="Calibri"/>
              </a:defRPr>
            </a:lvl2pPr>
            <a:lvl3pPr lvl="2" marR="0" rtl="0" algn="l">
              <a:lnSpc>
                <a:spcPct val="90000"/>
              </a:lnSpc>
              <a:spcBef>
                <a:spcPts val="267"/>
              </a:spcBef>
              <a:spcAft>
                <a:spcPts val="0"/>
              </a:spcAft>
              <a:buClr>
                <a:schemeClr val="dk1"/>
              </a:buClr>
              <a:buSzPts val="1280"/>
              <a:buFont typeface="Arial"/>
              <a:buNone/>
              <a:defRPr b="0" i="0" sz="1280" u="none" cap="none" strike="noStrike">
                <a:solidFill>
                  <a:schemeClr val="dk1"/>
                </a:solidFill>
                <a:latin typeface="Calibri"/>
                <a:ea typeface="Calibri"/>
                <a:cs typeface="Calibri"/>
                <a:sym typeface="Calibri"/>
              </a:defRPr>
            </a:lvl3pPr>
            <a:lvl4pPr lvl="3" marR="0" rtl="0" algn="l">
              <a:lnSpc>
                <a:spcPct val="90000"/>
              </a:lnSpc>
              <a:spcBef>
                <a:spcPts val="267"/>
              </a:spcBef>
              <a:spcAft>
                <a:spcPts val="0"/>
              </a:spcAft>
              <a:buClr>
                <a:schemeClr val="dk1"/>
              </a:buClr>
              <a:buSzPts val="1067"/>
              <a:buFont typeface="Arial"/>
              <a:buNone/>
              <a:defRPr b="0" i="0" sz="1067" u="none" cap="none" strike="noStrike">
                <a:solidFill>
                  <a:schemeClr val="dk1"/>
                </a:solidFill>
                <a:latin typeface="Calibri"/>
                <a:ea typeface="Calibri"/>
                <a:cs typeface="Calibri"/>
                <a:sym typeface="Calibri"/>
              </a:defRPr>
            </a:lvl4pPr>
            <a:lvl5pPr lvl="4" marR="0" rtl="0" algn="l">
              <a:lnSpc>
                <a:spcPct val="90000"/>
              </a:lnSpc>
              <a:spcBef>
                <a:spcPts val="267"/>
              </a:spcBef>
              <a:spcAft>
                <a:spcPts val="0"/>
              </a:spcAft>
              <a:buClr>
                <a:schemeClr val="dk1"/>
              </a:buClr>
              <a:buSzPts val="1067"/>
              <a:buFont typeface="Arial"/>
              <a:buNone/>
              <a:defRPr b="0" i="0" sz="1067" u="none" cap="none" strike="noStrike">
                <a:solidFill>
                  <a:schemeClr val="dk1"/>
                </a:solidFill>
                <a:latin typeface="Calibri"/>
                <a:ea typeface="Calibri"/>
                <a:cs typeface="Calibri"/>
                <a:sym typeface="Calibri"/>
              </a:defRPr>
            </a:lvl5pPr>
            <a:lvl6pPr lvl="5" marR="0" rtl="0" algn="l">
              <a:lnSpc>
                <a:spcPct val="90000"/>
              </a:lnSpc>
              <a:spcBef>
                <a:spcPts val="267"/>
              </a:spcBef>
              <a:spcAft>
                <a:spcPts val="0"/>
              </a:spcAft>
              <a:buClr>
                <a:schemeClr val="dk1"/>
              </a:buClr>
              <a:buSzPts val="1067"/>
              <a:buFont typeface="Arial"/>
              <a:buNone/>
              <a:defRPr b="0" i="0" sz="1067" u="none" cap="none" strike="noStrike">
                <a:solidFill>
                  <a:schemeClr val="dk1"/>
                </a:solidFill>
                <a:latin typeface="Calibri"/>
                <a:ea typeface="Calibri"/>
                <a:cs typeface="Calibri"/>
                <a:sym typeface="Calibri"/>
              </a:defRPr>
            </a:lvl6pPr>
            <a:lvl7pPr lvl="6" marR="0" rtl="0" algn="l">
              <a:lnSpc>
                <a:spcPct val="90000"/>
              </a:lnSpc>
              <a:spcBef>
                <a:spcPts val="267"/>
              </a:spcBef>
              <a:spcAft>
                <a:spcPts val="0"/>
              </a:spcAft>
              <a:buClr>
                <a:schemeClr val="dk1"/>
              </a:buClr>
              <a:buSzPts val="1067"/>
              <a:buFont typeface="Arial"/>
              <a:buNone/>
              <a:defRPr b="0" i="0" sz="1067" u="none" cap="none" strike="noStrike">
                <a:solidFill>
                  <a:schemeClr val="dk1"/>
                </a:solidFill>
                <a:latin typeface="Calibri"/>
                <a:ea typeface="Calibri"/>
                <a:cs typeface="Calibri"/>
                <a:sym typeface="Calibri"/>
              </a:defRPr>
            </a:lvl7pPr>
            <a:lvl8pPr lvl="7" marR="0" rtl="0" algn="l">
              <a:lnSpc>
                <a:spcPct val="90000"/>
              </a:lnSpc>
              <a:spcBef>
                <a:spcPts val="267"/>
              </a:spcBef>
              <a:spcAft>
                <a:spcPts val="0"/>
              </a:spcAft>
              <a:buClr>
                <a:schemeClr val="dk1"/>
              </a:buClr>
              <a:buSzPts val="1067"/>
              <a:buFont typeface="Arial"/>
              <a:buNone/>
              <a:defRPr b="0" i="0" sz="1067" u="none" cap="none" strike="noStrike">
                <a:solidFill>
                  <a:schemeClr val="dk1"/>
                </a:solidFill>
                <a:latin typeface="Calibri"/>
                <a:ea typeface="Calibri"/>
                <a:cs typeface="Calibri"/>
                <a:sym typeface="Calibri"/>
              </a:defRPr>
            </a:lvl8pPr>
            <a:lvl9pPr lvl="8" marR="0" rtl="0" algn="l">
              <a:lnSpc>
                <a:spcPct val="90000"/>
              </a:lnSpc>
              <a:spcBef>
                <a:spcPts val="267"/>
              </a:spcBef>
              <a:spcAft>
                <a:spcPts val="0"/>
              </a:spcAft>
              <a:buClr>
                <a:schemeClr val="dk1"/>
              </a:buClr>
              <a:buSzPts val="1067"/>
              <a:buFont typeface="Arial"/>
              <a:buNone/>
              <a:defRPr b="0" i="0" sz="1067" u="none" cap="none" strike="noStrike">
                <a:solidFill>
                  <a:schemeClr val="dk1"/>
                </a:solidFill>
                <a:latin typeface="Calibri"/>
                <a:ea typeface="Calibri"/>
                <a:cs typeface="Calibri"/>
                <a:sym typeface="Calibri"/>
              </a:defRPr>
            </a:lvl9pPr>
          </a:lstStyle>
          <a:p/>
        </p:txBody>
      </p:sp>
      <p:sp>
        <p:nvSpPr>
          <p:cNvPr id="68" name="Google Shape;68;p38"/>
          <p:cNvSpPr txBox="1"/>
          <p:nvPr>
            <p:ph idx="1" type="body"/>
          </p:nvPr>
        </p:nvSpPr>
        <p:spPr>
          <a:xfrm>
            <a:off x="755810" y="1097280"/>
            <a:ext cx="3539013" cy="2032847"/>
          </a:xfrm>
          <a:prstGeom prst="rect">
            <a:avLst/>
          </a:prstGeom>
          <a:noFill/>
          <a:ln>
            <a:noFill/>
          </a:ln>
        </p:spPr>
        <p:txBody>
          <a:bodyPr anchorCtr="0" anchor="t" bIns="45700" lIns="91425" spcFirstLastPara="1" rIns="91425" wrap="square" tIns="45700">
            <a:normAutofit/>
          </a:bodyPr>
          <a:lstStyle>
            <a:lvl1pPr indent="-228600" lvl="0" marL="457200" algn="l">
              <a:lnSpc>
                <a:spcPct val="90000"/>
              </a:lnSpc>
              <a:spcBef>
                <a:spcPts val="533"/>
              </a:spcBef>
              <a:spcAft>
                <a:spcPts val="0"/>
              </a:spcAft>
              <a:buClr>
                <a:schemeClr val="dk1"/>
              </a:buClr>
              <a:buSzPts val="853"/>
              <a:buNone/>
              <a:defRPr sz="853"/>
            </a:lvl1pPr>
            <a:lvl2pPr indent="-228600" lvl="1" marL="914400" algn="l">
              <a:lnSpc>
                <a:spcPct val="90000"/>
              </a:lnSpc>
              <a:spcBef>
                <a:spcPts val="267"/>
              </a:spcBef>
              <a:spcAft>
                <a:spcPts val="0"/>
              </a:spcAft>
              <a:buClr>
                <a:schemeClr val="dk1"/>
              </a:buClr>
              <a:buSzPts val="747"/>
              <a:buNone/>
              <a:defRPr sz="747"/>
            </a:lvl2pPr>
            <a:lvl3pPr indent="-228600" lvl="2" marL="1371600" algn="l">
              <a:lnSpc>
                <a:spcPct val="90000"/>
              </a:lnSpc>
              <a:spcBef>
                <a:spcPts val="267"/>
              </a:spcBef>
              <a:spcAft>
                <a:spcPts val="0"/>
              </a:spcAft>
              <a:buClr>
                <a:schemeClr val="dk1"/>
              </a:buClr>
              <a:buSzPts val="640"/>
              <a:buNone/>
              <a:defRPr sz="640"/>
            </a:lvl3pPr>
            <a:lvl4pPr indent="-228600" lvl="3" marL="1828800" algn="l">
              <a:lnSpc>
                <a:spcPct val="90000"/>
              </a:lnSpc>
              <a:spcBef>
                <a:spcPts val="267"/>
              </a:spcBef>
              <a:spcAft>
                <a:spcPts val="0"/>
              </a:spcAft>
              <a:buClr>
                <a:schemeClr val="dk1"/>
              </a:buClr>
              <a:buSzPts val="533"/>
              <a:buNone/>
              <a:defRPr sz="533"/>
            </a:lvl4pPr>
            <a:lvl5pPr indent="-228600" lvl="4" marL="2286000" algn="l">
              <a:lnSpc>
                <a:spcPct val="90000"/>
              </a:lnSpc>
              <a:spcBef>
                <a:spcPts val="267"/>
              </a:spcBef>
              <a:spcAft>
                <a:spcPts val="0"/>
              </a:spcAft>
              <a:buClr>
                <a:schemeClr val="dk1"/>
              </a:buClr>
              <a:buSzPts val="533"/>
              <a:buNone/>
              <a:defRPr sz="533"/>
            </a:lvl5pPr>
            <a:lvl6pPr indent="-228600" lvl="5" marL="2743200" algn="l">
              <a:lnSpc>
                <a:spcPct val="90000"/>
              </a:lnSpc>
              <a:spcBef>
                <a:spcPts val="267"/>
              </a:spcBef>
              <a:spcAft>
                <a:spcPts val="0"/>
              </a:spcAft>
              <a:buClr>
                <a:schemeClr val="dk1"/>
              </a:buClr>
              <a:buSzPts val="533"/>
              <a:buNone/>
              <a:defRPr sz="533"/>
            </a:lvl6pPr>
            <a:lvl7pPr indent="-228600" lvl="6" marL="3200400" algn="l">
              <a:lnSpc>
                <a:spcPct val="90000"/>
              </a:lnSpc>
              <a:spcBef>
                <a:spcPts val="267"/>
              </a:spcBef>
              <a:spcAft>
                <a:spcPts val="0"/>
              </a:spcAft>
              <a:buClr>
                <a:schemeClr val="dk1"/>
              </a:buClr>
              <a:buSzPts val="533"/>
              <a:buNone/>
              <a:defRPr sz="533"/>
            </a:lvl7pPr>
            <a:lvl8pPr indent="-228600" lvl="7" marL="3657600" algn="l">
              <a:lnSpc>
                <a:spcPct val="90000"/>
              </a:lnSpc>
              <a:spcBef>
                <a:spcPts val="267"/>
              </a:spcBef>
              <a:spcAft>
                <a:spcPts val="0"/>
              </a:spcAft>
              <a:buClr>
                <a:schemeClr val="dk1"/>
              </a:buClr>
              <a:buSzPts val="533"/>
              <a:buNone/>
              <a:defRPr sz="533"/>
            </a:lvl8pPr>
            <a:lvl9pPr indent="-228600" lvl="8" marL="4114800" algn="l">
              <a:lnSpc>
                <a:spcPct val="90000"/>
              </a:lnSpc>
              <a:spcBef>
                <a:spcPts val="267"/>
              </a:spcBef>
              <a:spcAft>
                <a:spcPts val="0"/>
              </a:spcAft>
              <a:buClr>
                <a:schemeClr val="dk1"/>
              </a:buClr>
              <a:buSzPts val="533"/>
              <a:buNone/>
              <a:defRPr sz="533"/>
            </a:lvl9pPr>
          </a:lstStyle>
          <a:p/>
        </p:txBody>
      </p:sp>
      <p:sp>
        <p:nvSpPr>
          <p:cNvPr id="69" name="Google Shape;69;p38"/>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0" name="Google Shape;70;p38"/>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1" name="Google Shape;71;p38"/>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9" name="Shape 9"/>
        <p:cNvGrpSpPr/>
        <p:nvPr/>
      </p:nvGrpSpPr>
      <p:grpSpPr>
        <a:xfrm>
          <a:off x="0" y="0"/>
          <a:ext cx="0" cy="0"/>
          <a:chOff x="0" y="0"/>
          <a:chExt cx="0" cy="0"/>
        </a:xfrm>
      </p:grpSpPr>
      <p:sp>
        <p:nvSpPr>
          <p:cNvPr id="10" name="Google Shape;10;p29"/>
          <p:cNvSpPr txBox="1"/>
          <p:nvPr>
            <p:ph type="title"/>
          </p:nvPr>
        </p:nvSpPr>
        <p:spPr>
          <a:xfrm>
            <a:off x="754380" y="194734"/>
            <a:ext cx="9464040" cy="706967"/>
          </a:xfrm>
          <a:prstGeom prst="rect">
            <a:avLst/>
          </a:prstGeom>
          <a:noFill/>
          <a:ln>
            <a:noFill/>
          </a:ln>
        </p:spPr>
        <p:txBody>
          <a:bodyPr anchorCtr="0" anchor="ctr" bIns="45700" lIns="91425" spcFirstLastPara="1" rIns="91425" wrap="square" tIns="45700">
            <a:normAutofit/>
          </a:bodyPr>
          <a:lstStyle>
            <a:lvl1pPr lvl="0" marR="0" rtl="0" algn="l">
              <a:lnSpc>
                <a:spcPct val="90000"/>
              </a:lnSpc>
              <a:spcBef>
                <a:spcPts val="0"/>
              </a:spcBef>
              <a:spcAft>
                <a:spcPts val="0"/>
              </a:spcAft>
              <a:buClr>
                <a:schemeClr val="dk1"/>
              </a:buClr>
              <a:buSzPts val="2347"/>
              <a:buFont typeface="Calibri"/>
              <a:buNone/>
              <a:defRPr b="0" i="0" sz="2347" u="none" cap="none" strike="noStrike">
                <a:solidFill>
                  <a:schemeClr val="dk1"/>
                </a:solidFill>
                <a:latin typeface="Calibri"/>
                <a:ea typeface="Calibri"/>
                <a:cs typeface="Calibri"/>
                <a:sym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p:txBody>
      </p:sp>
      <p:sp>
        <p:nvSpPr>
          <p:cNvPr id="11" name="Google Shape;11;p29"/>
          <p:cNvSpPr txBox="1"/>
          <p:nvPr>
            <p:ph idx="1" type="body"/>
          </p:nvPr>
        </p:nvSpPr>
        <p:spPr>
          <a:xfrm>
            <a:off x="754380" y="973666"/>
            <a:ext cx="9464040" cy="2320714"/>
          </a:xfrm>
          <a:prstGeom prst="rect">
            <a:avLst/>
          </a:prstGeom>
          <a:noFill/>
          <a:ln>
            <a:noFill/>
          </a:ln>
        </p:spPr>
        <p:txBody>
          <a:bodyPr anchorCtr="0" anchor="t" bIns="45700" lIns="91425" spcFirstLastPara="1" rIns="91425" wrap="square" tIns="45700">
            <a:normAutofit/>
          </a:bodyPr>
          <a:lstStyle>
            <a:lvl1pPr indent="-323405" lvl="0" marL="457200" marR="0" rtl="0" algn="l">
              <a:lnSpc>
                <a:spcPct val="90000"/>
              </a:lnSpc>
              <a:spcBef>
                <a:spcPts val="533"/>
              </a:spcBef>
              <a:spcAft>
                <a:spcPts val="0"/>
              </a:spcAft>
              <a:buClr>
                <a:schemeClr val="dk1"/>
              </a:buClr>
              <a:buSzPts val="1493"/>
              <a:buFont typeface="Arial"/>
              <a:buChar char="•"/>
              <a:defRPr b="0" i="0" sz="1493" u="none" cap="none" strike="noStrike">
                <a:solidFill>
                  <a:schemeClr val="dk1"/>
                </a:solidFill>
                <a:latin typeface="Calibri"/>
                <a:ea typeface="Calibri"/>
                <a:cs typeface="Calibri"/>
                <a:sym typeface="Calibri"/>
              </a:defRPr>
            </a:lvl1pPr>
            <a:lvl2pPr indent="-309880" lvl="1" marL="914400" marR="0" rtl="0" algn="l">
              <a:lnSpc>
                <a:spcPct val="90000"/>
              </a:lnSpc>
              <a:spcBef>
                <a:spcPts val="267"/>
              </a:spcBef>
              <a:spcAft>
                <a:spcPts val="0"/>
              </a:spcAft>
              <a:buClr>
                <a:schemeClr val="dk1"/>
              </a:buClr>
              <a:buSzPts val="1280"/>
              <a:buFont typeface="Arial"/>
              <a:buChar char="•"/>
              <a:defRPr b="0" i="0" sz="1280" u="none" cap="none" strike="noStrike">
                <a:solidFill>
                  <a:schemeClr val="dk1"/>
                </a:solidFill>
                <a:latin typeface="Calibri"/>
                <a:ea typeface="Calibri"/>
                <a:cs typeface="Calibri"/>
                <a:sym typeface="Calibri"/>
              </a:defRPr>
            </a:lvl2pPr>
            <a:lvl3pPr indent="-296354" lvl="2" marL="1371600" marR="0" rtl="0" algn="l">
              <a:lnSpc>
                <a:spcPct val="90000"/>
              </a:lnSpc>
              <a:spcBef>
                <a:spcPts val="267"/>
              </a:spcBef>
              <a:spcAft>
                <a:spcPts val="0"/>
              </a:spcAft>
              <a:buClr>
                <a:schemeClr val="dk1"/>
              </a:buClr>
              <a:buSzPts val="1067"/>
              <a:buFont typeface="Arial"/>
              <a:buChar char="•"/>
              <a:defRPr b="0" i="0" sz="1067" u="none" cap="none" strike="noStrike">
                <a:solidFill>
                  <a:schemeClr val="dk1"/>
                </a:solidFill>
                <a:latin typeface="Calibri"/>
                <a:ea typeface="Calibri"/>
                <a:cs typeface="Calibri"/>
                <a:sym typeface="Calibri"/>
              </a:defRPr>
            </a:lvl3pPr>
            <a:lvl4pPr indent="-289560" lvl="3" marL="1828800" marR="0" rtl="0" algn="l">
              <a:lnSpc>
                <a:spcPct val="90000"/>
              </a:lnSpc>
              <a:spcBef>
                <a:spcPts val="267"/>
              </a:spcBef>
              <a:spcAft>
                <a:spcPts val="0"/>
              </a:spcAft>
              <a:buClr>
                <a:schemeClr val="dk1"/>
              </a:buClr>
              <a:buSzPts val="960"/>
              <a:buFont typeface="Arial"/>
              <a:buChar char="•"/>
              <a:defRPr b="0" i="0" sz="960" u="none" cap="none" strike="noStrike">
                <a:solidFill>
                  <a:schemeClr val="dk1"/>
                </a:solidFill>
                <a:latin typeface="Calibri"/>
                <a:ea typeface="Calibri"/>
                <a:cs typeface="Calibri"/>
                <a:sym typeface="Calibri"/>
              </a:defRPr>
            </a:lvl4pPr>
            <a:lvl5pPr indent="-289560" lvl="4" marL="2286000" marR="0" rtl="0" algn="l">
              <a:lnSpc>
                <a:spcPct val="90000"/>
              </a:lnSpc>
              <a:spcBef>
                <a:spcPts val="267"/>
              </a:spcBef>
              <a:spcAft>
                <a:spcPts val="0"/>
              </a:spcAft>
              <a:buClr>
                <a:schemeClr val="dk1"/>
              </a:buClr>
              <a:buSzPts val="960"/>
              <a:buFont typeface="Arial"/>
              <a:buChar char="•"/>
              <a:defRPr b="0" i="0" sz="960" u="none" cap="none" strike="noStrike">
                <a:solidFill>
                  <a:schemeClr val="dk1"/>
                </a:solidFill>
                <a:latin typeface="Calibri"/>
                <a:ea typeface="Calibri"/>
                <a:cs typeface="Calibri"/>
                <a:sym typeface="Calibri"/>
              </a:defRPr>
            </a:lvl5pPr>
            <a:lvl6pPr indent="-289560" lvl="5" marL="2743200" marR="0" rtl="0" algn="l">
              <a:lnSpc>
                <a:spcPct val="90000"/>
              </a:lnSpc>
              <a:spcBef>
                <a:spcPts val="267"/>
              </a:spcBef>
              <a:spcAft>
                <a:spcPts val="0"/>
              </a:spcAft>
              <a:buClr>
                <a:schemeClr val="dk1"/>
              </a:buClr>
              <a:buSzPts val="960"/>
              <a:buFont typeface="Arial"/>
              <a:buChar char="•"/>
              <a:defRPr b="0" i="0" sz="960" u="none" cap="none" strike="noStrike">
                <a:solidFill>
                  <a:schemeClr val="dk1"/>
                </a:solidFill>
                <a:latin typeface="Calibri"/>
                <a:ea typeface="Calibri"/>
                <a:cs typeface="Calibri"/>
                <a:sym typeface="Calibri"/>
              </a:defRPr>
            </a:lvl6pPr>
            <a:lvl7pPr indent="-289560" lvl="6" marL="3200400" marR="0" rtl="0" algn="l">
              <a:lnSpc>
                <a:spcPct val="90000"/>
              </a:lnSpc>
              <a:spcBef>
                <a:spcPts val="267"/>
              </a:spcBef>
              <a:spcAft>
                <a:spcPts val="0"/>
              </a:spcAft>
              <a:buClr>
                <a:schemeClr val="dk1"/>
              </a:buClr>
              <a:buSzPts val="960"/>
              <a:buFont typeface="Arial"/>
              <a:buChar char="•"/>
              <a:defRPr b="0" i="0" sz="960" u="none" cap="none" strike="noStrike">
                <a:solidFill>
                  <a:schemeClr val="dk1"/>
                </a:solidFill>
                <a:latin typeface="Calibri"/>
                <a:ea typeface="Calibri"/>
                <a:cs typeface="Calibri"/>
                <a:sym typeface="Calibri"/>
              </a:defRPr>
            </a:lvl7pPr>
            <a:lvl8pPr indent="-289559" lvl="7" marL="3657600" marR="0" rtl="0" algn="l">
              <a:lnSpc>
                <a:spcPct val="90000"/>
              </a:lnSpc>
              <a:spcBef>
                <a:spcPts val="267"/>
              </a:spcBef>
              <a:spcAft>
                <a:spcPts val="0"/>
              </a:spcAft>
              <a:buClr>
                <a:schemeClr val="dk1"/>
              </a:buClr>
              <a:buSzPts val="960"/>
              <a:buFont typeface="Arial"/>
              <a:buChar char="•"/>
              <a:defRPr b="0" i="0" sz="960" u="none" cap="none" strike="noStrike">
                <a:solidFill>
                  <a:schemeClr val="dk1"/>
                </a:solidFill>
                <a:latin typeface="Calibri"/>
                <a:ea typeface="Calibri"/>
                <a:cs typeface="Calibri"/>
                <a:sym typeface="Calibri"/>
              </a:defRPr>
            </a:lvl8pPr>
            <a:lvl9pPr indent="-289559" lvl="8" marL="4114800" marR="0" rtl="0" algn="l">
              <a:lnSpc>
                <a:spcPct val="90000"/>
              </a:lnSpc>
              <a:spcBef>
                <a:spcPts val="267"/>
              </a:spcBef>
              <a:spcAft>
                <a:spcPts val="0"/>
              </a:spcAft>
              <a:buClr>
                <a:schemeClr val="dk1"/>
              </a:buClr>
              <a:buSzPts val="960"/>
              <a:buFont typeface="Arial"/>
              <a:buChar char="•"/>
              <a:defRPr b="0" i="0" sz="960" u="none" cap="none" strike="noStrike">
                <a:solidFill>
                  <a:schemeClr val="dk1"/>
                </a:solidFill>
                <a:latin typeface="Calibri"/>
                <a:ea typeface="Calibri"/>
                <a:cs typeface="Calibri"/>
                <a:sym typeface="Calibri"/>
              </a:defRPr>
            </a:lvl9pPr>
          </a:lstStyle>
          <a:p/>
        </p:txBody>
      </p:sp>
      <p:sp>
        <p:nvSpPr>
          <p:cNvPr id="12" name="Google Shape;12;p29"/>
          <p:cNvSpPr txBox="1"/>
          <p:nvPr>
            <p:ph idx="10" type="dt"/>
          </p:nvPr>
        </p:nvSpPr>
        <p:spPr>
          <a:xfrm>
            <a:off x="754380" y="3390054"/>
            <a:ext cx="2468880" cy="194733"/>
          </a:xfrm>
          <a:prstGeom prst="rect">
            <a:avLst/>
          </a:prstGeom>
          <a:noFill/>
          <a:ln>
            <a:noFill/>
          </a:ln>
        </p:spPr>
        <p:txBody>
          <a:bodyPr anchorCtr="0" anchor="ctr" bIns="45700" lIns="91425" spcFirstLastPara="1" rIns="91425" wrap="square" tIns="45700">
            <a:noAutofit/>
          </a:bodyPr>
          <a:lstStyle>
            <a:lvl1pPr lvl="0" marR="0" rtl="0" algn="l">
              <a:spcBef>
                <a:spcPts val="0"/>
              </a:spcBef>
              <a:spcAft>
                <a:spcPts val="0"/>
              </a:spcAft>
              <a:buSzPts val="1400"/>
              <a:buNone/>
              <a:defRPr b="0" i="0" sz="64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13" name="Google Shape;13;p29"/>
          <p:cNvSpPr txBox="1"/>
          <p:nvPr>
            <p:ph idx="11" type="ftr"/>
          </p:nvPr>
        </p:nvSpPr>
        <p:spPr>
          <a:xfrm>
            <a:off x="3634740" y="3390054"/>
            <a:ext cx="3703320" cy="194733"/>
          </a:xfrm>
          <a:prstGeom prst="rect">
            <a:avLst/>
          </a:prstGeom>
          <a:noFill/>
          <a:ln>
            <a:noFill/>
          </a:ln>
        </p:spPr>
        <p:txBody>
          <a:bodyPr anchorCtr="0" anchor="ctr" bIns="45700" lIns="91425" spcFirstLastPara="1" rIns="91425" wrap="square" tIns="45700">
            <a:noAutofit/>
          </a:bodyPr>
          <a:lstStyle>
            <a:lvl1pPr lvl="0" marR="0" rtl="0" algn="ctr">
              <a:spcBef>
                <a:spcPts val="0"/>
              </a:spcBef>
              <a:spcAft>
                <a:spcPts val="0"/>
              </a:spcAft>
              <a:buSzPts val="1400"/>
              <a:buNone/>
              <a:defRPr b="0" i="0" sz="64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14" name="Google Shape;14;p29"/>
          <p:cNvSpPr txBox="1"/>
          <p:nvPr>
            <p:ph idx="12" type="sldNum"/>
          </p:nvPr>
        </p:nvSpPr>
        <p:spPr>
          <a:xfrm>
            <a:off x="7749540" y="3390054"/>
            <a:ext cx="2468880" cy="194733"/>
          </a:xfrm>
          <a:prstGeom prst="rect">
            <a:avLst/>
          </a:prstGeom>
          <a:noFill/>
          <a:ln>
            <a:noFill/>
          </a:ln>
        </p:spPr>
        <p:txBody>
          <a:bodyPr anchorCtr="0" anchor="ctr" bIns="45700" lIns="91425" spcFirstLastPara="1" rIns="91425" wrap="square" tIns="45700">
            <a:noAutofit/>
          </a:bodyPr>
          <a:lstStyle>
            <a:lvl1pPr indent="0" lvl="0" marL="0" marR="0" rtl="0" algn="r">
              <a:spcBef>
                <a:spcPts val="0"/>
              </a:spcBef>
              <a:buNone/>
              <a:defRPr b="0" i="0" sz="640" u="none" cap="none" strike="noStrike">
                <a:solidFill>
                  <a:srgbClr val="888888"/>
                </a:solidFill>
                <a:latin typeface="Calibri"/>
                <a:ea typeface="Calibri"/>
                <a:cs typeface="Calibri"/>
                <a:sym typeface="Calibri"/>
              </a:defRPr>
            </a:lvl1pPr>
            <a:lvl2pPr indent="0" lvl="1" marL="0" marR="0" rtl="0" algn="r">
              <a:spcBef>
                <a:spcPts val="0"/>
              </a:spcBef>
              <a:buNone/>
              <a:defRPr b="0" i="0" sz="640" u="none" cap="none" strike="noStrike">
                <a:solidFill>
                  <a:srgbClr val="888888"/>
                </a:solidFill>
                <a:latin typeface="Calibri"/>
                <a:ea typeface="Calibri"/>
                <a:cs typeface="Calibri"/>
                <a:sym typeface="Calibri"/>
              </a:defRPr>
            </a:lvl2pPr>
            <a:lvl3pPr indent="0" lvl="2" marL="0" marR="0" rtl="0" algn="r">
              <a:spcBef>
                <a:spcPts val="0"/>
              </a:spcBef>
              <a:buNone/>
              <a:defRPr b="0" i="0" sz="640" u="none" cap="none" strike="noStrike">
                <a:solidFill>
                  <a:srgbClr val="888888"/>
                </a:solidFill>
                <a:latin typeface="Calibri"/>
                <a:ea typeface="Calibri"/>
                <a:cs typeface="Calibri"/>
                <a:sym typeface="Calibri"/>
              </a:defRPr>
            </a:lvl3pPr>
            <a:lvl4pPr indent="0" lvl="3" marL="0" marR="0" rtl="0" algn="r">
              <a:spcBef>
                <a:spcPts val="0"/>
              </a:spcBef>
              <a:buNone/>
              <a:defRPr b="0" i="0" sz="640" u="none" cap="none" strike="noStrike">
                <a:solidFill>
                  <a:srgbClr val="888888"/>
                </a:solidFill>
                <a:latin typeface="Calibri"/>
                <a:ea typeface="Calibri"/>
                <a:cs typeface="Calibri"/>
                <a:sym typeface="Calibri"/>
              </a:defRPr>
            </a:lvl4pPr>
            <a:lvl5pPr indent="0" lvl="4" marL="0" marR="0" rtl="0" algn="r">
              <a:spcBef>
                <a:spcPts val="0"/>
              </a:spcBef>
              <a:buNone/>
              <a:defRPr b="0" i="0" sz="640" u="none" cap="none" strike="noStrike">
                <a:solidFill>
                  <a:srgbClr val="888888"/>
                </a:solidFill>
                <a:latin typeface="Calibri"/>
                <a:ea typeface="Calibri"/>
                <a:cs typeface="Calibri"/>
                <a:sym typeface="Calibri"/>
              </a:defRPr>
            </a:lvl5pPr>
            <a:lvl6pPr indent="0" lvl="5" marL="0" marR="0" rtl="0" algn="r">
              <a:spcBef>
                <a:spcPts val="0"/>
              </a:spcBef>
              <a:buNone/>
              <a:defRPr b="0" i="0" sz="640" u="none" cap="none" strike="noStrike">
                <a:solidFill>
                  <a:srgbClr val="888888"/>
                </a:solidFill>
                <a:latin typeface="Calibri"/>
                <a:ea typeface="Calibri"/>
                <a:cs typeface="Calibri"/>
                <a:sym typeface="Calibri"/>
              </a:defRPr>
            </a:lvl6pPr>
            <a:lvl7pPr indent="0" lvl="6" marL="0" marR="0" rtl="0" algn="r">
              <a:spcBef>
                <a:spcPts val="0"/>
              </a:spcBef>
              <a:buNone/>
              <a:defRPr b="0" i="0" sz="640" u="none" cap="none" strike="noStrike">
                <a:solidFill>
                  <a:srgbClr val="888888"/>
                </a:solidFill>
                <a:latin typeface="Calibri"/>
                <a:ea typeface="Calibri"/>
                <a:cs typeface="Calibri"/>
                <a:sym typeface="Calibri"/>
              </a:defRPr>
            </a:lvl7pPr>
            <a:lvl8pPr indent="0" lvl="7" marL="0" marR="0" rtl="0" algn="r">
              <a:spcBef>
                <a:spcPts val="0"/>
              </a:spcBef>
              <a:buNone/>
              <a:defRPr b="0" i="0" sz="640" u="none" cap="none" strike="noStrike">
                <a:solidFill>
                  <a:srgbClr val="888888"/>
                </a:solidFill>
                <a:latin typeface="Calibri"/>
                <a:ea typeface="Calibri"/>
                <a:cs typeface="Calibri"/>
                <a:sym typeface="Calibri"/>
              </a:defRPr>
            </a:lvl8pPr>
            <a:lvl9pPr indent="0" lvl="8" marL="0" marR="0" rtl="0" algn="r">
              <a:spcBef>
                <a:spcPts val="0"/>
              </a:spcBef>
              <a:buNone/>
              <a:defRPr b="0" i="0" sz="64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8" name="Shape 88"/>
        <p:cNvGrpSpPr/>
        <p:nvPr/>
      </p:nvGrpSpPr>
      <p:grpSpPr>
        <a:xfrm>
          <a:off x="0" y="0"/>
          <a:ext cx="0" cy="0"/>
          <a:chOff x="0" y="0"/>
          <a:chExt cx="0" cy="0"/>
        </a:xfrm>
      </p:grpSpPr>
      <p:sp>
        <p:nvSpPr>
          <p:cNvPr id="89" name="Google Shape;89;p1"/>
          <p:cNvSpPr txBox="1"/>
          <p:nvPr>
            <p:ph idx="1" type="body"/>
          </p:nvPr>
        </p:nvSpPr>
        <p:spPr>
          <a:xfrm>
            <a:off x="214231" y="239275"/>
            <a:ext cx="10497300" cy="303090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DETERMINE WITH STUDENT RULES OF THE PROGRAM "BOLDNESS”</a:t>
            </a:r>
            <a:endParaRPr/>
          </a:p>
          <a:p>
            <a:pPr indent="0" lvl="0" marL="0" rtl="0" algn="l">
              <a:lnSpc>
                <a:spcPct val="90000"/>
              </a:lnSpc>
              <a:spcBef>
                <a:spcPts val="533"/>
              </a:spcBef>
              <a:spcAft>
                <a:spcPts val="0"/>
              </a:spcAft>
              <a:buClr>
                <a:schemeClr val="dk1"/>
              </a:buClr>
              <a:buSzPts val="4000"/>
              <a:buNone/>
            </a:pPr>
            <a:r>
              <a:rPr lang="en-US" sz="4000">
                <a:latin typeface="Calibri"/>
                <a:ea typeface="Calibri"/>
                <a:cs typeface="Calibri"/>
                <a:sym typeface="Calibri"/>
              </a:rPr>
              <a:t>Choose one correct description for each rule.</a:t>
            </a: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sp>
        <p:nvSpPr>
          <p:cNvPr id="143" name="Google Shape;143;p10"/>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This is an incorrect answer!</a:t>
            </a:r>
            <a:endParaRPr/>
          </a:p>
          <a:p>
            <a:pPr indent="0" lvl="0" marL="0" rtl="0" algn="l">
              <a:lnSpc>
                <a:spcPct val="90000"/>
              </a:lnSpc>
              <a:spcBef>
                <a:spcPts val="533"/>
              </a:spcBef>
              <a:spcAft>
                <a:spcPts val="0"/>
              </a:spcAft>
              <a:buClr>
                <a:schemeClr val="dk1"/>
              </a:buClr>
              <a:buSzPts val="4000"/>
              <a:buNone/>
            </a:pPr>
            <a:r>
              <a:rPr lang="en-US" sz="4000">
                <a:latin typeface="Calibri"/>
                <a:ea typeface="Calibri"/>
                <a:cs typeface="Calibri"/>
                <a:sym typeface="Calibri"/>
              </a:rPr>
              <a:t>Imagine a very bold and hit person. Specify its features and then just play it. Remember that the longer you imitate these qualities, the faster it will change your perception of yourself.</a:t>
            </a: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8" name="Shape 148"/>
        <p:cNvGrpSpPr/>
        <p:nvPr/>
      </p:nvGrpSpPr>
      <p:grpSpPr>
        <a:xfrm>
          <a:off x="0" y="0"/>
          <a:ext cx="0" cy="0"/>
          <a:chOff x="0" y="0"/>
          <a:chExt cx="0" cy="0"/>
        </a:xfrm>
      </p:grpSpPr>
      <p:sp>
        <p:nvSpPr>
          <p:cNvPr id="149" name="Google Shape;149;p11"/>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Be specific , that means:</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Always focus all attention on you.</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Focus on the situation.</a:t>
            </a:r>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4" name="Shape 154"/>
        <p:cNvGrpSpPr/>
        <p:nvPr/>
      </p:nvGrpSpPr>
      <p:grpSpPr>
        <a:xfrm>
          <a:off x="0" y="0"/>
          <a:ext cx="0" cy="0"/>
          <a:chOff x="0" y="0"/>
          <a:chExt cx="0" cy="0"/>
        </a:xfrm>
      </p:grpSpPr>
      <p:sp>
        <p:nvSpPr>
          <p:cNvPr id="155" name="Google Shape;155;p12"/>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fontScale="85000" lnSpcReduction="20000"/>
          </a:bodyPr>
          <a:lstStyle/>
          <a:p>
            <a:pPr indent="0" lvl="0" marL="0" rtl="0" algn="l">
              <a:lnSpc>
                <a:spcPct val="90000"/>
              </a:lnSpc>
              <a:spcBef>
                <a:spcPts val="0"/>
              </a:spcBef>
              <a:spcAft>
                <a:spcPts val="0"/>
              </a:spcAft>
              <a:buClr>
                <a:schemeClr val="dk1"/>
              </a:buClr>
              <a:buSzPct val="100000"/>
              <a:buNone/>
            </a:pPr>
            <a:r>
              <a:rPr b="1" lang="en-US" sz="4000">
                <a:latin typeface="Calibri"/>
                <a:ea typeface="Calibri"/>
                <a:cs typeface="Calibri"/>
                <a:sym typeface="Calibri"/>
              </a:rPr>
              <a:t>This is an incorrect answer! </a:t>
            </a:r>
            <a:endParaRPr/>
          </a:p>
          <a:p>
            <a:pPr indent="0" lvl="0" marL="0" rtl="0" algn="l">
              <a:lnSpc>
                <a:spcPct val="90000"/>
              </a:lnSpc>
              <a:spcBef>
                <a:spcPts val="533"/>
              </a:spcBef>
              <a:spcAft>
                <a:spcPts val="0"/>
              </a:spcAft>
              <a:buClr>
                <a:schemeClr val="dk1"/>
              </a:buClr>
              <a:buSzPct val="100000"/>
              <a:buNone/>
            </a:pPr>
            <a:r>
              <a:rPr lang="en-US" sz="4000">
                <a:latin typeface="Calibri"/>
                <a:ea typeface="Calibri"/>
                <a:cs typeface="Calibri"/>
                <a:sym typeface="Calibri"/>
              </a:rPr>
              <a:t>A shy person tends to focus attention on himself. She often has the impression that she is in the center of attention of other people who think and talk about her badly. It imposes itself a one-sided assessment of the situation. Only focusing on specific events will let you know the real reasons for the behavior of others.</a:t>
            </a:r>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0" name="Shape 160"/>
        <p:cNvGrpSpPr/>
        <p:nvPr/>
      </p:nvGrpSpPr>
      <p:grpSpPr>
        <a:xfrm>
          <a:off x="0" y="0"/>
          <a:ext cx="0" cy="0"/>
          <a:chOff x="0" y="0"/>
          <a:chExt cx="0" cy="0"/>
        </a:xfrm>
      </p:grpSpPr>
      <p:sp>
        <p:nvSpPr>
          <p:cNvPr id="161" name="Google Shape;161;p13"/>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fontScale="85000" lnSpcReduction="20000"/>
          </a:bodyPr>
          <a:lstStyle/>
          <a:p>
            <a:pPr indent="0" lvl="0" marL="0" rtl="0" algn="l">
              <a:lnSpc>
                <a:spcPct val="90000"/>
              </a:lnSpc>
              <a:spcBef>
                <a:spcPts val="0"/>
              </a:spcBef>
              <a:spcAft>
                <a:spcPts val="0"/>
              </a:spcAft>
              <a:buClr>
                <a:schemeClr val="dk1"/>
              </a:buClr>
              <a:buSzPct val="100000"/>
              <a:buNone/>
            </a:pPr>
            <a:r>
              <a:rPr b="1" lang="en-US" sz="4000">
                <a:latin typeface="Calibri"/>
                <a:ea typeface="Calibri"/>
                <a:cs typeface="Calibri"/>
                <a:sym typeface="Calibri"/>
              </a:rPr>
              <a:t>This is the correct answer! </a:t>
            </a:r>
            <a:endParaRPr/>
          </a:p>
          <a:p>
            <a:pPr indent="0" lvl="0" marL="0" rtl="0" algn="l">
              <a:lnSpc>
                <a:spcPct val="90000"/>
              </a:lnSpc>
              <a:spcBef>
                <a:spcPts val="533"/>
              </a:spcBef>
              <a:spcAft>
                <a:spcPts val="0"/>
              </a:spcAft>
              <a:buClr>
                <a:schemeClr val="dk1"/>
              </a:buClr>
              <a:buSzPct val="100000"/>
              <a:buNone/>
            </a:pPr>
            <a:r>
              <a:rPr lang="en-US" sz="4000">
                <a:latin typeface="Calibri"/>
                <a:ea typeface="Calibri"/>
                <a:cs typeface="Calibri"/>
                <a:sym typeface="Calibri"/>
              </a:rPr>
              <a:t>A shy person tends to focus attention on himself. She often has the impression that she is in the center of attention of other people who think and talk about her badly. It imposes itself a one-sided assessment of the situation. Only focusing on specific events will let you know the real reasons for the behavior of others.</a:t>
            </a:r>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6" name="Shape 166"/>
        <p:cNvGrpSpPr/>
        <p:nvPr/>
      </p:nvGrpSpPr>
      <p:grpSpPr>
        <a:xfrm>
          <a:off x="0" y="0"/>
          <a:ext cx="0" cy="0"/>
          <a:chOff x="0" y="0"/>
          <a:chExt cx="0" cy="0"/>
        </a:xfrm>
      </p:grpSpPr>
      <p:sp>
        <p:nvSpPr>
          <p:cNvPr id="167" name="Google Shape;167;p14"/>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fontScale="92500" lnSpcReduction="10000"/>
          </a:bodyPr>
          <a:lstStyle/>
          <a:p>
            <a:pPr indent="0" lvl="0" marL="0" rtl="0" algn="l">
              <a:lnSpc>
                <a:spcPct val="90000"/>
              </a:lnSpc>
              <a:spcBef>
                <a:spcPts val="0"/>
              </a:spcBef>
              <a:spcAft>
                <a:spcPts val="0"/>
              </a:spcAft>
              <a:buClr>
                <a:schemeClr val="dk1"/>
              </a:buClr>
              <a:buSzPct val="100000"/>
              <a:buNone/>
            </a:pPr>
            <a:r>
              <a:rPr b="1" lang="en-US" sz="4000">
                <a:latin typeface="Calibri"/>
                <a:ea typeface="Calibri"/>
                <a:cs typeface="Calibri"/>
                <a:sym typeface="Calibri"/>
              </a:rPr>
              <a:t>Distract when you are in the company of unknown people, that means:</a:t>
            </a:r>
            <a:endParaRPr/>
          </a:p>
          <a:p>
            <a:pPr indent="-742950" lvl="0" marL="742950" rtl="0" algn="l">
              <a:lnSpc>
                <a:spcPct val="90000"/>
              </a:lnSpc>
              <a:spcBef>
                <a:spcPts val="533"/>
              </a:spcBef>
              <a:spcAft>
                <a:spcPts val="0"/>
              </a:spcAft>
              <a:buClr>
                <a:schemeClr val="dk1"/>
              </a:buClr>
              <a:buSzPct val="100000"/>
              <a:buAutoNum type="arabicPeriod"/>
            </a:pPr>
            <a:r>
              <a:rPr lang="en-US" sz="4000">
                <a:latin typeface="Calibri"/>
                <a:ea typeface="Calibri"/>
                <a:cs typeface="Calibri"/>
                <a:sym typeface="Calibri"/>
              </a:rPr>
              <a:t>Try to direct the attention to other people or situations .</a:t>
            </a:r>
            <a:endParaRPr/>
          </a:p>
          <a:p>
            <a:pPr indent="-742950" lvl="0" marL="742950" rtl="0" algn="l">
              <a:lnSpc>
                <a:spcPct val="90000"/>
              </a:lnSpc>
              <a:spcBef>
                <a:spcPts val="533"/>
              </a:spcBef>
              <a:spcAft>
                <a:spcPts val="0"/>
              </a:spcAft>
              <a:buClr>
                <a:schemeClr val="dk1"/>
              </a:buClr>
              <a:buSzPct val="100000"/>
              <a:buAutoNum type="arabicPeriod"/>
            </a:pPr>
            <a:r>
              <a:rPr lang="en-US" sz="4000">
                <a:latin typeface="Calibri"/>
                <a:ea typeface="Calibri"/>
                <a:cs typeface="Calibri"/>
                <a:sym typeface="Calibri"/>
              </a:rPr>
              <a:t>Try to distract the other person's attention from yourself .</a:t>
            </a:r>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72" name="Shape 172"/>
        <p:cNvGrpSpPr/>
        <p:nvPr/>
      </p:nvGrpSpPr>
      <p:grpSpPr>
        <a:xfrm>
          <a:off x="0" y="0"/>
          <a:ext cx="0" cy="0"/>
          <a:chOff x="0" y="0"/>
          <a:chExt cx="0" cy="0"/>
        </a:xfrm>
      </p:grpSpPr>
      <p:sp>
        <p:nvSpPr>
          <p:cNvPr id="173" name="Google Shape;173;p15"/>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fontScale="77500" lnSpcReduction="20000"/>
          </a:bodyPr>
          <a:lstStyle/>
          <a:p>
            <a:pPr indent="0" lvl="0" marL="0" rtl="0" algn="l">
              <a:lnSpc>
                <a:spcPct val="90000"/>
              </a:lnSpc>
              <a:spcBef>
                <a:spcPts val="0"/>
              </a:spcBef>
              <a:spcAft>
                <a:spcPts val="0"/>
              </a:spcAft>
              <a:buClr>
                <a:schemeClr val="dk1"/>
              </a:buClr>
              <a:buSzPct val="100000"/>
              <a:buNone/>
            </a:pPr>
            <a:r>
              <a:rPr b="1" lang="en-US" sz="4000">
                <a:latin typeface="Calibri"/>
                <a:ea typeface="Calibri"/>
                <a:cs typeface="Calibri"/>
                <a:sym typeface="Calibri"/>
              </a:rPr>
              <a:t>This is the correct answer! </a:t>
            </a:r>
            <a:endParaRPr/>
          </a:p>
          <a:p>
            <a:pPr indent="0" lvl="0" marL="0" rtl="0" algn="l">
              <a:lnSpc>
                <a:spcPct val="90000"/>
              </a:lnSpc>
              <a:spcBef>
                <a:spcPts val="533"/>
              </a:spcBef>
              <a:spcAft>
                <a:spcPts val="0"/>
              </a:spcAft>
              <a:buClr>
                <a:schemeClr val="dk1"/>
              </a:buClr>
              <a:buSzPct val="100000"/>
              <a:buNone/>
            </a:pPr>
            <a:r>
              <a:rPr lang="en-US" sz="4000">
                <a:latin typeface="Calibri"/>
                <a:ea typeface="Calibri"/>
                <a:cs typeface="Calibri"/>
                <a:sym typeface="Calibri"/>
              </a:rPr>
              <a:t>When you are in the company of people you do not know, do not think all the time that you will certainly compromise. If you behave unnaturally, then you will certainly get attention much faster. Therefore, try to direct your attention to others, e.g. hint that the dish that has just been served is delicious. The conversation will quickly go along the path you have chosen.</a:t>
            </a:r>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78" name="Shape 178"/>
        <p:cNvGrpSpPr/>
        <p:nvPr/>
      </p:nvGrpSpPr>
      <p:grpSpPr>
        <a:xfrm>
          <a:off x="0" y="0"/>
          <a:ext cx="0" cy="0"/>
          <a:chOff x="0" y="0"/>
          <a:chExt cx="0" cy="0"/>
        </a:xfrm>
      </p:grpSpPr>
      <p:sp>
        <p:nvSpPr>
          <p:cNvPr id="179" name="Google Shape;179;p16"/>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fontScale="77500" lnSpcReduction="20000"/>
          </a:bodyPr>
          <a:lstStyle/>
          <a:p>
            <a:pPr indent="0" lvl="0" marL="0" rtl="0" algn="l">
              <a:lnSpc>
                <a:spcPct val="90000"/>
              </a:lnSpc>
              <a:spcBef>
                <a:spcPts val="0"/>
              </a:spcBef>
              <a:spcAft>
                <a:spcPts val="0"/>
              </a:spcAft>
              <a:buClr>
                <a:schemeClr val="dk1"/>
              </a:buClr>
              <a:buSzPct val="100000"/>
              <a:buNone/>
            </a:pPr>
            <a:r>
              <a:rPr b="1" lang="en-US" sz="4000">
                <a:latin typeface="Calibri"/>
                <a:ea typeface="Calibri"/>
                <a:cs typeface="Calibri"/>
                <a:sym typeface="Calibri"/>
              </a:rPr>
              <a:t>This is an incorrect answer! </a:t>
            </a:r>
            <a:endParaRPr/>
          </a:p>
          <a:p>
            <a:pPr indent="0" lvl="0" marL="0" rtl="0" algn="l">
              <a:lnSpc>
                <a:spcPct val="90000"/>
              </a:lnSpc>
              <a:spcBef>
                <a:spcPts val="533"/>
              </a:spcBef>
              <a:spcAft>
                <a:spcPts val="0"/>
              </a:spcAft>
              <a:buClr>
                <a:schemeClr val="dk1"/>
              </a:buClr>
              <a:buSzPct val="100000"/>
              <a:buNone/>
            </a:pPr>
            <a:r>
              <a:rPr lang="en-US" sz="4000">
                <a:latin typeface="Calibri"/>
                <a:ea typeface="Calibri"/>
                <a:cs typeface="Calibri"/>
                <a:sym typeface="Calibri"/>
              </a:rPr>
              <a:t>When you are in the company of people you do not know, do not think all the time that you will certainly compromise. If you behave unnaturally, then you will certainly get attention much faster. Therefore, try to direct your attention to others, e.g. hint that the dish that has just been served is delicious. The conversation will quickly go along the path you have chosen.</a:t>
            </a:r>
            <a:endParaRPr/>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4" name="Shape 184"/>
        <p:cNvGrpSpPr/>
        <p:nvPr/>
      </p:nvGrpSpPr>
      <p:grpSpPr>
        <a:xfrm>
          <a:off x="0" y="0"/>
          <a:ext cx="0" cy="0"/>
          <a:chOff x="0" y="0"/>
          <a:chExt cx="0" cy="0"/>
        </a:xfrm>
      </p:grpSpPr>
      <p:sp>
        <p:nvSpPr>
          <p:cNvPr id="185" name="Google Shape;185;p17"/>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Keep calm, that means:</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Show that you are always calm.</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Look for ways to deal with difficult emotions.</a:t>
            </a:r>
            <a:endParaRP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90" name="Shape 190"/>
        <p:cNvGrpSpPr/>
        <p:nvPr/>
      </p:nvGrpSpPr>
      <p:grpSpPr>
        <a:xfrm>
          <a:off x="0" y="0"/>
          <a:ext cx="0" cy="0"/>
          <a:chOff x="0" y="0"/>
          <a:chExt cx="0" cy="0"/>
        </a:xfrm>
      </p:grpSpPr>
      <p:sp>
        <p:nvSpPr>
          <p:cNvPr id="191" name="Google Shape;191;p18"/>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This is an incorrect answer! </a:t>
            </a:r>
            <a:endParaRPr/>
          </a:p>
          <a:p>
            <a:pPr indent="0" lvl="0" marL="0" rtl="0" algn="l">
              <a:lnSpc>
                <a:spcPct val="90000"/>
              </a:lnSpc>
              <a:spcBef>
                <a:spcPts val="533"/>
              </a:spcBef>
              <a:spcAft>
                <a:spcPts val="0"/>
              </a:spcAft>
              <a:buClr>
                <a:schemeClr val="dk1"/>
              </a:buClr>
              <a:buSzPts val="4000"/>
              <a:buNone/>
            </a:pPr>
            <a:r>
              <a:rPr lang="en-US" sz="4000">
                <a:latin typeface="Calibri"/>
                <a:ea typeface="Calibri"/>
                <a:cs typeface="Calibri"/>
                <a:sym typeface="Calibri"/>
              </a:rPr>
              <a:t>In crisis situations, a shy person has a disturbed clarity of thought and panics. You can defend against this by using the right ways to deal with difficult emotions and simple relaxation methods.</a:t>
            </a:r>
            <a:endParaRPr/>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96" name="Shape 196"/>
        <p:cNvGrpSpPr/>
        <p:nvPr/>
      </p:nvGrpSpPr>
      <p:grpSpPr>
        <a:xfrm>
          <a:off x="0" y="0"/>
          <a:ext cx="0" cy="0"/>
          <a:chOff x="0" y="0"/>
          <a:chExt cx="0" cy="0"/>
        </a:xfrm>
      </p:grpSpPr>
      <p:sp>
        <p:nvSpPr>
          <p:cNvPr id="197" name="Google Shape;197;p19"/>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This is the correct answer! </a:t>
            </a:r>
            <a:endParaRPr/>
          </a:p>
          <a:p>
            <a:pPr indent="0" lvl="0" marL="0" rtl="0" algn="l">
              <a:lnSpc>
                <a:spcPct val="90000"/>
              </a:lnSpc>
              <a:spcBef>
                <a:spcPts val="533"/>
              </a:spcBef>
              <a:spcAft>
                <a:spcPts val="0"/>
              </a:spcAft>
              <a:buClr>
                <a:schemeClr val="dk1"/>
              </a:buClr>
              <a:buSzPts val="4000"/>
              <a:buNone/>
            </a:pPr>
            <a:r>
              <a:rPr lang="en-US" sz="4000">
                <a:latin typeface="Calibri"/>
                <a:ea typeface="Calibri"/>
                <a:cs typeface="Calibri"/>
                <a:sym typeface="Calibri"/>
              </a:rPr>
              <a:t>In crisis situations, a shy person has a disturbed clarity of thought and panics. You can defend against this by using the right ways to deal with difficult emotions and simple relaxation methods.</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4" name="Shape 94"/>
        <p:cNvGrpSpPr/>
        <p:nvPr/>
      </p:nvGrpSpPr>
      <p:grpSpPr>
        <a:xfrm>
          <a:off x="0" y="0"/>
          <a:ext cx="0" cy="0"/>
          <a:chOff x="0" y="0"/>
          <a:chExt cx="0" cy="0"/>
        </a:xfrm>
      </p:grpSpPr>
      <p:sp>
        <p:nvSpPr>
          <p:cNvPr id="95" name="Google Shape;95;p2"/>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Try to perform a precise self-diagnosis:</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Indicate situations in which other people behave badly towards you </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Indicate situations in which you feel threat, uncertainty and intimidation </a:t>
            </a:r>
            <a:endParaRPr/>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02" name="Shape 202"/>
        <p:cNvGrpSpPr/>
        <p:nvPr/>
      </p:nvGrpSpPr>
      <p:grpSpPr>
        <a:xfrm>
          <a:off x="0" y="0"/>
          <a:ext cx="0" cy="0"/>
          <a:chOff x="0" y="0"/>
          <a:chExt cx="0" cy="0"/>
        </a:xfrm>
      </p:grpSpPr>
      <p:sp>
        <p:nvSpPr>
          <p:cNvPr id="203" name="Google Shape;203;p20"/>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See the benefits of your decisions, that means::</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Take challenges and think positively . </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Stay away from difficult situations.</a:t>
            </a:r>
            <a:endParaRPr/>
          </a:p>
        </p:txBody>
      </p:sp>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08" name="Shape 208"/>
        <p:cNvGrpSpPr/>
        <p:nvPr/>
      </p:nvGrpSpPr>
      <p:grpSpPr>
        <a:xfrm>
          <a:off x="0" y="0"/>
          <a:ext cx="0" cy="0"/>
          <a:chOff x="0" y="0"/>
          <a:chExt cx="0" cy="0"/>
        </a:xfrm>
      </p:grpSpPr>
      <p:sp>
        <p:nvSpPr>
          <p:cNvPr id="209" name="Google Shape;209;p21"/>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This is the correct answer! </a:t>
            </a:r>
            <a:endParaRPr/>
          </a:p>
          <a:p>
            <a:pPr indent="0" lvl="0" marL="0" rtl="0" algn="l">
              <a:lnSpc>
                <a:spcPct val="90000"/>
              </a:lnSpc>
              <a:spcBef>
                <a:spcPts val="533"/>
              </a:spcBef>
              <a:spcAft>
                <a:spcPts val="0"/>
              </a:spcAft>
              <a:buClr>
                <a:schemeClr val="dk1"/>
              </a:buClr>
              <a:buSzPts val="4000"/>
              <a:buNone/>
            </a:pPr>
            <a:r>
              <a:rPr lang="en-US" sz="4000">
                <a:latin typeface="Calibri"/>
                <a:ea typeface="Calibri"/>
                <a:cs typeface="Calibri"/>
                <a:sym typeface="Calibri"/>
              </a:rPr>
              <a:t>Find a goal and strive for it consistently . Believe in your strength and the sense of what you do. Think also about the positive consequences of your decisions and tasks.</a:t>
            </a:r>
            <a:endParaRPr/>
          </a:p>
        </p:txBody>
      </p:sp>
    </p:spTree>
  </p:cSld>
  <p:clrMapOvr>
    <a:masterClrMapping/>
  </p:clrMapOvr>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14" name="Shape 214"/>
        <p:cNvGrpSpPr/>
        <p:nvPr/>
      </p:nvGrpSpPr>
      <p:grpSpPr>
        <a:xfrm>
          <a:off x="0" y="0"/>
          <a:ext cx="0" cy="0"/>
          <a:chOff x="0" y="0"/>
          <a:chExt cx="0" cy="0"/>
        </a:xfrm>
      </p:grpSpPr>
      <p:sp>
        <p:nvSpPr>
          <p:cNvPr id="215" name="Google Shape;215;p22"/>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This is an incorrect answer! </a:t>
            </a:r>
            <a:endParaRPr/>
          </a:p>
          <a:p>
            <a:pPr indent="0" lvl="0" marL="0" rtl="0" algn="l">
              <a:lnSpc>
                <a:spcPct val="90000"/>
              </a:lnSpc>
              <a:spcBef>
                <a:spcPts val="533"/>
              </a:spcBef>
              <a:spcAft>
                <a:spcPts val="0"/>
              </a:spcAft>
              <a:buClr>
                <a:schemeClr val="dk1"/>
              </a:buClr>
              <a:buSzPts val="4000"/>
              <a:buNone/>
            </a:pPr>
            <a:r>
              <a:rPr lang="en-US" sz="4000">
                <a:latin typeface="Calibri"/>
                <a:ea typeface="Calibri"/>
                <a:cs typeface="Calibri"/>
                <a:sym typeface="Calibri"/>
              </a:rPr>
              <a:t>Find a goal and strive for it consistently . Believe in your strength and the sense of what you do. Think also about the positive consequences of your decisions and tasks.</a:t>
            </a:r>
            <a:endParaRPr/>
          </a:p>
        </p:txBody>
      </p:sp>
    </p:spTree>
  </p:cSld>
  <p:clrMapOvr>
    <a:masterClrMapping/>
  </p:clrMapOvr>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20" name="Shape 220"/>
        <p:cNvGrpSpPr/>
        <p:nvPr/>
      </p:nvGrpSpPr>
      <p:grpSpPr>
        <a:xfrm>
          <a:off x="0" y="0"/>
          <a:ext cx="0" cy="0"/>
          <a:chOff x="0" y="0"/>
          <a:chExt cx="0" cy="0"/>
        </a:xfrm>
      </p:grpSpPr>
      <p:sp>
        <p:nvSpPr>
          <p:cNvPr id="221" name="Google Shape;221;p23"/>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Perform tasks, that means:</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Prepare systematically to carry out tasks that are difficult for you  </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Act spontaneously in task situations .</a:t>
            </a:r>
            <a:endParaRPr/>
          </a:p>
        </p:txBody>
      </p:sp>
    </p:spTree>
  </p:cSld>
  <p:clrMapOvr>
    <a:masterClrMapping/>
  </p:clrMapOvr>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26" name="Shape 226"/>
        <p:cNvGrpSpPr/>
        <p:nvPr/>
      </p:nvGrpSpPr>
      <p:grpSpPr>
        <a:xfrm>
          <a:off x="0" y="0"/>
          <a:ext cx="0" cy="0"/>
          <a:chOff x="0" y="0"/>
          <a:chExt cx="0" cy="0"/>
        </a:xfrm>
      </p:grpSpPr>
      <p:sp>
        <p:nvSpPr>
          <p:cNvPr id="227" name="Google Shape;227;p24"/>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fontScale="92500" lnSpcReduction="10000"/>
          </a:bodyPr>
          <a:lstStyle/>
          <a:p>
            <a:pPr indent="0" lvl="0" marL="0" rtl="0" algn="l">
              <a:lnSpc>
                <a:spcPct val="90000"/>
              </a:lnSpc>
              <a:spcBef>
                <a:spcPts val="0"/>
              </a:spcBef>
              <a:spcAft>
                <a:spcPts val="0"/>
              </a:spcAft>
              <a:buClr>
                <a:schemeClr val="dk1"/>
              </a:buClr>
              <a:buSzPct val="100000"/>
              <a:buNone/>
            </a:pPr>
            <a:r>
              <a:rPr b="1" lang="en-US" sz="4000">
                <a:latin typeface="Calibri"/>
                <a:ea typeface="Calibri"/>
                <a:cs typeface="Calibri"/>
                <a:sym typeface="Calibri"/>
              </a:rPr>
              <a:t>This is the correct answer! </a:t>
            </a:r>
            <a:endParaRPr/>
          </a:p>
          <a:p>
            <a:pPr indent="0" lvl="0" marL="0" rtl="0" algn="l">
              <a:lnSpc>
                <a:spcPct val="90000"/>
              </a:lnSpc>
              <a:spcBef>
                <a:spcPts val="533"/>
              </a:spcBef>
              <a:spcAft>
                <a:spcPts val="0"/>
              </a:spcAft>
              <a:buClr>
                <a:schemeClr val="dk1"/>
              </a:buClr>
              <a:buSzPct val="100000"/>
              <a:buNone/>
            </a:pPr>
            <a:r>
              <a:rPr lang="en-US" sz="4000">
                <a:latin typeface="Calibri"/>
                <a:ea typeface="Calibri"/>
                <a:cs typeface="Calibri"/>
                <a:sym typeface="Calibri"/>
              </a:rPr>
              <a:t>Before you start the task , be prepared for it beforehand. For example, if you need to speak in public, take notes and then practice reading aloud in front of the mirror. Don't put off this work until tomorrow.</a:t>
            </a:r>
            <a:endParaRPr/>
          </a:p>
        </p:txBody>
      </p:sp>
    </p:spTree>
  </p:cSld>
  <p:clrMapOvr>
    <a:masterClrMapping/>
  </p:clrMapOvr>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32" name="Shape 232"/>
        <p:cNvGrpSpPr/>
        <p:nvPr/>
      </p:nvGrpSpPr>
      <p:grpSpPr>
        <a:xfrm>
          <a:off x="0" y="0"/>
          <a:ext cx="0" cy="0"/>
          <a:chOff x="0" y="0"/>
          <a:chExt cx="0" cy="0"/>
        </a:xfrm>
      </p:grpSpPr>
      <p:sp>
        <p:nvSpPr>
          <p:cNvPr id="233" name="Google Shape;233;p25"/>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fontScale="92500" lnSpcReduction="10000"/>
          </a:bodyPr>
          <a:lstStyle/>
          <a:p>
            <a:pPr indent="0" lvl="0" marL="0" rtl="0" algn="l">
              <a:lnSpc>
                <a:spcPct val="90000"/>
              </a:lnSpc>
              <a:spcBef>
                <a:spcPts val="0"/>
              </a:spcBef>
              <a:spcAft>
                <a:spcPts val="0"/>
              </a:spcAft>
              <a:buClr>
                <a:schemeClr val="dk1"/>
              </a:buClr>
              <a:buSzPct val="100000"/>
              <a:buNone/>
            </a:pPr>
            <a:r>
              <a:rPr b="1" lang="en-US" sz="4000">
                <a:latin typeface="Calibri"/>
                <a:ea typeface="Calibri"/>
                <a:cs typeface="Calibri"/>
                <a:sym typeface="Calibri"/>
              </a:rPr>
              <a:t>This is an incorrect answer! </a:t>
            </a:r>
            <a:endParaRPr/>
          </a:p>
          <a:p>
            <a:pPr indent="0" lvl="0" marL="0" rtl="0" algn="l">
              <a:lnSpc>
                <a:spcPct val="90000"/>
              </a:lnSpc>
              <a:spcBef>
                <a:spcPts val="533"/>
              </a:spcBef>
              <a:spcAft>
                <a:spcPts val="0"/>
              </a:spcAft>
              <a:buClr>
                <a:schemeClr val="dk1"/>
              </a:buClr>
              <a:buSzPct val="100000"/>
              <a:buNone/>
            </a:pPr>
            <a:r>
              <a:rPr lang="en-US" sz="4000">
                <a:latin typeface="Calibri"/>
                <a:ea typeface="Calibri"/>
                <a:cs typeface="Calibri"/>
                <a:sym typeface="Calibri"/>
              </a:rPr>
              <a:t>Before you start the task, be prepared for it beforehand. For example, if you need to speak in public, take notes and then practice reading aloud in front of the mirror. Don't put off this work until tomorrow.</a:t>
            </a:r>
            <a:endParaRPr/>
          </a:p>
        </p:txBody>
      </p:sp>
    </p:spTree>
  </p:cSld>
  <p:clrMapOvr>
    <a:masterClrMapping/>
  </p:clrMapOvr>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38" name="Shape 238"/>
        <p:cNvGrpSpPr/>
        <p:nvPr/>
      </p:nvGrpSpPr>
      <p:grpSpPr>
        <a:xfrm>
          <a:off x="0" y="0"/>
          <a:ext cx="0" cy="0"/>
          <a:chOff x="0" y="0"/>
          <a:chExt cx="0" cy="0"/>
        </a:xfrm>
      </p:grpSpPr>
      <p:sp>
        <p:nvSpPr>
          <p:cNvPr id="239" name="Google Shape;239;p26"/>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Think about yourself, that means:</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Focus on your weaknesses .</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Focus on your strengths.</a:t>
            </a:r>
            <a:endParaRPr/>
          </a:p>
        </p:txBody>
      </p:sp>
    </p:spTree>
  </p:cSld>
  <p:clrMapOvr>
    <a:masterClrMapping/>
  </p:clrMapOvr>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44" name="Shape 244"/>
        <p:cNvGrpSpPr/>
        <p:nvPr/>
      </p:nvGrpSpPr>
      <p:grpSpPr>
        <a:xfrm>
          <a:off x="0" y="0"/>
          <a:ext cx="0" cy="0"/>
          <a:chOff x="0" y="0"/>
          <a:chExt cx="0" cy="0"/>
        </a:xfrm>
      </p:grpSpPr>
      <p:sp>
        <p:nvSpPr>
          <p:cNvPr id="245" name="Google Shape;245;p27"/>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fontScale="85000" lnSpcReduction="20000"/>
          </a:bodyPr>
          <a:lstStyle/>
          <a:p>
            <a:pPr indent="0" lvl="0" marL="0" rtl="0" algn="l">
              <a:lnSpc>
                <a:spcPct val="90000"/>
              </a:lnSpc>
              <a:spcBef>
                <a:spcPts val="0"/>
              </a:spcBef>
              <a:spcAft>
                <a:spcPts val="0"/>
              </a:spcAft>
              <a:buClr>
                <a:schemeClr val="dk1"/>
              </a:buClr>
              <a:buSzPct val="100000"/>
              <a:buNone/>
            </a:pPr>
            <a:r>
              <a:rPr b="1" lang="en-US" sz="4000">
                <a:latin typeface="Calibri"/>
                <a:ea typeface="Calibri"/>
                <a:cs typeface="Calibri"/>
                <a:sym typeface="Calibri"/>
              </a:rPr>
              <a:t>This is an incorrect answer! </a:t>
            </a:r>
            <a:endParaRPr/>
          </a:p>
          <a:p>
            <a:pPr indent="0" lvl="0" marL="0" rtl="0" algn="l">
              <a:lnSpc>
                <a:spcPct val="90000"/>
              </a:lnSpc>
              <a:spcBef>
                <a:spcPts val="533"/>
              </a:spcBef>
              <a:spcAft>
                <a:spcPts val="0"/>
              </a:spcAft>
              <a:buClr>
                <a:schemeClr val="dk1"/>
              </a:buClr>
              <a:buSzPct val="100000"/>
              <a:buNone/>
            </a:pPr>
            <a:r>
              <a:rPr lang="en-US" sz="4000">
                <a:latin typeface="Calibri"/>
                <a:ea typeface="Calibri"/>
                <a:cs typeface="Calibri"/>
                <a:sym typeface="Calibri"/>
              </a:rPr>
              <a:t>Look at yourself and your problem from a different perspective. Think well about yourself, have a positive internal dialogue with yourself , look after yourself. Convince yourself that you are a valuable and conscientious person . Reject negative thoughts about yourself, and it's best to write your strengths in 10 points.</a:t>
            </a:r>
            <a:endParaRPr/>
          </a:p>
        </p:txBody>
      </p:sp>
    </p:spTree>
  </p:cSld>
  <p:clrMapOvr>
    <a:masterClrMapping/>
  </p:clrMapOvr>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50" name="Shape 250"/>
        <p:cNvGrpSpPr/>
        <p:nvPr/>
      </p:nvGrpSpPr>
      <p:grpSpPr>
        <a:xfrm>
          <a:off x="0" y="0"/>
          <a:ext cx="0" cy="0"/>
          <a:chOff x="0" y="0"/>
          <a:chExt cx="0" cy="0"/>
        </a:xfrm>
      </p:grpSpPr>
      <p:sp>
        <p:nvSpPr>
          <p:cNvPr id="251" name="Google Shape;251;p28"/>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fontScale="85000" lnSpcReduction="20000"/>
          </a:bodyPr>
          <a:lstStyle/>
          <a:p>
            <a:pPr indent="0" lvl="0" marL="0" rtl="0" algn="l">
              <a:lnSpc>
                <a:spcPct val="90000"/>
              </a:lnSpc>
              <a:spcBef>
                <a:spcPts val="0"/>
              </a:spcBef>
              <a:spcAft>
                <a:spcPts val="0"/>
              </a:spcAft>
              <a:buClr>
                <a:schemeClr val="dk1"/>
              </a:buClr>
              <a:buSzPct val="100000"/>
              <a:buNone/>
            </a:pPr>
            <a:r>
              <a:rPr b="1" lang="en-US" sz="4000">
                <a:latin typeface="Calibri"/>
                <a:ea typeface="Calibri"/>
                <a:cs typeface="Calibri"/>
                <a:sym typeface="Calibri"/>
              </a:rPr>
              <a:t>This is the correct answer! </a:t>
            </a:r>
            <a:endParaRPr/>
          </a:p>
          <a:p>
            <a:pPr indent="0" lvl="0" marL="0" rtl="0" algn="l">
              <a:lnSpc>
                <a:spcPct val="90000"/>
              </a:lnSpc>
              <a:spcBef>
                <a:spcPts val="533"/>
              </a:spcBef>
              <a:spcAft>
                <a:spcPts val="0"/>
              </a:spcAft>
              <a:buClr>
                <a:schemeClr val="dk1"/>
              </a:buClr>
              <a:buSzPct val="100000"/>
              <a:buNone/>
            </a:pPr>
            <a:r>
              <a:rPr lang="en-US" sz="4000">
                <a:latin typeface="Calibri"/>
                <a:ea typeface="Calibri"/>
                <a:cs typeface="Calibri"/>
                <a:sym typeface="Calibri"/>
              </a:rPr>
              <a:t>Look at yourself and your problem from a different perspective. Think well about yourself, have a positive internal dialogue with yourself, look after yourself. Convince yourself that you are a valuable and conscientious person . Reject negative thoughts about yourself, and it's best to write your strengths in 10 points.</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0" name="Shape 100"/>
        <p:cNvGrpSpPr/>
        <p:nvPr/>
      </p:nvGrpSpPr>
      <p:grpSpPr>
        <a:xfrm>
          <a:off x="0" y="0"/>
          <a:ext cx="0" cy="0"/>
          <a:chOff x="0" y="0"/>
          <a:chExt cx="0" cy="0"/>
        </a:xfrm>
      </p:grpSpPr>
      <p:sp>
        <p:nvSpPr>
          <p:cNvPr id="101" name="Google Shape;101;p3"/>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fontScale="92500" lnSpcReduction="20000"/>
          </a:bodyPr>
          <a:lstStyle/>
          <a:p>
            <a:pPr indent="0" lvl="0" marL="0" rtl="0" algn="l">
              <a:lnSpc>
                <a:spcPct val="90000"/>
              </a:lnSpc>
              <a:spcBef>
                <a:spcPts val="0"/>
              </a:spcBef>
              <a:spcAft>
                <a:spcPts val="0"/>
              </a:spcAft>
              <a:buClr>
                <a:schemeClr val="dk1"/>
              </a:buClr>
              <a:buSzPct val="100000"/>
              <a:buNone/>
            </a:pPr>
            <a:r>
              <a:rPr b="1" lang="en-US" sz="4000">
                <a:latin typeface="Calibri"/>
                <a:ea typeface="Calibri"/>
                <a:cs typeface="Calibri"/>
                <a:sym typeface="Calibri"/>
              </a:rPr>
              <a:t>This is an incorrect answer! </a:t>
            </a:r>
            <a:endParaRPr/>
          </a:p>
          <a:p>
            <a:pPr indent="0" lvl="0" marL="0" rtl="0" algn="l">
              <a:lnSpc>
                <a:spcPct val="90000"/>
              </a:lnSpc>
              <a:spcBef>
                <a:spcPts val="533"/>
              </a:spcBef>
              <a:spcAft>
                <a:spcPts val="0"/>
              </a:spcAft>
              <a:buClr>
                <a:schemeClr val="dk1"/>
              </a:buClr>
              <a:buSzPct val="100000"/>
              <a:buNone/>
            </a:pPr>
            <a:r>
              <a:rPr lang="en-US" sz="4000">
                <a:latin typeface="Calibri"/>
                <a:ea typeface="Calibri"/>
                <a:cs typeface="Calibri"/>
                <a:sym typeface="Calibri"/>
              </a:rPr>
              <a:t>It is rare that a person is shy in every situation. Sometimes, people get stuck when they have to speak in public, and they are an open person in a narrow circle of friends. So do not label yourself "I'm shy". You must observe in what specific situations you feel threatened.</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6" name="Shape 106"/>
        <p:cNvGrpSpPr/>
        <p:nvPr/>
      </p:nvGrpSpPr>
      <p:grpSpPr>
        <a:xfrm>
          <a:off x="0" y="0"/>
          <a:ext cx="0" cy="0"/>
          <a:chOff x="0" y="0"/>
          <a:chExt cx="0" cy="0"/>
        </a:xfrm>
      </p:grpSpPr>
      <p:sp>
        <p:nvSpPr>
          <p:cNvPr id="107" name="Google Shape;107;p4"/>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fontScale="92500" lnSpcReduction="20000"/>
          </a:bodyPr>
          <a:lstStyle/>
          <a:p>
            <a:pPr indent="0" lvl="0" marL="0" rtl="0" algn="l">
              <a:lnSpc>
                <a:spcPct val="90000"/>
              </a:lnSpc>
              <a:spcBef>
                <a:spcPts val="0"/>
              </a:spcBef>
              <a:spcAft>
                <a:spcPts val="0"/>
              </a:spcAft>
              <a:buClr>
                <a:schemeClr val="dk1"/>
              </a:buClr>
              <a:buSzPct val="100000"/>
              <a:buNone/>
            </a:pPr>
            <a:r>
              <a:rPr b="1" lang="en-US" sz="4000">
                <a:latin typeface="Calibri"/>
                <a:ea typeface="Calibri"/>
                <a:cs typeface="Calibri"/>
                <a:sym typeface="Calibri"/>
              </a:rPr>
              <a:t>This is the correct answer! </a:t>
            </a:r>
            <a:endParaRPr/>
          </a:p>
          <a:p>
            <a:pPr indent="0" lvl="0" marL="0" rtl="0" algn="l">
              <a:lnSpc>
                <a:spcPct val="90000"/>
              </a:lnSpc>
              <a:spcBef>
                <a:spcPts val="533"/>
              </a:spcBef>
              <a:spcAft>
                <a:spcPts val="0"/>
              </a:spcAft>
              <a:buClr>
                <a:schemeClr val="dk1"/>
              </a:buClr>
              <a:buSzPct val="100000"/>
              <a:buNone/>
            </a:pPr>
            <a:r>
              <a:rPr lang="en-US" sz="4000">
                <a:latin typeface="Calibri"/>
                <a:ea typeface="Calibri"/>
                <a:cs typeface="Calibri"/>
                <a:sym typeface="Calibri"/>
              </a:rPr>
              <a:t>It is rare that a person is shy in every situation. Sometimes, people get stuck when they have to speak in public, and they are an open person in a narrow circle of friends. So do not label yourself "I'm shy". You must observe in what specific situations you feel threatened.</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2" name="Shape 112"/>
        <p:cNvGrpSpPr/>
        <p:nvPr/>
      </p:nvGrpSpPr>
      <p:grpSpPr>
        <a:xfrm>
          <a:off x="0" y="0"/>
          <a:ext cx="0" cy="0"/>
          <a:chOff x="0" y="0"/>
          <a:chExt cx="0" cy="0"/>
        </a:xfrm>
      </p:grpSpPr>
      <p:sp>
        <p:nvSpPr>
          <p:cNvPr id="113" name="Google Shape;113;p5"/>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Set a plan for weekly behavior changes, i.e. :</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Apply the  "small steps" method</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Change yourself and set a serious target</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8" name="Shape 118"/>
        <p:cNvGrpSpPr/>
        <p:nvPr/>
      </p:nvGrpSpPr>
      <p:grpSpPr>
        <a:xfrm>
          <a:off x="0" y="0"/>
          <a:ext cx="0" cy="0"/>
          <a:chOff x="0" y="0"/>
          <a:chExt cx="0" cy="0"/>
        </a:xfrm>
      </p:grpSpPr>
      <p:sp>
        <p:nvSpPr>
          <p:cNvPr id="119" name="Google Shape;119;p6"/>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This is the correct answer! </a:t>
            </a:r>
            <a:endParaRPr/>
          </a:p>
          <a:p>
            <a:pPr indent="0" lvl="0" marL="0" rtl="0" algn="l">
              <a:lnSpc>
                <a:spcPct val="90000"/>
              </a:lnSpc>
              <a:spcBef>
                <a:spcPts val="533"/>
              </a:spcBef>
              <a:spcAft>
                <a:spcPts val="0"/>
              </a:spcAft>
              <a:buClr>
                <a:schemeClr val="dk1"/>
              </a:buClr>
              <a:buSzPts val="4000"/>
              <a:buNone/>
            </a:pPr>
            <a:r>
              <a:rPr lang="en-US" sz="4000">
                <a:latin typeface="Calibri"/>
                <a:ea typeface="Calibri"/>
                <a:cs typeface="Calibri"/>
                <a:sym typeface="Calibri"/>
              </a:rPr>
              <a:t>Use the small steps method, but place them more and more. Do not immediately change everything, because it can only aggravate your shyness.</a:t>
            </a: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24" name="Shape 124"/>
        <p:cNvGrpSpPr/>
        <p:nvPr/>
      </p:nvGrpSpPr>
      <p:grpSpPr>
        <a:xfrm>
          <a:off x="0" y="0"/>
          <a:ext cx="0" cy="0"/>
          <a:chOff x="0" y="0"/>
          <a:chExt cx="0" cy="0"/>
        </a:xfrm>
      </p:grpSpPr>
      <p:sp>
        <p:nvSpPr>
          <p:cNvPr id="125" name="Google Shape;125;p7"/>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This is an incorrect answer! </a:t>
            </a:r>
            <a:endParaRPr/>
          </a:p>
          <a:p>
            <a:pPr indent="0" lvl="0" marL="0" rtl="0" algn="l">
              <a:lnSpc>
                <a:spcPct val="90000"/>
              </a:lnSpc>
              <a:spcBef>
                <a:spcPts val="533"/>
              </a:spcBef>
              <a:spcAft>
                <a:spcPts val="0"/>
              </a:spcAft>
              <a:buClr>
                <a:schemeClr val="dk1"/>
              </a:buClr>
              <a:buSzPts val="4000"/>
              <a:buNone/>
            </a:pPr>
            <a:r>
              <a:rPr lang="en-US" sz="4000">
                <a:latin typeface="Calibri"/>
                <a:ea typeface="Calibri"/>
                <a:cs typeface="Calibri"/>
                <a:sym typeface="Calibri"/>
              </a:rPr>
              <a:t>Use the small steps method, but place them more and more. Do not immediately change everything, because failure can only aggravate your shyness.</a:t>
            </a: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0" name="Shape 130"/>
        <p:cNvGrpSpPr/>
        <p:nvPr/>
      </p:nvGrpSpPr>
      <p:grpSpPr>
        <a:xfrm>
          <a:off x="0" y="0"/>
          <a:ext cx="0" cy="0"/>
          <a:chOff x="0" y="0"/>
          <a:chExt cx="0" cy="0"/>
        </a:xfrm>
      </p:grpSpPr>
      <p:sp>
        <p:nvSpPr>
          <p:cNvPr id="131" name="Google Shape;131;p8"/>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Take the role of an actor, i.e.</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Play the roles of only a bold and smash person</a:t>
            </a:r>
            <a:endParaRPr/>
          </a:p>
          <a:p>
            <a:pPr indent="-742950" lvl="0" marL="742950" rtl="0" algn="l">
              <a:lnSpc>
                <a:spcPct val="90000"/>
              </a:lnSpc>
              <a:spcBef>
                <a:spcPts val="533"/>
              </a:spcBef>
              <a:spcAft>
                <a:spcPts val="0"/>
              </a:spcAft>
              <a:buClr>
                <a:schemeClr val="dk1"/>
              </a:buClr>
              <a:buSzPts val="4000"/>
              <a:buAutoNum type="arabicPeriod"/>
            </a:pPr>
            <a:r>
              <a:rPr lang="en-US" sz="4000">
                <a:latin typeface="Calibri"/>
                <a:ea typeface="Calibri"/>
                <a:cs typeface="Calibri"/>
                <a:sym typeface="Calibri"/>
              </a:rPr>
              <a:t>Play the role of any person . </a:t>
            </a: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6" name="Shape 136"/>
        <p:cNvGrpSpPr/>
        <p:nvPr/>
      </p:nvGrpSpPr>
      <p:grpSpPr>
        <a:xfrm>
          <a:off x="0" y="0"/>
          <a:ext cx="0" cy="0"/>
          <a:chOff x="0" y="0"/>
          <a:chExt cx="0" cy="0"/>
        </a:xfrm>
      </p:grpSpPr>
      <p:sp>
        <p:nvSpPr>
          <p:cNvPr id="137" name="Google Shape;137;p9"/>
          <p:cNvSpPr txBox="1"/>
          <p:nvPr>
            <p:ph idx="1" type="body"/>
          </p:nvPr>
        </p:nvSpPr>
        <p:spPr>
          <a:xfrm>
            <a:off x="214231" y="239275"/>
            <a:ext cx="10497312" cy="3030770"/>
          </a:xfrm>
          <a:prstGeom prst="rect">
            <a:avLst/>
          </a:prstGeom>
          <a:noFill/>
          <a:ln>
            <a:noFill/>
          </a:ln>
        </p:spPr>
        <p:txBody>
          <a:bodyPr anchorCtr="0" anchor="t" bIns="45700" lIns="91425" spcFirstLastPara="1" rIns="91425" wrap="square" tIns="45700">
            <a:normAutofit/>
          </a:bodyPr>
          <a:lstStyle/>
          <a:p>
            <a:pPr indent="0" lvl="0" marL="0" rtl="0" algn="l">
              <a:lnSpc>
                <a:spcPct val="90000"/>
              </a:lnSpc>
              <a:spcBef>
                <a:spcPts val="0"/>
              </a:spcBef>
              <a:spcAft>
                <a:spcPts val="0"/>
              </a:spcAft>
              <a:buClr>
                <a:schemeClr val="dk1"/>
              </a:buClr>
              <a:buSzPts val="4000"/>
              <a:buNone/>
            </a:pPr>
            <a:r>
              <a:rPr b="1" lang="en-US" sz="4000">
                <a:latin typeface="Calibri"/>
                <a:ea typeface="Calibri"/>
                <a:cs typeface="Calibri"/>
                <a:sym typeface="Calibri"/>
              </a:rPr>
              <a:t>This is the correct answer! </a:t>
            </a:r>
            <a:endParaRPr/>
          </a:p>
          <a:p>
            <a:pPr indent="0" lvl="0" marL="0" rtl="0" algn="l">
              <a:lnSpc>
                <a:spcPct val="90000"/>
              </a:lnSpc>
              <a:spcBef>
                <a:spcPts val="533"/>
              </a:spcBef>
              <a:spcAft>
                <a:spcPts val="0"/>
              </a:spcAft>
              <a:buClr>
                <a:schemeClr val="dk1"/>
              </a:buClr>
              <a:buSzPts val="4000"/>
              <a:buNone/>
            </a:pPr>
            <a:r>
              <a:rPr lang="en-US" sz="4000">
                <a:latin typeface="Calibri"/>
                <a:ea typeface="Calibri"/>
                <a:cs typeface="Calibri"/>
                <a:sym typeface="Calibri"/>
              </a:rPr>
              <a:t>Imagine a very bold and hit person. Specify its features and then just play it. Remember that the longer you imitate these qualities, the faster it will change your perception of yourself.</a:t>
            </a:r>
            <a:endParaRPr/>
          </a:p>
        </p:txBody>
      </p:sp>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Them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2020-09-21T19:05:29Z</dcterms:created>
  <dc:creator>Κόβας Κωνσταντίνος</dc:creator>
</cp:coreProperties>
</file>